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/>
    <p:restoredTop sz="94830"/>
  </p:normalViewPr>
  <p:slideViewPr>
    <p:cSldViewPr snapToGrid="0">
      <p:cViewPr varScale="1">
        <p:scale>
          <a:sx n="96" d="100"/>
          <a:sy n="96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1E63-B4FB-9A49-8DA3-12630488348A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E202-6755-664A-9DF1-E1D46F26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E202-6755-664A-9DF1-E1D46F26E7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2/2/24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7185D-7A9B-1AA0-5EFB-AE8D80F6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Neural Networks for IGPS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1EE68-B483-7D25-1DAC-8361AB39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US" dirty="0"/>
              <a:t>Mikey Joyce</a:t>
            </a:r>
          </a:p>
        </p:txBody>
      </p:sp>
      <p:pic>
        <p:nvPicPr>
          <p:cNvPr id="16" name="Picture 3" descr="Vector background of vibrant colors splashing">
            <a:extLst>
              <a:ext uri="{FF2B5EF4-FFF2-40B4-BE49-F238E27FC236}">
                <a16:creationId xmlns:a16="http://schemas.microsoft.com/office/drawing/2014/main" id="{B351B39C-1D3C-3D51-CD9E-340BF605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r="984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7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F144-2341-91E6-0251-4513163B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254501"/>
            <a:ext cx="8267296" cy="829263"/>
          </a:xfrm>
        </p:spPr>
        <p:txBody>
          <a:bodyPr>
            <a:normAutofit/>
          </a:bodyPr>
          <a:lstStyle/>
          <a:p>
            <a:r>
              <a:rPr lang="en-US" dirty="0"/>
              <a:t>Experiment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A138-C8D1-752E-B047-8AD90ACE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6" y="1083764"/>
            <a:ext cx="11533189" cy="242143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IGPS data was split up by visits</a:t>
            </a:r>
          </a:p>
          <a:p>
            <a:pPr lvl="1"/>
            <a:r>
              <a:rPr lang="en-US" dirty="0"/>
              <a:t>12 visits total, but only 11 with enough data (last visit has only 5 entries)</a:t>
            </a:r>
          </a:p>
          <a:p>
            <a:r>
              <a:rPr lang="en-US" dirty="0"/>
              <a:t>Clustered each visit independently utilizing FCM (may not be the best, since after the first visit the clusters haven’t been verified)</a:t>
            </a:r>
          </a:p>
          <a:p>
            <a:r>
              <a:rPr lang="en-US" dirty="0"/>
              <a:t>Extract the memberships from each patient at each time step (feature vector sample below)</a:t>
            </a:r>
          </a:p>
          <a:p>
            <a:r>
              <a:rPr lang="en-US" dirty="0"/>
              <a:t>Since this is time series, I utilized a Dynamic Time Warping (DTW) algorithm to construct an affinity matrix (No jargon: I am encoding the relationship/similarity between each trajectory)</a:t>
            </a:r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DB4F69A-2814-7283-C83C-AC65274F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3505200"/>
            <a:ext cx="9918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2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04FB-2ECA-1D38-C46C-0015E80A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1" y="182247"/>
            <a:ext cx="9636126" cy="795529"/>
          </a:xfrm>
        </p:spPr>
        <p:txBody>
          <a:bodyPr/>
          <a:lstStyle/>
          <a:p>
            <a:r>
              <a:rPr lang="en-US" dirty="0"/>
              <a:t>Experiment Setup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8D8D-DD63-2EEE-DCAB-E46B6FAD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57300"/>
            <a:ext cx="4506913" cy="4622924"/>
          </a:xfrm>
        </p:spPr>
        <p:txBody>
          <a:bodyPr/>
          <a:lstStyle/>
          <a:p>
            <a:r>
              <a:rPr lang="en-US" dirty="0"/>
              <a:t>Fed the DTW affinity matrix to a spectral clustering algorithm</a:t>
            </a:r>
          </a:p>
          <a:p>
            <a:r>
              <a:rPr lang="en-US" dirty="0"/>
              <a:t>Peak silhouette score was at 15 clusters</a:t>
            </a:r>
          </a:p>
          <a:p>
            <a:r>
              <a:rPr lang="en-US" dirty="0"/>
              <a:t>Any other cluster validity measures I should try ?</a:t>
            </a:r>
          </a:p>
          <a:p>
            <a:r>
              <a:rPr lang="en-US" dirty="0"/>
              <a:t>Next, I use spectral clustering with k=15 to group the trajectories</a:t>
            </a:r>
          </a:p>
        </p:txBody>
      </p:sp>
      <p:pic>
        <p:nvPicPr>
          <p:cNvPr id="7" name="Picture 6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DB6FD451-FB67-AFC6-1E75-FFFAA7CD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0" y="1092076"/>
            <a:ext cx="6711950" cy="52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E668-580F-C2F1-0D46-5E94406D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76046"/>
            <a:ext cx="8267296" cy="7812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5D5A86-D59C-F4AE-2B2A-13B7F4BC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4953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155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Seaford Display</vt:lpstr>
      <vt:lpstr>System Font Regular</vt:lpstr>
      <vt:lpstr>Tenorite</vt:lpstr>
      <vt:lpstr>MadridVTI</vt:lpstr>
      <vt:lpstr>Neural Networks for IGPS</vt:lpstr>
      <vt:lpstr>Experiment Setup </vt:lpstr>
      <vt:lpstr>Experiment Setup Cont.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Joyce, Mikey (MU-Student)</dc:creator>
  <cp:lastModifiedBy>Joyce, Mikey (MU-Student)</cp:lastModifiedBy>
  <cp:revision>8</cp:revision>
  <dcterms:created xsi:type="dcterms:W3CDTF">2024-01-31T17:47:36Z</dcterms:created>
  <dcterms:modified xsi:type="dcterms:W3CDTF">2024-02-02T17:43:22Z</dcterms:modified>
</cp:coreProperties>
</file>