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</p:sldMasterIdLst>
  <p:notesMasterIdLst>
    <p:notesMasterId r:id="rId15"/>
  </p:notesMasterIdLst>
  <p:sldIdLst>
    <p:sldId id="268" r:id="rId3"/>
    <p:sldId id="267" r:id="rId4"/>
    <p:sldId id="258" r:id="rId5"/>
    <p:sldId id="260" r:id="rId6"/>
    <p:sldId id="257" r:id="rId7"/>
    <p:sldId id="259" r:id="rId8"/>
    <p:sldId id="262" r:id="rId9"/>
    <p:sldId id="264" r:id="rId10"/>
    <p:sldId id="263" r:id="rId11"/>
    <p:sldId id="265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41EA3-EFF2-474B-A924-F6FCCE16B7CE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51E-10FD-415C-8555-A491F065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51E-10FD-415C-8555-A491F065C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8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17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0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80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92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35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78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17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05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9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8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EFB939A-613A-477C-936C-59751EDD593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B939A-613A-477C-936C-59751EDD593B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0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Inventory Management System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Names of People  </a:t>
            </a:r>
          </a:p>
        </p:txBody>
      </p:sp>
    </p:spTree>
    <p:extLst>
      <p:ext uri="{BB962C8B-B14F-4D97-AF65-F5344CB8AC3E}">
        <p14:creationId xmlns:p14="http://schemas.microsoft.com/office/powerpoint/2010/main" val="20554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 – Partial Rows &amp; Modal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038225"/>
            <a:ext cx="84677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4953000"/>
            <a:ext cx="5334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8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Ajax Form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2152650"/>
            <a:ext cx="55530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24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253"/>
            <a:ext cx="8229600" cy="1143000"/>
          </a:xfrm>
        </p:spPr>
        <p:txBody>
          <a:bodyPr/>
          <a:lstStyle/>
          <a:p>
            <a:r>
              <a:rPr lang="en-US" dirty="0" smtClean="0"/>
              <a:t>User Roles Page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05290"/>
            <a:ext cx="7467600" cy="55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51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Model/EDMX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07" y="938212"/>
            <a:ext cx="9160278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Asset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585913"/>
            <a:ext cx="88106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0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Query Class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588" y="1676400"/>
            <a:ext cx="73628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5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 Logic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73" y="838200"/>
            <a:ext cx="729945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2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Autocomplete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42195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58102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71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00" y="847725"/>
            <a:ext cx="542440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86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47</TotalTime>
  <Words>30</Words>
  <Application>Microsoft Office PowerPoint</Application>
  <PresentationFormat>On-screen Show (4:3)</PresentationFormat>
  <Paragraphs>14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1_Perspective</vt:lpstr>
      <vt:lpstr>Office Theme</vt:lpstr>
      <vt:lpstr>Inventory Management System</vt:lpstr>
      <vt:lpstr>Class Model/EDMX</vt:lpstr>
      <vt:lpstr>Asset Search</vt:lpstr>
      <vt:lpstr>Controller</vt:lpstr>
      <vt:lpstr>Query Class</vt:lpstr>
      <vt:lpstr>Search Logic</vt:lpstr>
      <vt:lpstr>Autocomplete</vt:lpstr>
      <vt:lpstr>Edit</vt:lpstr>
      <vt:lpstr>Controller</vt:lpstr>
      <vt:lpstr>View – Partial Rows &amp; Modal</vt:lpstr>
      <vt:lpstr>Ajax Form</vt:lpstr>
      <vt:lpstr>User Roles Page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Wells</dc:creator>
  <cp:lastModifiedBy>Noah Philips</cp:lastModifiedBy>
  <cp:revision>6</cp:revision>
  <dcterms:created xsi:type="dcterms:W3CDTF">2015-04-24T18:13:11Z</dcterms:created>
  <dcterms:modified xsi:type="dcterms:W3CDTF">2015-04-26T02:27:12Z</dcterms:modified>
</cp:coreProperties>
</file>