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3"/>
  </p:notesMasterIdLst>
  <p:sldIdLst>
    <p:sldId id="268" r:id="rId3"/>
    <p:sldId id="26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60" r:id="rId14"/>
    <p:sldId id="257" r:id="rId15"/>
    <p:sldId id="259" r:id="rId16"/>
    <p:sldId id="262" r:id="rId17"/>
    <p:sldId id="264" r:id="rId18"/>
    <p:sldId id="263" r:id="rId19"/>
    <p:sldId id="265" r:id="rId20"/>
    <p:sldId id="26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0961" autoAdjust="0"/>
  </p:normalViewPr>
  <p:slideViewPr>
    <p:cSldViewPr>
      <p:cViewPr varScale="1">
        <p:scale>
          <a:sx n="118" d="100"/>
          <a:sy n="118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Mika Griffith </a:t>
            </a:r>
          </a:p>
          <a:p>
            <a:r>
              <a:rPr lang="en-US" sz="2400" dirty="0"/>
              <a:t>Michael Lehman</a:t>
            </a:r>
          </a:p>
          <a:p>
            <a:r>
              <a:rPr lang="en-US" sz="2400" dirty="0"/>
              <a:t>Noah Philips </a:t>
            </a:r>
          </a:p>
          <a:p>
            <a:r>
              <a:rPr lang="en-US" sz="2400" dirty="0"/>
              <a:t>Mark Wells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47725"/>
            <a:ext cx="5429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7640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66825"/>
            <a:ext cx="5562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2939"/>
            <a:ext cx="8305800" cy="53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– </a:t>
            </a:r>
            <a:r>
              <a:rPr lang="en-US" smtClean="0"/>
              <a:t>Entity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simple common syntax (LINQ) to Add/Read/Delete/Update objects. </a:t>
            </a:r>
          </a:p>
          <a:p>
            <a:pPr lvl="1"/>
            <a:r>
              <a:rPr lang="en-US" dirty="0" smtClean="0"/>
              <a:t>No need to deal with </a:t>
            </a:r>
            <a:r>
              <a:rPr lang="en-US" smtClean="0"/>
              <a:t>writing much </a:t>
            </a:r>
            <a:r>
              <a:rPr lang="en-US" dirty="0" smtClean="0"/>
              <a:t>SQL</a:t>
            </a:r>
          </a:p>
          <a:p>
            <a:endParaRPr lang="en-US" dirty="0" smtClean="0"/>
          </a:p>
          <a:p>
            <a:r>
              <a:rPr lang="en-US" dirty="0" smtClean="0"/>
              <a:t>Handles object-relational </a:t>
            </a:r>
            <a:r>
              <a:rPr lang="en-US" dirty="0"/>
              <a:t>mapping (ORM) </a:t>
            </a:r>
            <a:r>
              <a:rPr lang="en-US" dirty="0" smtClean="0"/>
              <a:t>on its own.</a:t>
            </a:r>
          </a:p>
          <a:p>
            <a:endParaRPr lang="en-US" dirty="0"/>
          </a:p>
          <a:p>
            <a:r>
              <a:rPr lang="en-US" dirty="0"/>
              <a:t>Builds </a:t>
            </a:r>
            <a:r>
              <a:rPr lang="en-US" dirty="0" smtClean="0"/>
              <a:t>scaffolding </a:t>
            </a:r>
            <a:r>
              <a:rPr lang="en-US" dirty="0"/>
              <a:t>for controllers and </a:t>
            </a:r>
            <a:r>
              <a:rPr lang="en-US" dirty="0" smtClean="0"/>
              <a:t>views based 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19200"/>
            <a:ext cx="6934200" cy="5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3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" y="1676400"/>
            <a:ext cx="862115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" y="1828800"/>
            <a:ext cx="803146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4753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53504C"/>
      </a:dk1>
      <a:lt1>
        <a:sysClr val="window" lastClr="F9F8F7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3504C"/>
      </a:dk1>
      <a:lt1>
        <a:sysClr val="window" lastClr="F9F8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53504C"/>
      </a:dk1>
      <a:lt1>
        <a:sysClr val="window" lastClr="F9F8F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255</TotalTime>
  <Words>103</Words>
  <Application>Microsoft Office PowerPoint</Application>
  <PresentationFormat>On-screen Show (4:3)</PresentationFormat>
  <Paragraphs>31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1_Perspective</vt:lpstr>
      <vt:lpstr>Office Theme</vt:lpstr>
      <vt:lpstr>Inventory Management System</vt:lpstr>
      <vt:lpstr>Class Model/EDMX</vt:lpstr>
      <vt:lpstr>Home Controller</vt:lpstr>
      <vt:lpstr>Index View</vt:lpstr>
      <vt:lpstr>ORM – Entity Framework</vt:lpstr>
      <vt:lpstr>Asset Models – CRUD</vt:lpstr>
      <vt:lpstr>Asset Models - CRUD</vt:lpstr>
      <vt:lpstr>Asset Models - CRUD</vt:lpstr>
      <vt:lpstr>Asset Models – Edit View</vt:lpstr>
      <vt:lpstr>Asset Models – Edit View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User Roles Page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Mark Wells</cp:lastModifiedBy>
  <cp:revision>17</cp:revision>
  <dcterms:created xsi:type="dcterms:W3CDTF">2015-04-24T18:13:11Z</dcterms:created>
  <dcterms:modified xsi:type="dcterms:W3CDTF">2015-04-27T19:20:37Z</dcterms:modified>
</cp:coreProperties>
</file>