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ED24-05BB-401D-A456-FB3652A62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1C039-E558-4AD0-A237-666AEB84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B9FD-4933-459E-A178-6C655383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0D7D-FEB0-4A4C-A938-BF05AAA5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45B7-C40D-4746-A8F2-92D8BF54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9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4F2-FF26-4ED4-AC3C-9C35685D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7A9B6-4806-4E46-82E7-EEC208A4C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2A0B4-A360-47BC-817A-768C51AF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3A39-DFB4-424C-8B34-2B0AA11D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F233-78D0-41C8-A646-9D2828C4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0E43A-953F-4746-B16E-FBC0922C1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E5CE7-E83D-4FAF-B386-B452694FC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30D8-4EB1-4D39-964E-F50CDCE1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309BA-0C70-4B29-98D8-DCBD7F2E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81E0-57BD-43D6-A539-BDDC4FDF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7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A28-6BD4-4648-AEE0-93308966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C278-ABE8-4E14-AEBD-52442649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AC85-226A-4D75-A838-00465819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5EA68-B11D-4914-913C-C5DD9BF1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329C9-DA6C-414B-93F5-E2D2037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3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8A48-295E-4428-9809-AF8C32B1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BD435-1896-4CB5-AE79-784BBFF2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98D7-697F-40C7-B8A8-378B497D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0C3A0-4BE5-4429-9A4F-024E15CA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456A1-76BF-4F63-A006-6278026A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4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781A-B944-441C-BC76-3C06388C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52E3B-850E-42BA-8EAB-85063B4A4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D48C-1AE1-474E-8713-048C609A1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CB606-EC1E-4D39-B5A3-73343D24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E995-9390-4A00-AF1C-5FBECEC7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E331E-472F-407F-9702-7D91FCC3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3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49F8-0573-4147-AC1D-A59C342F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869E6-26F4-46D7-BE61-DEF32568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EA089-E219-40AC-B4E5-4445885C8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DE4E2-9477-470F-85F7-40A792B89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886A9-C46C-4F47-A5C3-E2A717041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B7AF1-4A35-4D71-94F7-99145A15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8A9BA-6634-4F24-95B0-65918774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61555-BF01-4EDA-B834-F836B70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8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3DF2-1172-4D82-A005-A785E1E4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7D368-2B23-4264-A7D4-33F8A6FE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D5494-163A-4A68-8F5E-321D120B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59EEB-4DC2-48D1-B34C-031FE316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1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37588-6CA8-460D-9662-05B3CCF1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C6C2C-4D29-4C6F-A4B0-60E93E03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BF86C-B37D-4E3D-89A0-19DBFC08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5685-C679-44EB-9FE3-140D9713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A732-882D-4E77-AA18-0E077B37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C648C-9AF2-4C4D-B73B-A2FCFE134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66FED-769E-4DB6-876A-511149E4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BE537-0D4F-4A3E-A43B-F4A1FB31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7D9C-27F2-405C-B70A-A6EAFCB5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1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48D5-C6E1-445A-9D52-555420D6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66C43-6C30-4B69-9C2D-1799058C5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FD8D8-D607-4C01-BBE9-61F885823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909-4983-44EE-9702-8AC2412F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D27D-2B2B-4A3C-BBE7-6215BD49736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B1728-B357-4AC3-B5DC-B7A20C1E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35FD2-DE1C-48EF-9F83-D94CC826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6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FDA13-3BAD-40BD-9246-B724365D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3E54F-4C72-4E3C-89FF-139130DC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DE19-412D-4F3E-97ED-AB16F4AF9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D27D-2B2B-4A3C-BBE7-6215BD497368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1CB3-6DB6-4188-89F3-B35CD1D9D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DE79-BA2B-4FCF-990A-C15B105FD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842B-C9A6-44AD-A40C-B7E02245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1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7AEA-E623-4589-96C1-CA26D17C2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LM6484 Stability </a:t>
            </a:r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4E63A-3859-497B-965D-027C52A8C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120pf 1X scope probe load</a:t>
            </a:r>
          </a:p>
        </p:txBody>
      </p:sp>
    </p:spTree>
    <p:extLst>
      <p:ext uri="{BB962C8B-B14F-4D97-AF65-F5344CB8AC3E}">
        <p14:creationId xmlns:p14="http://schemas.microsoft.com/office/powerpoint/2010/main" val="113806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C9BD-0745-4008-8A0A-CA530B00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Ground Amplifier Stability</a:t>
            </a:r>
            <a:br>
              <a:rPr lang="en-US" dirty="0"/>
            </a:br>
            <a:r>
              <a:rPr lang="en-US" dirty="0"/>
              <a:t>as Designed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EB81CC-6E97-4125-B88C-6EF53BF08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198" y="1825625"/>
            <a:ext cx="10379603" cy="4351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F101E2-EB06-41D6-A77D-2669112E584F}"/>
              </a:ext>
            </a:extLst>
          </p:cNvPr>
          <p:cNvSpPr txBox="1"/>
          <p:nvPr/>
        </p:nvSpPr>
        <p:spPr>
          <a:xfrm>
            <a:off x="8286750" y="4600575"/>
            <a:ext cx="228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Margin = 53.78°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AB95D7-027D-4D25-9347-F0861994C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35" y="161925"/>
            <a:ext cx="3565945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0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61E5C41-A5DE-46DA-9CD4-CE529241B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198" y="1825625"/>
            <a:ext cx="10379603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19566-2BF1-4101-9E06-344E6748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Ground Amplifier Stability</a:t>
            </a:r>
            <a:br>
              <a:rPr lang="en-US" dirty="0"/>
            </a:br>
            <a:r>
              <a:rPr lang="en-US" dirty="0"/>
              <a:t>with Capacitive Load Capability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B8DBD-6FBE-410C-BC70-DEBC9718108F}"/>
              </a:ext>
            </a:extLst>
          </p:cNvPr>
          <p:cNvSpPr txBox="1"/>
          <p:nvPr/>
        </p:nvSpPr>
        <p:spPr>
          <a:xfrm>
            <a:off x="8286750" y="4600575"/>
            <a:ext cx="217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Margin = 53.9°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A6AA72-6D92-4195-B00D-8ACCD7644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207466"/>
            <a:ext cx="3538537" cy="16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1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LM6484 Stability Analysis</vt:lpstr>
      <vt:lpstr>Virtual Ground Amplifier Stability as Designed</vt:lpstr>
      <vt:lpstr>Virtual Ground Amplifier Stability with Capacitive Load Capability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Secord</dc:creator>
  <cp:lastModifiedBy>Michael Secord</cp:lastModifiedBy>
  <cp:revision>9</cp:revision>
  <dcterms:created xsi:type="dcterms:W3CDTF">2020-05-04T19:33:10Z</dcterms:created>
  <dcterms:modified xsi:type="dcterms:W3CDTF">2020-05-23T01:32:39Z</dcterms:modified>
</cp:coreProperties>
</file>