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11C0-961C-4246-BAA3-639C3B3F48F1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FF7C-41E5-4EE0-9B5B-D1CCF2D13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97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11C0-961C-4246-BAA3-639C3B3F48F1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FF7C-41E5-4EE0-9B5B-D1CCF2D13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81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11C0-961C-4246-BAA3-639C3B3F48F1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FF7C-41E5-4EE0-9B5B-D1CCF2D13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2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11C0-961C-4246-BAA3-639C3B3F48F1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FF7C-41E5-4EE0-9B5B-D1CCF2D13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17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11C0-961C-4246-BAA3-639C3B3F48F1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FF7C-41E5-4EE0-9B5B-D1CCF2D13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09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11C0-961C-4246-BAA3-639C3B3F48F1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FF7C-41E5-4EE0-9B5B-D1CCF2D13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76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11C0-961C-4246-BAA3-639C3B3F48F1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FF7C-41E5-4EE0-9B5B-D1CCF2D13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03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11C0-961C-4246-BAA3-639C3B3F48F1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FF7C-41E5-4EE0-9B5B-D1CCF2D13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3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11C0-961C-4246-BAA3-639C3B3F48F1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FF7C-41E5-4EE0-9B5B-D1CCF2D13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6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11C0-961C-4246-BAA3-639C3B3F48F1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FF7C-41E5-4EE0-9B5B-D1CCF2D13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5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11C0-961C-4246-BAA3-639C3B3F48F1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FF7C-41E5-4EE0-9B5B-D1CCF2D13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64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311C0-961C-4246-BAA3-639C3B3F48F1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FF7C-41E5-4EE0-9B5B-D1CCF2D13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81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6" y="606491"/>
            <a:ext cx="11865368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8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wise5838</dc:creator>
  <cp:lastModifiedBy>wise5838</cp:lastModifiedBy>
  <cp:revision>1</cp:revision>
  <dcterms:created xsi:type="dcterms:W3CDTF">2023-09-20T07:04:08Z</dcterms:created>
  <dcterms:modified xsi:type="dcterms:W3CDTF">2023-09-20T07:04:34Z</dcterms:modified>
</cp:coreProperties>
</file>