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Maven Pro" panose="020B0604020202020204" charset="0"/>
      <p:regular r:id="rId30"/>
      <p:bold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959" autoAdjust="0"/>
  </p:normalViewPr>
  <p:slideViewPr>
    <p:cSldViewPr snapToGrid="0">
      <p:cViewPr varScale="1">
        <p:scale>
          <a:sx n="86" d="100"/>
          <a:sy n="86" d="100"/>
        </p:scale>
        <p:origin x="23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Survey of Internal Web Servers in TCD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-Michael Power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Zmap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ZMap is a fast single packet network scanner designed for Internet-wide network surveys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Started In 2013 at the University of Michigan  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Now has a large open community </a:t>
            </a:r>
            <a:endParaRPr sz="1800"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50" y="3638375"/>
            <a:ext cx="4498249" cy="10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ZGrab</a:t>
            </a: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Application Layer Scanner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Independent of ZMap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HTTP, HTTPS, SSH, SMTP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300" y="1444900"/>
            <a:ext cx="2890425" cy="2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&amp; Methodology 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design of the scans consisted of two horizontal set of scans on port 80 and port 444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Followed by Banner Grabs on the above results 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With Python and Shell Scripts to interpret and analyse the Information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ZMap</a:t>
            </a: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Packaged ZMap within scripts for cron job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Output results to csv file 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Python scripts to analyse information </a:t>
            </a:r>
            <a:endParaRPr sz="1800"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50" y="2489325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ZGrab</a:t>
            </a: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Trial Runs with Stephen’s Machine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Python Script to extract the most useful fields </a:t>
            </a:r>
            <a:endParaRPr sz="18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Packaged </a:t>
            </a:r>
            <a:r>
              <a:rPr lang="en-GB" sz="1800" dirty="0" err="1"/>
              <a:t>ZGab</a:t>
            </a:r>
            <a:r>
              <a:rPr lang="en-GB" sz="1800" dirty="0"/>
              <a:t> within scripts for </a:t>
            </a:r>
            <a:r>
              <a:rPr lang="en-GB" sz="1800" dirty="0" err="1"/>
              <a:t>cron</a:t>
            </a:r>
            <a:r>
              <a:rPr lang="en-GB" sz="1800" dirty="0"/>
              <a:t> job </a:t>
            </a:r>
            <a:endParaRPr sz="18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Output results to csv file </a:t>
            </a:r>
            <a:endParaRPr sz="18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/>
              <a:t>Further scripts for Analysis </a:t>
            </a:r>
            <a:endParaRPr sz="1800" dirty="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29" y="3500750"/>
            <a:ext cx="3236571" cy="1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Maven Pro"/>
                <a:ea typeface="Maven Pro"/>
                <a:cs typeface="Maven Pro"/>
                <a:sym typeface="Maven Pro"/>
              </a:rPr>
              <a:t>Now For Some Results</a:t>
            </a:r>
            <a:endParaRPr sz="28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4124275" y="127995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8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&amp; Related Work?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075" y="1922650"/>
            <a:ext cx="4616773" cy="129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100" y="1429325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TLS Graph</a:t>
            </a:r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5" y="598575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50" y="598575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934750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100" y="1300954"/>
            <a:ext cx="3289888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65" name="Shape 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1223950"/>
            <a:ext cx="16954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of Project?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Running scans on both port 80 and 443 in an effort to build a picture of what the current state of Web Servers within the college looks like.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Ask?</a:t>
            </a: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Which IP addresses are listening on port 80, port 443 and both ports?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Ask?</a:t>
            </a: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Which IP addresses are listening on port 80, port 443 and both ports?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variation in the number of IP addresses on at a certain time?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Ask?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Which IP addresses are listening on port 80, port 443 and both ports?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variation in the number of IP addresses on at a certain time?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many IP addresses resolve to a Hostname?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Ask?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Which IP addresses are listening on port 80, port 443 and both ports?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variation in the number of IP addresses on at a certain time?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many IP addresses resolve to a Hostname?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does the current state of Certificates look like within the college?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Ask?</a:t>
            </a: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Which IP addresses are listening on port 80, port 443 and both ports?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variation in the number of IP addresses on at a certain time?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many IP addresses resolve to a Hostname?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does the current state of Certificates look like within the college?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Are there any old versions of TLS being used?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Zmap (Port Scanner)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ZGrab (Banner Grabber)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Python &amp; Shell Scripts (Analyse and Extract Data)</a:t>
            </a:r>
            <a:endParaRPr sz="1800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375" y="1990056"/>
            <a:ext cx="4557526" cy="165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00" y="598575"/>
            <a:ext cx="3763124" cy="22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On-screen Show (16:9)</PresentationFormat>
  <Paragraphs>64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Maven Pro</vt:lpstr>
      <vt:lpstr>Nunito</vt:lpstr>
      <vt:lpstr>Momentum</vt:lpstr>
      <vt:lpstr>A Survey of Internal Web Servers in TCD</vt:lpstr>
      <vt:lpstr>Background &amp; Related Work?</vt:lpstr>
      <vt:lpstr>Aim of Project?</vt:lpstr>
      <vt:lpstr>Questions to Ask?</vt:lpstr>
      <vt:lpstr>Questions to Ask?</vt:lpstr>
      <vt:lpstr>Questions to Ask?</vt:lpstr>
      <vt:lpstr>Questions to Ask?</vt:lpstr>
      <vt:lpstr>Questions to Ask?</vt:lpstr>
      <vt:lpstr>Technologies Used</vt:lpstr>
      <vt:lpstr>Introducing Zmap</vt:lpstr>
      <vt:lpstr>Introducing ZGrab</vt:lpstr>
      <vt:lpstr>Design &amp; Methodology </vt:lpstr>
      <vt:lpstr>Implement ZMap</vt:lpstr>
      <vt:lpstr>Implement ZGrab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TLS Graph</vt:lpstr>
      <vt:lpstr>PowerPoint Presentation</vt:lpstr>
      <vt:lpstr>Conclusion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Internal Web Servers in TCD</dc:title>
  <cp:lastModifiedBy>Breda Bolger</cp:lastModifiedBy>
  <cp:revision>2</cp:revision>
  <dcterms:modified xsi:type="dcterms:W3CDTF">2018-05-05T16:24:28Z</dcterms:modified>
</cp:coreProperties>
</file>