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3" r:id="rId4"/>
    <p:sldId id="268" r:id="rId5"/>
    <p:sldId id="267" r:id="rId6"/>
    <p:sldId id="262" r:id="rId7"/>
  </p:sldIdLst>
  <p:sldSz cx="9144000" cy="6858000" type="screen4x3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eber" initials="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27" autoAdjust="0"/>
  </p:normalViewPr>
  <p:slideViewPr>
    <p:cSldViewPr snapToGrid="0" showGuides="1">
      <p:cViewPr varScale="1">
        <p:scale>
          <a:sx n="131" d="100"/>
          <a:sy n="131" d="100"/>
        </p:scale>
        <p:origin x="1044" y="126"/>
      </p:cViewPr>
      <p:guideLst>
        <p:guide orient="horz" pos="4319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334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" t="3974" r="3958" b="55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289400"/>
            <a:ext cx="7500938" cy="36180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525798"/>
            <a:ext cx="3020400" cy="807254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75" y="5481750"/>
            <a:ext cx="4679325" cy="97937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3" y="6046348"/>
            <a:ext cx="2060224" cy="550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>
            <a:lvl1pPr>
              <a:defRPr sz="2400" b="0"/>
            </a:lvl1pPr>
            <a:lvl4pPr marL="1168400" indent="-342900"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86600" y="544553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921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3" y="6046348"/>
            <a:ext cx="2060224" cy="550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881075"/>
            <a:ext cx="3933824" cy="3163365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8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14901" y="1881075"/>
            <a:ext cx="3934800" cy="3163365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8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7086600" y="545496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191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438276"/>
            <a:ext cx="4204800" cy="4736282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905000"/>
            <a:ext cx="3819525" cy="3987688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8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4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38275"/>
            <a:ext cx="9144000" cy="4708001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66788"/>
            <a:ext cx="9144000" cy="391212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" t="3974" r="3958" b="55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525798"/>
            <a:ext cx="3020400" cy="8072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871551"/>
            <a:ext cx="7500938" cy="4096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1337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61" r:id="rId4"/>
    <p:sldLayoutId id="2147483657" r:id="rId5"/>
    <p:sldLayoutId id="2147483658" r:id="rId6"/>
    <p:sldLayoutId id="2147483659" r:id="rId7"/>
    <p:sldLayoutId id="214748365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417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31825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00" indent="-342900" algn="l" defTabSz="914400" rtl="0" eaLnBrk="1" latinLnBrk="0" hangingPunct="1">
        <a:spcBef>
          <a:spcPts val="1134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3513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Survey </a:t>
            </a:r>
            <a:r>
              <a:rPr lang="en-GB" dirty="0"/>
              <a:t>o</a:t>
            </a:r>
            <a:r>
              <a:rPr lang="en-GB" dirty="0" smtClean="0"/>
              <a:t>f </a:t>
            </a:r>
            <a:r>
              <a:rPr lang="en-GB" dirty="0"/>
              <a:t>Web Servers </a:t>
            </a:r>
            <a:r>
              <a:rPr lang="en-GB" dirty="0" smtClean="0"/>
              <a:t>in </a:t>
            </a:r>
            <a:r>
              <a:rPr lang="en-GB" dirty="0"/>
              <a:t>Trinity College Dublin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Michael Power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04/05/2018</a:t>
            </a:r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&amp; Related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2</a:t>
            </a:fld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E58E44-88F8-4893-BB8B-BDF61A5A76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" y="2038278"/>
            <a:ext cx="2781443" cy="27814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080344-93BA-4F99-A523-5CB64D7FA4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55" y="2871977"/>
            <a:ext cx="3961829" cy="111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9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Design Of Scans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3</a:t>
            </a:fld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CD296F-37DD-4EED-8EEB-8939D35E8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536" y="1476000"/>
            <a:ext cx="4920064" cy="497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3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Result of </a:t>
            </a:r>
            <a:r>
              <a:rPr lang="en-GB" dirty="0" err="1"/>
              <a:t>ZMap</a:t>
            </a:r>
            <a:r>
              <a:rPr lang="en-GB" dirty="0"/>
              <a:t> Analysis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8925" lvl="1" indent="0">
              <a:buNone/>
            </a:pP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4</a:t>
            </a:fld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F98FB8-7293-4545-8406-D7DEE3E5D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19" y="1498337"/>
            <a:ext cx="6563989" cy="49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6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Result of </a:t>
            </a:r>
            <a:r>
              <a:rPr lang="en-GB" dirty="0" err="1"/>
              <a:t>ZGrab</a:t>
            </a:r>
            <a:r>
              <a:rPr lang="en-GB" dirty="0"/>
              <a:t>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5</a:t>
            </a:fld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AF176E-49FA-4813-ABC7-96533A7D5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01" y="1593716"/>
            <a:ext cx="6334798" cy="47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3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0746180"/>
      </p:ext>
    </p:extLst>
  </p:cSld>
  <p:clrMapOvr>
    <a:masterClrMapping/>
  </p:clrMapOvr>
</p:sld>
</file>

<file path=ppt/theme/theme1.xml><?xml version="1.0" encoding="utf-8"?>
<a:theme xmlns:a="http://schemas.openxmlformats.org/drawingml/2006/main" name="Trinity_PPT_Calibri_Option1">
  <a:themeElements>
    <a:clrScheme name="Trinity Colleg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Trinity_PPT_Calibri_Option1</Template>
  <TotalTime>164</TotalTime>
  <Words>37</Words>
  <Application>Microsoft Office PowerPoint</Application>
  <PresentationFormat>On-screen Show (4:3)</PresentationFormat>
  <Paragraphs>14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Trinity_PPT_Calibri_Option1</vt:lpstr>
      <vt:lpstr>A Survey of Web Servers in Trinity College Dublin</vt:lpstr>
      <vt:lpstr>Background &amp; Related Work</vt:lpstr>
      <vt:lpstr>Overall Design Of Scans</vt:lpstr>
      <vt:lpstr>Example Result of ZMap Analysis </vt:lpstr>
      <vt:lpstr>Example Result of ZGrab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— Calibri Bold 26pt</dc:title>
  <dc:creator>Administrator</dc:creator>
  <cp:lastModifiedBy>Michael Joseph Power</cp:lastModifiedBy>
  <cp:revision>14</cp:revision>
  <cp:lastPrinted>2014-12-16T10:33:11Z</cp:lastPrinted>
  <dcterms:created xsi:type="dcterms:W3CDTF">2015-04-21T16:55:16Z</dcterms:created>
  <dcterms:modified xsi:type="dcterms:W3CDTF">2018-04-30T10:48:25Z</dcterms:modified>
</cp:coreProperties>
</file>