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Analysis:</a:t>
            </a:r>
            <a:br>
              <a:rPr lang="en-US" dirty="0" smtClean="0"/>
            </a:br>
            <a:r>
              <a:rPr lang="en-US" dirty="0" err="1" smtClean="0"/>
              <a:t>Portfolos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Yamane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gaggsilwsnfll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911</TotalTime>
  <Words>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Competitive Analysis: Portfolos</vt:lpstr>
      <vt:lpstr>gaggsilwsnfll</vt:lpstr>
    </vt:vector>
  </TitlesOfParts>
  <Company>SONGS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Analysis: Portfolos</dc:title>
  <dc:creator>Lynn Sakamoto Kay</dc:creator>
  <cp:lastModifiedBy>Lynn Sakamoto Kay</cp:lastModifiedBy>
  <cp:revision>3</cp:revision>
  <dcterms:created xsi:type="dcterms:W3CDTF">2012-01-19T07:49:10Z</dcterms:created>
  <dcterms:modified xsi:type="dcterms:W3CDTF">2012-01-19T23:48:23Z</dcterms:modified>
</cp:coreProperties>
</file>