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F3C2-1D4C-4F3D-9326-0AE3C4CEE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C8F25-8848-43EE-9F41-D2D758768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4FF3-48AC-4A47-B927-647E86DF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1FCA-53E0-47A1-B789-406677B1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8EDF-5D64-49FF-9685-649DBF57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BBE4-9A10-4DC0-96FB-4D6F6BD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417C6-6BA9-4338-889B-69030224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DEC7-3BD9-422E-A4BD-014C9CBC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ECAF-6C0C-4383-9D57-18133E5E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40C3-A4FF-4AF3-AB5A-B32D2799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2449D-E22C-4B9B-975F-22EA64AC7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0A777-A29E-4707-B235-9F59849C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D0D33-AA32-4902-A1C9-EDD97230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48C56-2C9D-4E46-83CA-64798E4E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11FC-67B7-4200-B008-DE68932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42F-334C-439E-B88D-B4BA8B36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3F86-CC35-4BD7-A1ED-FE02C748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AB1F-68F7-4723-A3CF-232C34B5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62D4-4A14-44C1-B32C-54E20C03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B681-0580-40C4-B2D4-53F6A4DD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137B-91BF-4CF2-88C5-1CF9E13F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236E-B520-491A-9190-8E84C501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5AF9-ED16-43FB-A055-8E7307BC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6E84-8C49-47FD-9553-CBEA53E1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9C98-5FEC-4E3B-9D02-4BDD8FFA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C844-215D-4A0E-989A-A27AC581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7C20-3E25-4DDD-9A8F-A5F2FF414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54481-A050-4C01-AE63-9BC4AC01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08F61-CB5F-4045-A302-CF602F7F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7304-D012-4164-B923-C4A05766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BB39-1724-4191-8733-BD4119E9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B72A-88C6-4CCC-92E5-2AA89F7C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5527D-2BB2-4B73-A2F4-039C5CBA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266EC-F75D-4654-8051-5C512880D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558C4-1D1F-48A0-AB24-70C6F487C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812BE-4FD5-4902-BE03-DB47356C4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0E3B9-257F-46C7-ACDD-29BC4F32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A152F-C0B4-4FD4-A152-EC4AF194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225A5-7219-46E8-B27D-FF2BD00B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2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2654-BC9C-42F9-9924-DF937315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98EB2-9C5C-4913-96AE-694163CA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6F2F5-4C01-4FD6-873E-408DF7AF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A4D7-37B0-4246-9B5A-C3F3D016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BA7D-815F-402D-B2B2-09E159AA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3AC50-8620-4E01-AFBB-EEE08A30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EF3FC-F018-4461-B162-68B4F180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9CE-502C-4795-B48F-84C6C577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8947-A419-4314-9016-B55860BA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5435-4399-40FA-9A78-C738556E3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D8F4-839C-4072-922E-D49460C2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EA48B-F768-4433-B13D-D0A26969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66EF-96D4-4AEF-A599-DFE24269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4A0-7124-42A8-9D0E-1E1C8265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08A61-300D-4673-BACA-92D7D4167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56769-81D9-4FC2-935F-F5CA28E0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1634C-24D6-430B-82BD-FA6F82D1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5025-74BD-4D46-837D-ED25BC42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84B25-CD11-4950-AF3A-414FAB18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C90F8-1FAD-4924-9B07-C635BB62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819B7-D889-4505-B815-12887BF60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D3E8-F625-4BF6-8565-F0C33CF1D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566B-0832-466F-B06C-CE96C52808D0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E59CA-27CC-4E33-9820-E2B7D9D6B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05E5-4505-4A18-B417-F0C203D84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47FA-C867-4898-B856-211205EC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C388-53D8-469D-925B-3E0850D7C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dirty="0"/>
              <a:t>ORM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CB749-0A38-47B4-8B00-731ED3582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(Object-Relational Mapping)</a:t>
            </a:r>
          </a:p>
        </p:txBody>
      </p:sp>
    </p:spTree>
    <p:extLst>
      <p:ext uri="{BB962C8B-B14F-4D97-AF65-F5344CB8AC3E}">
        <p14:creationId xmlns:p14="http://schemas.microsoft.com/office/powerpoint/2010/main" val="10974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7C78-C3BF-483C-B28B-ED50CCD6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87682"/>
            <a:ext cx="11165909" cy="762217"/>
          </a:xfrm>
        </p:spPr>
        <p:txBody>
          <a:bodyPr/>
          <a:lstStyle/>
          <a:p>
            <a:r>
              <a:rPr lang="en-US" dirty="0"/>
              <a:t>Object: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CA7FD7-F52B-404C-A6BB-5B8D0235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11512" b="30725"/>
          <a:stretch/>
        </p:blipFill>
        <p:spPr>
          <a:xfrm>
            <a:off x="513046" y="849899"/>
            <a:ext cx="11165908" cy="44874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1E6-0A79-4A8F-A043-31694C0E32C3}"/>
              </a:ext>
            </a:extLst>
          </p:cNvPr>
          <p:cNvSpPr txBox="1"/>
          <p:nvPr/>
        </p:nvSpPr>
        <p:spPr>
          <a:xfrm>
            <a:off x="1221169" y="5337333"/>
            <a:ext cx="941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Variable “</a:t>
            </a:r>
            <a:r>
              <a:rPr lang="en-US" sz="2400" dirty="0" err="1"/>
              <a:t>orm</a:t>
            </a:r>
            <a:r>
              <a:rPr lang="en-US" sz="2400" dirty="0"/>
              <a:t>” is an object with methods that we export from orm.js</a:t>
            </a:r>
            <a:br>
              <a:rPr lang="en-US" sz="2400" dirty="0"/>
            </a:br>
            <a:r>
              <a:rPr lang="en-US" sz="2400" dirty="0"/>
              <a:t>and import into server.js</a:t>
            </a:r>
          </a:p>
        </p:txBody>
      </p:sp>
    </p:spTree>
    <p:extLst>
      <p:ext uri="{BB962C8B-B14F-4D97-AF65-F5344CB8AC3E}">
        <p14:creationId xmlns:p14="http://schemas.microsoft.com/office/powerpoint/2010/main" val="89288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7C78-C3BF-483C-B28B-ED50CCD6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87682"/>
            <a:ext cx="11165909" cy="762217"/>
          </a:xfrm>
        </p:spPr>
        <p:txBody>
          <a:bodyPr/>
          <a:lstStyle/>
          <a:p>
            <a:r>
              <a:rPr lang="en-US" dirty="0"/>
              <a:t>Relational: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3A0134-F832-4A5A-ACCA-69ED3E1DF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 r="10941" b="27862"/>
          <a:stretch/>
        </p:blipFill>
        <p:spPr>
          <a:xfrm>
            <a:off x="513046" y="849900"/>
            <a:ext cx="11165908" cy="46740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0A216-0C01-4919-BFA8-D4E68DDBD9D3}"/>
              </a:ext>
            </a:extLst>
          </p:cNvPr>
          <p:cNvSpPr txBox="1"/>
          <p:nvPr/>
        </p:nvSpPr>
        <p:spPr>
          <a:xfrm>
            <a:off x="1258551" y="5546435"/>
            <a:ext cx="1027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ORM methods “relate” the connection exported from connection.js to queries</a:t>
            </a:r>
            <a:br>
              <a:rPr lang="en-US" sz="2400" dirty="0"/>
            </a:br>
            <a:r>
              <a:rPr lang="en-US" sz="2400" dirty="0"/>
              <a:t>called in server.js.</a:t>
            </a:r>
          </a:p>
        </p:txBody>
      </p:sp>
    </p:spTree>
    <p:extLst>
      <p:ext uri="{BB962C8B-B14F-4D97-AF65-F5344CB8AC3E}">
        <p14:creationId xmlns:p14="http://schemas.microsoft.com/office/powerpoint/2010/main" val="135528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7C78-C3BF-483C-B28B-ED50CCD6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87682"/>
            <a:ext cx="11165909" cy="762217"/>
          </a:xfrm>
        </p:spPr>
        <p:txBody>
          <a:bodyPr/>
          <a:lstStyle/>
          <a:p>
            <a:r>
              <a:rPr lang="en-US" dirty="0"/>
              <a:t>Mapping: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A216-0C01-4919-BFA8-D4E68DDBD9D3}"/>
              </a:ext>
            </a:extLst>
          </p:cNvPr>
          <p:cNvSpPr txBox="1"/>
          <p:nvPr/>
        </p:nvSpPr>
        <p:spPr>
          <a:xfrm>
            <a:off x="1248719" y="4641265"/>
            <a:ext cx="10057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Our queries in server.js are “mapped” through the imported </a:t>
            </a:r>
            <a:r>
              <a:rPr lang="en-US" sz="2400" dirty="0" err="1"/>
              <a:t>orm</a:t>
            </a:r>
            <a:r>
              <a:rPr lang="en-US" sz="2400" dirty="0"/>
              <a:t> object and</a:t>
            </a:r>
            <a:br>
              <a:rPr lang="en-US" sz="2400" dirty="0"/>
            </a:br>
            <a:r>
              <a:rPr lang="en-US" sz="2400" dirty="0"/>
              <a:t>modify the connection from connection.js according to the methods defined</a:t>
            </a:r>
            <a:br>
              <a:rPr lang="en-US" sz="2400" dirty="0"/>
            </a:br>
            <a:r>
              <a:rPr lang="en-US" sz="2400" dirty="0"/>
              <a:t>in orm.js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6E08C2-0D24-4209-8725-B40BBBA3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 r="11264" b="40914"/>
          <a:stretch/>
        </p:blipFill>
        <p:spPr>
          <a:xfrm>
            <a:off x="477915" y="849899"/>
            <a:ext cx="11236169" cy="3791366"/>
          </a:xfrm>
        </p:spPr>
      </p:pic>
    </p:spTree>
    <p:extLst>
      <p:ext uri="{BB962C8B-B14F-4D97-AF65-F5344CB8AC3E}">
        <p14:creationId xmlns:p14="http://schemas.microsoft.com/office/powerpoint/2010/main" val="382529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7C78-C3BF-483C-B28B-ED50CCD6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87682"/>
            <a:ext cx="11165909" cy="762217"/>
          </a:xfrm>
        </p:spPr>
        <p:txBody>
          <a:bodyPr/>
          <a:lstStyle/>
          <a:p>
            <a:r>
              <a:rPr lang="en-US" dirty="0"/>
              <a:t>ORM (cont.):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A216-0C01-4919-BFA8-D4E68DDBD9D3}"/>
              </a:ext>
            </a:extLst>
          </p:cNvPr>
          <p:cNvSpPr txBox="1"/>
          <p:nvPr/>
        </p:nvSpPr>
        <p:spPr>
          <a:xfrm>
            <a:off x="1318282" y="5187797"/>
            <a:ext cx="10457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Variable “connection” is an exported “virtual object database” that allows us to </a:t>
            </a:r>
            <a:br>
              <a:rPr lang="en-US" sz="2400" dirty="0"/>
            </a:br>
            <a:r>
              <a:rPr lang="en-US" sz="2400" dirty="0"/>
              <a:t>query/modify our database row and columns without affecting persistence.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i.e. Database properties are not changed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connection.js (connection) &lt; &gt; orm.js (</a:t>
            </a:r>
            <a:r>
              <a:rPr lang="en-US" sz="2400" dirty="0" err="1"/>
              <a:t>orm</a:t>
            </a:r>
            <a:r>
              <a:rPr lang="en-US" sz="2400" dirty="0"/>
              <a:t>) &lt; &gt;  server.js (queries)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10A90-4C61-427C-8DA9-D48CAF4F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31" r="11264" b="32854"/>
          <a:stretch/>
        </p:blipFill>
        <p:spPr>
          <a:xfrm>
            <a:off x="513046" y="849899"/>
            <a:ext cx="11165908" cy="43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8DCE-5666-42A7-A3DC-325E0B32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D2C4-7EEC-47C6-9351-922292C9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14.12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Familiarize yourself with the working example in this activity and feel free to use it as starter code for other projects—no need to code something twice if it works once!</a:t>
            </a:r>
          </a:p>
        </p:txBody>
      </p:sp>
    </p:spTree>
    <p:extLst>
      <p:ext uri="{BB962C8B-B14F-4D97-AF65-F5344CB8AC3E}">
        <p14:creationId xmlns:p14="http://schemas.microsoft.com/office/powerpoint/2010/main" val="135879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ORM</vt:lpstr>
      <vt:lpstr>Object:</vt:lpstr>
      <vt:lpstr>Relational:</vt:lpstr>
      <vt:lpstr>Mapping:</vt:lpstr>
      <vt:lpstr>ORM (cont.):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Leticia Avitia</dc:creator>
  <cp:lastModifiedBy>Leticia Avitia</cp:lastModifiedBy>
  <cp:revision>12</cp:revision>
  <dcterms:created xsi:type="dcterms:W3CDTF">2017-11-19T03:49:51Z</dcterms:created>
  <dcterms:modified xsi:type="dcterms:W3CDTF">2017-11-19T06:05:20Z</dcterms:modified>
</cp:coreProperties>
</file>