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28/05/15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28/05/15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28/05/15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28/05/15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28/05/15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28/05/15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28/05/15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28/05/15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28/05/15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80922"/>
            <a:ext cx="7772400" cy="978408"/>
          </a:xfrm>
        </p:spPr>
        <p:txBody>
          <a:bodyPr/>
          <a:lstStyle/>
          <a:p>
            <a:r>
              <a:rPr lang="en-US" dirty="0" smtClean="0"/>
              <a:t>ICT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52453"/>
            <a:ext cx="7772400" cy="877824"/>
          </a:xfrm>
        </p:spPr>
        <p:txBody>
          <a:bodyPr/>
          <a:lstStyle/>
          <a:p>
            <a:r>
              <a:rPr lang="en-US" dirty="0" smtClean="0"/>
              <a:t>SITE-INVESTIGATION WEB APP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9851" y="5804363"/>
            <a:ext cx="7138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BY: MICHAEL BOLGER</a:t>
            </a:r>
          </a:p>
          <a:p>
            <a:pPr algn="r"/>
            <a:r>
              <a:rPr lang="en-US" dirty="0" smtClean="0"/>
              <a:t>20011937</a:t>
            </a:r>
            <a:endParaRPr lang="en-US" dirty="0"/>
          </a:p>
        </p:txBody>
      </p:sp>
      <p:pic>
        <p:nvPicPr>
          <p:cNvPr id="5" name="Picture 4" descr="buildingmatters-siteinvestigation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42" y="2152271"/>
            <a:ext cx="7154425" cy="332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0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4"/>
            <a:ext cx="7770813" cy="117437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Bootstrap UI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3"/>
            <a:ext cx="7770811" cy="646950"/>
          </a:xfrm>
        </p:spPr>
        <p:txBody>
          <a:bodyPr>
            <a:normAutofit/>
          </a:bodyPr>
          <a:lstStyle/>
          <a:p>
            <a:r>
              <a:rPr lang="en-US" dirty="0" smtClean="0"/>
              <a:t>Pre defined template customized for use in the project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Screen Shot 2015-05-27 at 12.3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823" y="1942353"/>
            <a:ext cx="3951619" cy="385972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721847" y="5790120"/>
            <a:ext cx="1746623" cy="64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000" dirty="0" smtClean="0"/>
              <a:t>Home Page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192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4"/>
            <a:ext cx="7770813" cy="117437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Bootstrap UI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3"/>
            <a:ext cx="7770811" cy="6469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45024" y="4819695"/>
            <a:ext cx="1746623" cy="64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000" dirty="0" smtClean="0"/>
              <a:t>Login Page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 Shot 2015-05-27 at 12.32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92941"/>
            <a:ext cx="3608759" cy="2956111"/>
          </a:xfrm>
          <a:prstGeom prst="rect">
            <a:avLst/>
          </a:prstGeom>
        </p:spPr>
      </p:pic>
      <p:pic>
        <p:nvPicPr>
          <p:cNvPr id="7" name="Picture 6" descr="Screen Shot 2015-05-27 at 12.32.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764" y="1789079"/>
            <a:ext cx="3294529" cy="295997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109883" y="4798449"/>
            <a:ext cx="3189939" cy="64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Create a Project Page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77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4"/>
            <a:ext cx="7770813" cy="117437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Bootstrap UI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3"/>
            <a:ext cx="7770811" cy="6469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45024" y="4819695"/>
            <a:ext cx="1746623" cy="64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000" dirty="0" smtClean="0"/>
              <a:t>Results Page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62176" y="4798449"/>
            <a:ext cx="3189939" cy="64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Conference Room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Screen Shot 2015-05-27 at 12.32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4" y="1789079"/>
            <a:ext cx="3257177" cy="3003301"/>
          </a:xfrm>
          <a:prstGeom prst="rect">
            <a:avLst/>
          </a:prstGeom>
        </p:spPr>
      </p:pic>
      <p:pic>
        <p:nvPicPr>
          <p:cNvPr id="9" name="Picture 8" descr="Screen Shot 2015-05-27 at 12.41.3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177" y="1789079"/>
            <a:ext cx="3382021" cy="308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6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4"/>
            <a:ext cx="7770813" cy="117437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Questions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3"/>
            <a:ext cx="7770811" cy="6469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ask-question-1-ff9bc6fa5eaa0d7667ae7a5a4c61330c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75" y="1942353"/>
            <a:ext cx="4592515" cy="347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2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4"/>
            <a:ext cx="7770813" cy="113282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Overview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77027"/>
            <a:ext cx="7770813" cy="48707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Site Investigation</a:t>
            </a:r>
          </a:p>
          <a:p>
            <a:r>
              <a:rPr lang="en-US" dirty="0" smtClean="0"/>
              <a:t>Key Technologies </a:t>
            </a:r>
          </a:p>
          <a:p>
            <a:pPr lvl="1"/>
            <a:r>
              <a:rPr lang="en-US" dirty="0" smtClean="0"/>
              <a:t>The MEAN stack</a:t>
            </a:r>
          </a:p>
          <a:p>
            <a:pPr lvl="2"/>
            <a:r>
              <a:rPr lang="en-US" dirty="0" smtClean="0"/>
              <a:t>MongoDB	</a:t>
            </a:r>
          </a:p>
          <a:p>
            <a:pPr lvl="2"/>
            <a:r>
              <a:rPr lang="en-US" dirty="0" err="1" smtClean="0"/>
              <a:t>ExpressJS</a:t>
            </a:r>
            <a:endParaRPr lang="en-US" dirty="0" smtClean="0"/>
          </a:p>
          <a:p>
            <a:pPr lvl="2"/>
            <a:r>
              <a:rPr lang="en-US" dirty="0" smtClean="0"/>
              <a:t>AngularJS</a:t>
            </a:r>
          </a:p>
          <a:p>
            <a:pPr lvl="2"/>
            <a:r>
              <a:rPr lang="en-US" dirty="0" smtClean="0"/>
              <a:t>NodeJS</a:t>
            </a:r>
          </a:p>
          <a:p>
            <a:r>
              <a:rPr lang="en-US" dirty="0" smtClean="0"/>
              <a:t>Node Modules</a:t>
            </a:r>
          </a:p>
          <a:p>
            <a:r>
              <a:rPr lang="en-US" dirty="0" smtClean="0"/>
              <a:t>webRTC</a:t>
            </a:r>
          </a:p>
          <a:p>
            <a:r>
              <a:rPr lang="en-US" dirty="0" smtClean="0"/>
              <a:t>Bootstrap UI</a:t>
            </a:r>
          </a:p>
          <a:p>
            <a:r>
              <a:rPr lang="en-US" dirty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images-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00" y="1077027"/>
            <a:ext cx="2250543" cy="1260304"/>
          </a:xfrm>
          <a:prstGeom prst="rect">
            <a:avLst/>
          </a:prstGeom>
        </p:spPr>
      </p:pic>
      <p:pic>
        <p:nvPicPr>
          <p:cNvPr id="5" name="Picture 4" descr="sinatra-inspired-web-development-framework-for-node-express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00" y="2337331"/>
            <a:ext cx="2250543" cy="1199452"/>
          </a:xfrm>
          <a:prstGeom prst="rect">
            <a:avLst/>
          </a:prstGeom>
        </p:spPr>
      </p:pic>
      <p:pic>
        <p:nvPicPr>
          <p:cNvPr id="6" name="Picture 5" descr="angularjs-logo-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00" y="3536783"/>
            <a:ext cx="2250543" cy="1210793"/>
          </a:xfrm>
          <a:prstGeom prst="rect">
            <a:avLst/>
          </a:prstGeom>
        </p:spPr>
      </p:pic>
      <p:pic>
        <p:nvPicPr>
          <p:cNvPr id="7" name="Picture 6" descr="nodejs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999" y="4747576"/>
            <a:ext cx="2250543" cy="120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0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Site Investigation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7420"/>
            <a:ext cx="7770813" cy="4368743"/>
          </a:xfrm>
        </p:spPr>
        <p:txBody>
          <a:bodyPr/>
          <a:lstStyle/>
          <a:p>
            <a:r>
              <a:rPr lang="en-US" dirty="0" smtClean="0"/>
              <a:t>Site Characterization Form</a:t>
            </a:r>
          </a:p>
          <a:p>
            <a:pPr lvl="1"/>
            <a:r>
              <a:rPr lang="en-US" dirty="0" smtClean="0"/>
              <a:t>Determining if a site is viable for on site drainage schemes such as septic tanks and percolation areas.</a:t>
            </a:r>
          </a:p>
          <a:p>
            <a:pPr lvl="1"/>
            <a:r>
              <a:rPr lang="en-US" dirty="0" smtClean="0"/>
              <a:t>Traditionally done via pen and paper method and later transcribed to PDF.</a:t>
            </a:r>
          </a:p>
          <a:p>
            <a:pPr lvl="1"/>
            <a:r>
              <a:rPr lang="en-US" dirty="0" smtClean="0"/>
              <a:t>Key Features of Site Investigation</a:t>
            </a:r>
          </a:p>
          <a:p>
            <a:pPr lvl="2"/>
            <a:r>
              <a:rPr lang="en-US" dirty="0" smtClean="0"/>
              <a:t>Trial Holes</a:t>
            </a:r>
          </a:p>
          <a:p>
            <a:pPr lvl="2"/>
            <a:r>
              <a:rPr lang="en-US" dirty="0" smtClean="0"/>
              <a:t>Percolation testing</a:t>
            </a:r>
          </a:p>
          <a:p>
            <a:pPr lvl="3"/>
            <a:r>
              <a:rPr lang="en-US" dirty="0" smtClean="0"/>
              <a:t>P-Test</a:t>
            </a:r>
          </a:p>
          <a:p>
            <a:pPr lvl="3"/>
            <a:r>
              <a:rPr lang="en-US" dirty="0" smtClean="0"/>
              <a:t>T-test</a:t>
            </a:r>
          </a:p>
          <a:p>
            <a:pPr lvl="2"/>
            <a:r>
              <a:rPr lang="en-US" dirty="0" smtClean="0"/>
              <a:t>Recommendations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4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Key Technologies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41177"/>
            <a:ext cx="7770813" cy="3884986"/>
          </a:xfrm>
        </p:spPr>
        <p:txBody>
          <a:bodyPr/>
          <a:lstStyle/>
          <a:p>
            <a:r>
              <a:rPr lang="en-US" dirty="0" smtClean="0"/>
              <a:t>Mongo DB is a NoSQL database.</a:t>
            </a:r>
          </a:p>
          <a:p>
            <a:r>
              <a:rPr lang="en-US" dirty="0" smtClean="0"/>
              <a:t>Uses binary JSON format called BSON to store content instead of a traditional table based SQL approach.</a:t>
            </a:r>
          </a:p>
          <a:p>
            <a:r>
              <a:rPr lang="en-US" dirty="0" smtClean="0"/>
              <a:t>Used in this project for storing :</a:t>
            </a:r>
          </a:p>
          <a:p>
            <a:pPr lvl="1"/>
            <a:r>
              <a:rPr lang="en-US" dirty="0" smtClean="0"/>
              <a:t>User Data</a:t>
            </a:r>
          </a:p>
          <a:p>
            <a:pPr lvl="1"/>
            <a:r>
              <a:rPr lang="en-US" dirty="0" smtClean="0"/>
              <a:t>Site Characterization Data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1550895"/>
            <a:ext cx="7770813" cy="510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Mongo DB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 descr="mongod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824" y="3869763"/>
            <a:ext cx="3095548" cy="186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6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Key Technologies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41177"/>
            <a:ext cx="7770813" cy="3884986"/>
          </a:xfrm>
        </p:spPr>
        <p:txBody>
          <a:bodyPr/>
          <a:lstStyle/>
          <a:p>
            <a:r>
              <a:rPr lang="en-US" i="1" dirty="0" smtClean="0"/>
              <a:t>“Express is a minimal and flexible </a:t>
            </a:r>
            <a:r>
              <a:rPr lang="en-US" i="1" dirty="0" err="1" smtClean="0"/>
              <a:t>Node.JS</a:t>
            </a:r>
            <a:r>
              <a:rPr lang="en-US" i="1" dirty="0" smtClean="0"/>
              <a:t> web application framework that provides a robust set of features for web and mobile applications”</a:t>
            </a:r>
            <a:r>
              <a:rPr lang="en-US" dirty="0" smtClean="0"/>
              <a:t>(</a:t>
            </a:r>
            <a:r>
              <a:rPr lang="en-US" dirty="0" err="1" smtClean="0"/>
              <a:t>express.js.com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Web application framework used to help organize the app into a Model View Controller architecture.</a:t>
            </a:r>
          </a:p>
          <a:p>
            <a:r>
              <a:rPr lang="en-US" dirty="0" err="1" smtClean="0"/>
              <a:t>Express.JS</a:t>
            </a:r>
            <a:r>
              <a:rPr lang="en-US" dirty="0" smtClean="0"/>
              <a:t> is used for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Handling Requests</a:t>
            </a:r>
          </a:p>
          <a:p>
            <a:pPr lvl="1"/>
            <a:r>
              <a:rPr lang="en-US" dirty="0" smtClean="0"/>
              <a:t>Views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1550895"/>
            <a:ext cx="7770813" cy="510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Express JS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7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Key Technologies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241177"/>
            <a:ext cx="3497728" cy="3884986"/>
          </a:xfrm>
        </p:spPr>
        <p:txBody>
          <a:bodyPr/>
          <a:lstStyle/>
          <a:p>
            <a:r>
              <a:rPr lang="en-US" dirty="0" smtClean="0"/>
              <a:t>Angular JS is a structural framework used in this project to extend HTMLs’ syntax.</a:t>
            </a:r>
          </a:p>
          <a:p>
            <a:r>
              <a:rPr lang="en-US" dirty="0" smtClean="0"/>
              <a:t>Angular JS uses data-binding </a:t>
            </a:r>
            <a:r>
              <a:rPr lang="en-US" smtClean="0"/>
              <a:t>and </a:t>
            </a:r>
            <a:r>
              <a:rPr lang="en-US" smtClean="0"/>
              <a:t>to </a:t>
            </a:r>
            <a:r>
              <a:rPr lang="en-US" dirty="0" smtClean="0"/>
              <a:t>minimize the amount of coding within the project.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1550895"/>
            <a:ext cx="7770813" cy="510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Angular JS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angularjs_concep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13" y="1728528"/>
            <a:ext cx="3987800" cy="314005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958885" y="4883383"/>
            <a:ext cx="3497728" cy="495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9250" lvl="1" indent="0">
              <a:buNone/>
            </a:pPr>
            <a:r>
              <a:rPr lang="en-US" dirty="0" smtClean="0"/>
              <a:t>Angular JS Concepts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Key Technologies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241177"/>
            <a:ext cx="7770811" cy="3884986"/>
          </a:xfrm>
        </p:spPr>
        <p:txBody>
          <a:bodyPr/>
          <a:lstStyle/>
          <a:p>
            <a:r>
              <a:rPr lang="en-US" dirty="0" smtClean="0"/>
              <a:t>Node JS is an open source, cross platform runtime environment for server side networking applications.</a:t>
            </a:r>
          </a:p>
          <a:p>
            <a:r>
              <a:rPr lang="en-US" dirty="0" smtClean="0"/>
              <a:t>Node uses event driven architecture and a non blocking model.</a:t>
            </a:r>
          </a:p>
          <a:p>
            <a:r>
              <a:rPr lang="en-US" dirty="0" smtClean="0"/>
              <a:t>Node Package Manager (NPM) is used to manage dependencies within the app, allowing new features to be added.</a:t>
            </a:r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1550895"/>
            <a:ext cx="7770813" cy="510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Node JS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8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4"/>
            <a:ext cx="7770813" cy="117437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Node Modules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06389"/>
            <a:ext cx="7770811" cy="46481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Bcrypt</a:t>
            </a:r>
          </a:p>
          <a:p>
            <a:pPr lvl="1"/>
            <a:r>
              <a:rPr lang="en-US" dirty="0" smtClean="0"/>
              <a:t>Used to encrypt password data</a:t>
            </a:r>
          </a:p>
          <a:p>
            <a:r>
              <a:rPr lang="en-US" dirty="0" smtClean="0"/>
              <a:t>Body-parser</a:t>
            </a:r>
          </a:p>
          <a:p>
            <a:pPr lvl="1"/>
            <a:r>
              <a:rPr lang="en-US" dirty="0" smtClean="0"/>
              <a:t>Used for express to read JSON on POST requests automatically</a:t>
            </a:r>
            <a:endParaRPr lang="en-US" dirty="0"/>
          </a:p>
          <a:p>
            <a:r>
              <a:rPr lang="en-US" dirty="0" smtClean="0"/>
              <a:t>Gulp</a:t>
            </a:r>
          </a:p>
          <a:p>
            <a:pPr lvl="1"/>
            <a:r>
              <a:rPr lang="en-US" dirty="0" smtClean="0"/>
              <a:t>Used as a build automation system for the project</a:t>
            </a:r>
          </a:p>
          <a:p>
            <a:r>
              <a:rPr lang="en-US" dirty="0" err="1"/>
              <a:t>j</a:t>
            </a:r>
            <a:r>
              <a:rPr lang="en-US" dirty="0" err="1" smtClean="0"/>
              <a:t>wt</a:t>
            </a:r>
            <a:r>
              <a:rPr lang="en-US" dirty="0" smtClean="0"/>
              <a:t>-simple</a:t>
            </a:r>
          </a:p>
          <a:p>
            <a:pPr lvl="1"/>
            <a:r>
              <a:rPr lang="en-US" dirty="0" smtClean="0"/>
              <a:t>Used to create sessions via a JSON Web Token</a:t>
            </a:r>
          </a:p>
          <a:p>
            <a:r>
              <a:rPr lang="en-US" dirty="0" smtClean="0"/>
              <a:t>mongoose</a:t>
            </a:r>
          </a:p>
          <a:p>
            <a:pPr lvl="1"/>
            <a:r>
              <a:rPr lang="en-US" dirty="0" smtClean="0"/>
              <a:t>Used as a method to interact with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Protractor</a:t>
            </a:r>
          </a:p>
          <a:p>
            <a:pPr lvl="1"/>
            <a:r>
              <a:rPr lang="en-US" dirty="0" smtClean="0"/>
              <a:t>Used as a test runner</a:t>
            </a:r>
          </a:p>
          <a:p>
            <a:pPr lvl="1"/>
            <a:r>
              <a:rPr lang="en-US" dirty="0" smtClean="0"/>
              <a:t>Mocha</a:t>
            </a:r>
          </a:p>
          <a:p>
            <a:pPr lvl="2"/>
            <a:r>
              <a:rPr lang="en-US" dirty="0" smtClean="0"/>
              <a:t>Used as a testing framework to simulate user inputs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1120588"/>
            <a:ext cx="7770813" cy="493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Key Modules  </a:t>
            </a:r>
          </a:p>
          <a:p>
            <a:pPr lvl="1"/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1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4"/>
            <a:ext cx="7770813" cy="117437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webRTC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43289"/>
            <a:ext cx="7770811" cy="2511611"/>
          </a:xfrm>
        </p:spPr>
        <p:txBody>
          <a:bodyPr>
            <a:normAutofit/>
          </a:bodyPr>
          <a:lstStyle/>
          <a:p>
            <a:r>
              <a:rPr lang="en-US" dirty="0" smtClean="0"/>
              <a:t>API that supports browser-to-browser applications for voice calling, video chat and peer-to-peer file sharing without needing plugins.</a:t>
            </a:r>
          </a:p>
          <a:p>
            <a:r>
              <a:rPr lang="en-US" dirty="0" smtClean="0"/>
              <a:t>Implemented as video chat feature to allow a conference between multiple users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fig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23" y="4011570"/>
            <a:ext cx="6591300" cy="214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4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426</TotalTime>
  <Words>403</Words>
  <Application>Microsoft Macintosh PowerPoint</Application>
  <PresentationFormat>On-screen Show (4:3)</PresentationFormat>
  <Paragraphs>91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Story</vt:lpstr>
      <vt:lpstr>ICT FINAL PROJECT</vt:lpstr>
      <vt:lpstr>Overview</vt:lpstr>
      <vt:lpstr>Site Investigation</vt:lpstr>
      <vt:lpstr>Key Technologies</vt:lpstr>
      <vt:lpstr>Key Technologies</vt:lpstr>
      <vt:lpstr>Key Technologies</vt:lpstr>
      <vt:lpstr>Key Technologies</vt:lpstr>
      <vt:lpstr>Node Modules</vt:lpstr>
      <vt:lpstr>webRTC</vt:lpstr>
      <vt:lpstr>Bootstrap UI</vt:lpstr>
      <vt:lpstr>Bootstrap UI</vt:lpstr>
      <vt:lpstr>Bootstrap UI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FINAL PROJECT</dc:title>
  <dc:creator>Michael Bolger</dc:creator>
  <cp:lastModifiedBy>Michael Bolger</cp:lastModifiedBy>
  <cp:revision>34</cp:revision>
  <dcterms:created xsi:type="dcterms:W3CDTF">2015-05-27T08:06:04Z</dcterms:created>
  <dcterms:modified xsi:type="dcterms:W3CDTF">2015-05-28T11:21:47Z</dcterms:modified>
</cp:coreProperties>
</file>