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551850"/>
            <a:ext cx="8520600" cy="23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dirty="0"/>
              <a:t>Ploom</a:t>
            </a:r>
            <a:endParaRPr sz="4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629300"/>
            <a:ext cx="3012600" cy="2208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Final Project By: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Michelle Aguirre 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Michael Diamond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Odney Bleus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Aaron Navarro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Vulong Pham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6677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Elevator pitch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666350" y="1348150"/>
            <a:ext cx="59454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000000"/>
                </a:highlight>
              </a:rPr>
              <a:t>The ever-evolving research in holistic medicine has shown that CBD pharmaceuticals sedates pain in certain patients dealing with chronic fatigue. Ploom is a platform that aims to make the ordering process a seamless experience on a mobile or web setting. Browse conveniently wherever you are instead of going to the store, and schedule a contactless delivery. Ploom brings the dispensary to you, so you can focus on your wellness.</a:t>
            </a:r>
            <a:endParaRPr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Concept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511600" y="363625"/>
            <a:ext cx="6320700" cy="37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highlight>
                  <a:schemeClr val="dk1"/>
                </a:highlight>
              </a:rPr>
              <a:t>Description- This CBD pharmaceutical dispensary app will allow users to shop for a range of products, create a shopping cart and place orders for delivery. It will allow users to add, update, delete, and view products from a category menu. In the main dashboard, it will display all categories with all product and each will have a button to ‘add to cart’. </a:t>
            </a:r>
            <a:endParaRPr sz="14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highlight>
                  <a:schemeClr val="dk1"/>
                </a:highlight>
              </a:rPr>
              <a:t>User Story: AS A holistic health patient, I WANT a website to order products, SO THAT I can place orders remotely instead of shopping in-store. </a:t>
            </a:r>
            <a:endParaRPr sz="14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1"/>
                </a:solidFill>
                <a:highlight>
                  <a:schemeClr val="dk1"/>
                </a:highlight>
              </a:rPr>
              <a:t>Motivation: The market for CBD oil dispensaries is growing at a rapid rate with brick and mortar, so having a user-friendly app where people can conveniently shop was our motivation. </a:t>
            </a:r>
            <a:endParaRPr sz="14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85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  <a:highlight>
                  <a:schemeClr val="dk1"/>
                </a:highlight>
              </a:rPr>
              <a:t>Technologies used: JavaScript, Heroku, React, MongoDB, JSON, Bootstrap 5, nodeJS, Express, API, and MySQL</a:t>
            </a:r>
            <a:endParaRPr sz="14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  <a:highlight>
                  <a:schemeClr val="dk1"/>
                </a:highlight>
              </a:rPr>
              <a:t>Breakdown of tasks and roles</a:t>
            </a:r>
            <a:endParaRPr sz="14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</a:rPr>
              <a:t>Michael &amp; Aaron- updating all the products that came through category menus and seeded data</a:t>
            </a:r>
            <a:endParaRPr sz="12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</a:rPr>
              <a:t>Kevin- jumbotron, product item, product list, back end development </a:t>
            </a:r>
            <a:endParaRPr sz="12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</a:rPr>
              <a:t>Odney- front end development, adding components such as the shopping cart and cart item</a:t>
            </a:r>
            <a:endParaRPr sz="12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</a:rPr>
              <a:t>Michelle- front end development, adding components such as the main page, nav bar, category menu and presentation </a:t>
            </a:r>
            <a:endParaRPr sz="12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  <a:highlight>
                  <a:schemeClr val="dk1"/>
                </a:highlight>
              </a:rPr>
              <a:t>Challenges: Timing, conflicting work schedules, lack of practice or complete understanding of certain material</a:t>
            </a:r>
            <a:endParaRPr sz="14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  <a:highlight>
                  <a:schemeClr val="dk1"/>
                </a:highlight>
              </a:rPr>
              <a:t>Successes: Deploying to Heroku, coding front end graphics and animation success in styling, communication and teamwork.  </a:t>
            </a:r>
            <a:endParaRPr sz="14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Add more UI features to the app 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Add comments and rating section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Map API of store locations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Links</a:t>
            </a:r>
            <a:endParaRPr dirty="0"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</a:rPr>
              <a:t>Deployed: </a:t>
            </a:r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  <a:t>https://plume-appv2.herokuapp.com/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  <a:t>GitHub repo: https://github.com/mikeydgithub/Pro_Star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Ploom </vt:lpstr>
      <vt:lpstr>Elevator pitch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Ploom </dc:title>
  <cp:lastModifiedBy>Vee Pham</cp:lastModifiedBy>
  <cp:revision>1</cp:revision>
  <dcterms:modified xsi:type="dcterms:W3CDTF">2022-06-02T20:10:39Z</dcterms:modified>
</cp:coreProperties>
</file>