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5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7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3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9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6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DD76-9549-49DC-9614-A864BED02184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F21F-B76C-45CB-85F0-C8A34F65C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66531" y="3100314"/>
            <a:ext cx="1064525" cy="5732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10687" y="3102587"/>
            <a:ext cx="1064525" cy="5732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Grid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10687" y="1575181"/>
            <a:ext cx="1555844" cy="5732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Director(</a:t>
            </a:r>
            <a:r>
              <a:rPr lang="zh-CN" altLang="en-US" dirty="0" smtClean="0"/>
              <a:t>导演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98793" y="1575181"/>
            <a:ext cx="1692323" cy="5732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Builder(</a:t>
            </a:r>
            <a:r>
              <a:rPr lang="zh-CN" altLang="en-US" dirty="0" smtClean="0"/>
              <a:t>创建者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3466531" y="1861784"/>
            <a:ext cx="53226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8325130" y="3100313"/>
            <a:ext cx="1692323" cy="57320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Product(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022375" y="3100314"/>
            <a:ext cx="1064525" cy="5732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Panel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578219" y="3100313"/>
            <a:ext cx="1064525" cy="5732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5" idx="0"/>
            <a:endCxn id="7" idx="2"/>
          </p:cNvCxnSpPr>
          <p:nvPr/>
        </p:nvCxnSpPr>
        <p:spPr>
          <a:xfrm rot="5400000" flipH="1" flipV="1">
            <a:off x="3166852" y="1424485"/>
            <a:ext cx="954201" cy="2402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0"/>
            <a:endCxn id="7" idx="2"/>
          </p:cNvCxnSpPr>
          <p:nvPr/>
        </p:nvCxnSpPr>
        <p:spPr>
          <a:xfrm rot="5400000" flipH="1" flipV="1">
            <a:off x="3945910" y="2201270"/>
            <a:ext cx="951928" cy="846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0"/>
            <a:endCxn id="7" idx="2"/>
          </p:cNvCxnSpPr>
          <p:nvPr/>
        </p:nvCxnSpPr>
        <p:spPr>
          <a:xfrm rot="16200000" flipV="1">
            <a:off x="4723833" y="2269508"/>
            <a:ext cx="951928" cy="709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2" idx="0"/>
            <a:endCxn id="7" idx="2"/>
          </p:cNvCxnSpPr>
          <p:nvPr/>
        </p:nvCxnSpPr>
        <p:spPr>
          <a:xfrm rot="16200000" flipV="1">
            <a:off x="5501756" y="1491586"/>
            <a:ext cx="951927" cy="226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3"/>
            <a:endCxn id="10" idx="1"/>
          </p:cNvCxnSpPr>
          <p:nvPr/>
        </p:nvCxnSpPr>
        <p:spPr>
          <a:xfrm>
            <a:off x="7642744" y="3386916"/>
            <a:ext cx="68238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4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4</cp:revision>
  <dcterms:created xsi:type="dcterms:W3CDTF">2015-12-27T15:14:18Z</dcterms:created>
  <dcterms:modified xsi:type="dcterms:W3CDTF">2015-12-28T13:38:06Z</dcterms:modified>
</cp:coreProperties>
</file>