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software.com/GuruNet/Personal/Levels.htm#Plan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Affordance and Emotions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ICT312 Karl </a:t>
            </a:r>
            <a:r>
              <a:rPr lang="en-AU" dirty="0" err="1" smtClean="0"/>
              <a:t>Tysoe</a:t>
            </a:r>
            <a:r>
              <a:rPr lang="en-AU" dirty="0" smtClean="0"/>
              <a:t>, Liu Yi, Michael </a:t>
            </a:r>
            <a:r>
              <a:rPr lang="en-AU" dirty="0" err="1" smtClean="0"/>
              <a:t>Keirnan</a:t>
            </a:r>
            <a:r>
              <a:rPr lang="en-AU" dirty="0" smtClean="0"/>
              <a:t>, Ray Forster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123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NPC Techniques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Traits</a:t>
            </a:r>
          </a:p>
          <a:p>
            <a:pPr lvl="1"/>
            <a:r>
              <a:rPr lang="en-AU" dirty="0" smtClean="0"/>
              <a:t>Changes the way an NPC reacts to the world</a:t>
            </a:r>
          </a:p>
          <a:p>
            <a:pPr lvl="1"/>
            <a:r>
              <a:rPr lang="en-AU" dirty="0" smtClean="0"/>
              <a:t>Modifiers on the threshold values</a:t>
            </a:r>
          </a:p>
          <a:p>
            <a:r>
              <a:rPr lang="en-AU" dirty="0" smtClean="0"/>
              <a:t>Quirks</a:t>
            </a:r>
          </a:p>
          <a:p>
            <a:pPr lvl="1"/>
            <a:r>
              <a:rPr lang="en-AU" dirty="0" smtClean="0"/>
              <a:t>Minor traits?</a:t>
            </a:r>
          </a:p>
          <a:p>
            <a:r>
              <a:rPr lang="en-AU" dirty="0" smtClean="0"/>
              <a:t>Major, minor NPCs</a:t>
            </a:r>
          </a:p>
          <a:p>
            <a:r>
              <a:rPr lang="en-AU" dirty="0" smtClean="0"/>
              <a:t>Dialog (optional)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16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Brain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Affordance – Query the world</a:t>
            </a:r>
          </a:p>
          <a:p>
            <a:r>
              <a:rPr lang="en-AU" dirty="0" smtClean="0"/>
              <a:t>Personality – Emotions, Traits, needs</a:t>
            </a:r>
          </a:p>
          <a:p>
            <a:r>
              <a:rPr lang="en-AU" dirty="0" smtClean="0"/>
              <a:t>Navigation</a:t>
            </a:r>
          </a:p>
          <a:p>
            <a:r>
              <a:rPr lang="en-AU" dirty="0" smtClean="0"/>
              <a:t>FSM </a:t>
            </a:r>
            <a:endParaRPr lang="en-AU" dirty="0"/>
          </a:p>
          <a:p>
            <a:r>
              <a:rPr lang="en-AU" dirty="0" smtClean="0"/>
              <a:t>Dialog (optional)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82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9849" y="2514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Brain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143000" y="4038600"/>
            <a:ext cx="1752600" cy="1143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Personality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5742062" y="3619500"/>
            <a:ext cx="22098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Affordance Singleton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863126" y="675118"/>
            <a:ext cx="17526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FSM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5867400" y="762000"/>
            <a:ext cx="22860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3505200"/>
            <a:ext cx="685800" cy="6096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32049" y="3276600"/>
            <a:ext cx="710013" cy="457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43800" y="1752600"/>
            <a:ext cx="76200" cy="18669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133600" y="1600200"/>
            <a:ext cx="1295400" cy="914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5200" y="387765"/>
            <a:ext cx="1260149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</a:t>
            </a:r>
            <a:endParaRPr lang="en-AU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15726" y="1132318"/>
            <a:ext cx="889474" cy="39168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8" idx="1"/>
          </p:cNvCxnSpPr>
          <p:nvPr/>
        </p:nvCxnSpPr>
        <p:spPr>
          <a:xfrm>
            <a:off x="4765349" y="844965"/>
            <a:ext cx="1102051" cy="41233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1"/>
          </p:cNvCxnSpPr>
          <p:nvPr/>
        </p:nvCxnSpPr>
        <p:spPr>
          <a:xfrm flipV="1">
            <a:off x="2615726" y="844965"/>
            <a:ext cx="889474" cy="41233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657600" y="5181600"/>
            <a:ext cx="1447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Dialog</a:t>
            </a:r>
            <a:endParaRPr lang="en-AU" dirty="0"/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4267200" y="3505200"/>
            <a:ext cx="114300" cy="167640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</p:cNvCxnSpPr>
          <p:nvPr/>
        </p:nvCxnSpPr>
        <p:spPr>
          <a:xfrm flipV="1">
            <a:off x="5105400" y="5029200"/>
            <a:ext cx="3733800" cy="6096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077200" y="1752600"/>
            <a:ext cx="762000" cy="327660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133600" y="3505200"/>
            <a:ext cx="647700" cy="5334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" idx="3"/>
          </p:cNvCxnSpPr>
          <p:nvPr/>
        </p:nvCxnSpPr>
        <p:spPr>
          <a:xfrm flipH="1" flipV="1">
            <a:off x="5032049" y="3009900"/>
            <a:ext cx="987751" cy="6096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315200" y="1752600"/>
            <a:ext cx="152400" cy="18669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765349" y="675118"/>
            <a:ext cx="1102051" cy="37601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32049" y="1752600"/>
            <a:ext cx="835351" cy="76200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www.gurusoftware.com/GuruNet/Personal/Levels.htm#Planes</a:t>
            </a:r>
            <a:r>
              <a:rPr lang="en-AU" dirty="0" smtClean="0"/>
              <a:t> - </a:t>
            </a:r>
            <a:r>
              <a:rPr lang="en-AU" b="1" dirty="0"/>
              <a:t>Our Human </a:t>
            </a:r>
            <a:r>
              <a:rPr lang="en-AU" b="1" dirty="0" smtClean="0"/>
              <a:t>Makeup; Roy Posner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0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Affordances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“Affordances are the </a:t>
            </a:r>
            <a:r>
              <a:rPr lang="en-AU" sz="2800" dirty="0" smtClean="0"/>
              <a:t>inherent </a:t>
            </a:r>
            <a:r>
              <a:rPr lang="en-AU" sz="2800" dirty="0"/>
              <a:t>uses that an object in the environment furnishes to their user, for good or ill. An object is </a:t>
            </a:r>
            <a:r>
              <a:rPr lang="en-AU" sz="2800" dirty="0" smtClean="0"/>
              <a:t>said </a:t>
            </a:r>
            <a:r>
              <a:rPr lang="en-AU" sz="2800" dirty="0"/>
              <a:t>to afford a function to potential users. An object’s complete set of affordances defines its </a:t>
            </a:r>
            <a:r>
              <a:rPr lang="en-AU" sz="2800" dirty="0" smtClean="0"/>
              <a:t>possible </a:t>
            </a:r>
            <a:r>
              <a:rPr lang="en-AU" sz="2800" dirty="0"/>
              <a:t>functions. Affordances are therefore a form of communication between objects and </a:t>
            </a:r>
            <a:r>
              <a:rPr lang="en-AU" sz="2800" dirty="0" smtClean="0"/>
              <a:t>their </a:t>
            </a:r>
            <a:r>
              <a:rPr lang="en-AU" sz="2800" dirty="0"/>
              <a:t>users.”</a:t>
            </a:r>
            <a:br>
              <a:rPr lang="en-AU" sz="2800" dirty="0"/>
            </a:b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- </a:t>
            </a:r>
            <a:r>
              <a:rPr lang="en-AU" sz="2800" dirty="0"/>
              <a:t>(Gibson, 1979).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0540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Affordance Data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Data structures should be fairly simple</a:t>
            </a:r>
          </a:p>
          <a:p>
            <a:pPr lvl="1"/>
            <a:r>
              <a:rPr lang="en-AU" dirty="0"/>
              <a:t> </a:t>
            </a:r>
            <a:r>
              <a:rPr lang="en-AU" b="1" dirty="0" err="1" smtClean="0"/>
              <a:t>Struct</a:t>
            </a:r>
            <a:r>
              <a:rPr lang="en-AU" b="1" dirty="0" smtClean="0"/>
              <a:t> Affordance </a:t>
            </a:r>
            <a:r>
              <a:rPr lang="en-AU" dirty="0" smtClean="0"/>
              <a:t>– </a:t>
            </a:r>
            <a:r>
              <a:rPr lang="en-AU" dirty="0" err="1" smtClean="0"/>
              <a:t>affordanceTag</a:t>
            </a:r>
            <a:r>
              <a:rPr lang="en-AU" dirty="0" smtClean="0"/>
              <a:t>, float value, entity*</a:t>
            </a:r>
          </a:p>
          <a:p>
            <a:pPr lvl="1"/>
            <a:r>
              <a:rPr lang="en-AU" dirty="0" smtClean="0"/>
              <a:t>When querying the Affordance System, a vector of nearby  Affordances are returned.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5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Emotions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Personality</a:t>
            </a:r>
          </a:p>
          <a:p>
            <a:r>
              <a:rPr lang="en-AU" dirty="0" smtClean="0"/>
              <a:t>Traits</a:t>
            </a:r>
          </a:p>
          <a:p>
            <a:r>
              <a:rPr lang="en-AU" dirty="0" smtClean="0"/>
              <a:t>Emotions – Negative</a:t>
            </a:r>
          </a:p>
          <a:p>
            <a:r>
              <a:rPr lang="en-AU" dirty="0" smtClean="0"/>
              <a:t>Emotions - Positive</a:t>
            </a:r>
          </a:p>
          <a:p>
            <a:r>
              <a:rPr lang="en-AU" dirty="0" smtClean="0"/>
              <a:t>Moods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18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Effects of Emotions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Emotional state of an entity can change the way they interact with objects</a:t>
            </a:r>
          </a:p>
          <a:p>
            <a:r>
              <a:rPr lang="en-AU" dirty="0" smtClean="0"/>
              <a:t>If an entity is happy and sees a flower they might pick it, if they are angry they might kick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52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Emotion Data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 smtClean="0"/>
              <a:t>HumanValues</a:t>
            </a:r>
            <a:r>
              <a:rPr lang="en-AU" b="1" dirty="0" smtClean="0"/>
              <a:t> </a:t>
            </a:r>
            <a:r>
              <a:rPr lang="en-AU" dirty="0" smtClean="0"/>
              <a:t>is a </a:t>
            </a:r>
            <a:r>
              <a:rPr lang="en-AU" dirty="0" err="1" smtClean="0"/>
              <a:t>struct</a:t>
            </a:r>
            <a:r>
              <a:rPr lang="en-AU" dirty="0" smtClean="0"/>
              <a:t> of </a:t>
            </a:r>
            <a:r>
              <a:rPr lang="en-AU" dirty="0" err="1" smtClean="0"/>
              <a:t>structs</a:t>
            </a:r>
            <a:endParaRPr lang="en-AU" dirty="0" smtClean="0"/>
          </a:p>
          <a:p>
            <a:pPr lvl="1"/>
            <a:r>
              <a:rPr lang="en-AU" b="1" dirty="0" smtClean="0"/>
              <a:t>Physical </a:t>
            </a:r>
            <a:r>
              <a:rPr lang="en-AU" b="1" dirty="0" err="1" smtClean="0"/>
              <a:t>struct</a:t>
            </a:r>
            <a:endParaRPr lang="en-AU" b="1" dirty="0" smtClean="0"/>
          </a:p>
          <a:p>
            <a:pPr lvl="1"/>
            <a:r>
              <a:rPr lang="en-AU" b="1" dirty="0" smtClean="0"/>
              <a:t>Vital </a:t>
            </a:r>
            <a:r>
              <a:rPr lang="en-AU" b="1" dirty="0" err="1" smtClean="0"/>
              <a:t>struct</a:t>
            </a:r>
            <a:endParaRPr lang="en-AU" b="1" dirty="0" smtClean="0"/>
          </a:p>
          <a:p>
            <a:pPr lvl="1"/>
            <a:r>
              <a:rPr lang="en-AU" b="1" dirty="0" smtClean="0"/>
              <a:t>Mental </a:t>
            </a:r>
            <a:r>
              <a:rPr lang="en-AU" b="1" dirty="0" err="1" smtClean="0"/>
              <a:t>struct</a:t>
            </a:r>
            <a:endParaRPr lang="en-AU" b="1" dirty="0" smtClean="0"/>
          </a:p>
          <a:p>
            <a:pPr lvl="1"/>
            <a:endParaRPr lang="en-AU" b="1" dirty="0"/>
          </a:p>
          <a:p>
            <a:r>
              <a:rPr lang="en-AU" dirty="0" smtClean="0"/>
              <a:t>Used inside </a:t>
            </a:r>
            <a:r>
              <a:rPr lang="en-AU" b="1" dirty="0" smtClean="0"/>
              <a:t>Personality</a:t>
            </a:r>
            <a:r>
              <a:rPr lang="en-AU" dirty="0" smtClean="0"/>
              <a:t> class. There are </a:t>
            </a:r>
            <a:r>
              <a:rPr lang="en-AU" smtClean="0"/>
              <a:t>2 HV </a:t>
            </a:r>
            <a:r>
              <a:rPr lang="en-AU" dirty="0" smtClean="0"/>
              <a:t>per personality: </a:t>
            </a:r>
            <a:r>
              <a:rPr lang="en-AU" b="1" dirty="0" smtClean="0"/>
              <a:t>Thresholds</a:t>
            </a:r>
            <a:r>
              <a:rPr lang="en-AU" dirty="0" smtClean="0"/>
              <a:t> and </a:t>
            </a:r>
            <a:r>
              <a:rPr lang="en-AU" b="1" dirty="0" smtClean="0"/>
              <a:t>Dynamics</a:t>
            </a:r>
            <a:r>
              <a:rPr lang="en-A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96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Emotion Data Structures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Vital </a:t>
            </a:r>
            <a:r>
              <a:rPr lang="en-AU" b="1" dirty="0" err="1" smtClean="0"/>
              <a:t>Struct</a:t>
            </a:r>
            <a:r>
              <a:rPr lang="en-AU" b="1" dirty="0" smtClean="0"/>
              <a:t>:</a:t>
            </a:r>
          </a:p>
          <a:p>
            <a:pPr lvl="1"/>
            <a:r>
              <a:rPr lang="en-AU" dirty="0" smtClean="0"/>
              <a:t>These values are mostly needs.</a:t>
            </a:r>
          </a:p>
          <a:p>
            <a:pPr lvl="1"/>
            <a:r>
              <a:rPr lang="en-AU" dirty="0" smtClean="0"/>
              <a:t>Hunger, thirst, sleep, bladder, (toxication).</a:t>
            </a:r>
          </a:p>
          <a:p>
            <a:pPr lvl="1"/>
            <a:r>
              <a:rPr lang="en-AU" dirty="0" smtClean="0"/>
              <a:t>Values constantly rise (except toxication)</a:t>
            </a:r>
          </a:p>
          <a:p>
            <a:pPr lvl="1"/>
            <a:r>
              <a:rPr lang="en-AU" dirty="0" smtClean="0"/>
              <a:t>Are lowered by </a:t>
            </a:r>
            <a:r>
              <a:rPr lang="en-AU" dirty="0" err="1" smtClean="0"/>
              <a:t>intaking</a:t>
            </a:r>
            <a:r>
              <a:rPr lang="en-AU" dirty="0" smtClean="0"/>
              <a:t> a value (eat)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Toxication is raised by drinking!</a:t>
            </a:r>
          </a:p>
        </p:txBody>
      </p:sp>
      <p:pic>
        <p:nvPicPr>
          <p:cNvPr id="2050" name="Picture 2" descr="C:\Users\Karl\Desktop\foo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arl\Desktop\dr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76800"/>
            <a:ext cx="1770063" cy="15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arl\Desktop\slee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01725"/>
            <a:ext cx="2257970" cy="15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Emotion Data Structures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 smtClean="0"/>
              <a:t>Mental </a:t>
            </a:r>
            <a:r>
              <a:rPr lang="en-AU" b="1" dirty="0" err="1" smtClean="0"/>
              <a:t>Struct</a:t>
            </a:r>
            <a:r>
              <a:rPr lang="en-AU" b="1" dirty="0" smtClean="0"/>
              <a:t>:</a:t>
            </a:r>
          </a:p>
          <a:p>
            <a:r>
              <a:rPr lang="en-AU" dirty="0" smtClean="0"/>
              <a:t>Mental is a combination of needs and states</a:t>
            </a:r>
          </a:p>
          <a:p>
            <a:pPr lvl="1"/>
            <a:r>
              <a:rPr lang="en-AU" dirty="0" smtClean="0"/>
              <a:t>Talk, curiosity, boredom, fear, emotion, memory</a:t>
            </a:r>
          </a:p>
          <a:p>
            <a:pPr lvl="1"/>
            <a:r>
              <a:rPr lang="en-AU" dirty="0" smtClean="0"/>
              <a:t>Talk (need) rises all the time.</a:t>
            </a:r>
          </a:p>
          <a:p>
            <a:pPr lvl="1"/>
            <a:r>
              <a:rPr lang="en-AU" dirty="0" smtClean="0"/>
              <a:t>Boredom rises with lack of doing things (from brain)</a:t>
            </a:r>
          </a:p>
          <a:p>
            <a:pPr lvl="1"/>
            <a:r>
              <a:rPr lang="en-AU" dirty="0" smtClean="0"/>
              <a:t>Fear comes from external interaction</a:t>
            </a:r>
          </a:p>
          <a:p>
            <a:pPr lvl="1"/>
            <a:r>
              <a:rPr lang="en-AU" dirty="0" smtClean="0"/>
              <a:t>Emotion is calculated by the amount of needs being met.(8 needs, total 80 points) emotion threshold determines midpoint. Each side is divvied to 4, with an emotional state that matches.</a:t>
            </a:r>
          </a:p>
          <a:p>
            <a:pPr lvl="1"/>
            <a:endParaRPr lang="en-AU" dirty="0" smtClean="0"/>
          </a:p>
        </p:txBody>
      </p:sp>
      <p:pic>
        <p:nvPicPr>
          <p:cNvPr id="3074" name="Picture 2" descr="C:\Users\Karl\Desktop\ta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4" y="5496010"/>
            <a:ext cx="1331990" cy="13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rl\Desktop\sca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62642"/>
            <a:ext cx="1640411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arl\Desktop\br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558369"/>
            <a:ext cx="1852665" cy="12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22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Emotion Data Structures (</a:t>
            </a:r>
            <a:r>
              <a:rPr lang="en-AU" dirty="0" err="1" smtClean="0"/>
              <a:t>cont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Physical </a:t>
            </a:r>
            <a:r>
              <a:rPr lang="en-AU" b="1" dirty="0" err="1" smtClean="0"/>
              <a:t>Struct</a:t>
            </a:r>
            <a:r>
              <a:rPr lang="en-AU" b="1" dirty="0"/>
              <a:t> </a:t>
            </a:r>
            <a:r>
              <a:rPr lang="en-AU" b="1" dirty="0" smtClean="0"/>
              <a:t>:</a:t>
            </a:r>
          </a:p>
          <a:p>
            <a:pPr lvl="1"/>
            <a:r>
              <a:rPr lang="en-AU" dirty="0" smtClean="0"/>
              <a:t>These values are all calculated by using a combination of vital and mental dynamics.</a:t>
            </a:r>
          </a:p>
          <a:p>
            <a:pPr lvl="1"/>
            <a:r>
              <a:rPr lang="en-AU" dirty="0" smtClean="0"/>
              <a:t>Strength, agility, stomach, sight, health</a:t>
            </a:r>
          </a:p>
          <a:p>
            <a:pPr lvl="1"/>
            <a:r>
              <a:rPr lang="en-AU" dirty="0" smtClean="0"/>
              <a:t>Strength = </a:t>
            </a:r>
            <a:r>
              <a:rPr lang="en-AU" dirty="0" err="1" smtClean="0"/>
              <a:t>str</a:t>
            </a:r>
            <a:r>
              <a:rPr lang="en-AU" dirty="0" smtClean="0"/>
              <a:t> thresh – (hunger * thirst /100)</a:t>
            </a:r>
          </a:p>
          <a:p>
            <a:pPr lvl="1"/>
            <a:r>
              <a:rPr lang="en-AU" dirty="0" smtClean="0"/>
              <a:t> Agility = </a:t>
            </a:r>
            <a:r>
              <a:rPr lang="en-AU" dirty="0" err="1" smtClean="0"/>
              <a:t>agi</a:t>
            </a:r>
            <a:r>
              <a:rPr lang="en-AU" dirty="0" smtClean="0"/>
              <a:t> thresh – (hunger*sleep/100)</a:t>
            </a:r>
          </a:p>
          <a:p>
            <a:pPr lvl="1"/>
            <a:r>
              <a:rPr lang="en-AU" dirty="0" err="1" smtClean="0"/>
              <a:t>etc</a:t>
            </a:r>
            <a:endParaRPr lang="en-AU" dirty="0"/>
          </a:p>
        </p:txBody>
      </p:sp>
      <p:pic>
        <p:nvPicPr>
          <p:cNvPr id="1026" name="Picture 2" descr="C:\Users\Karl\Desktop\a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5" y="5193276"/>
            <a:ext cx="1238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l\Desktop\ey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64" y="5193276"/>
            <a:ext cx="1230313" cy="13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l\Desktop\spe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193276"/>
            <a:ext cx="1752600" cy="1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9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451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Affordance and Emotions</vt:lpstr>
      <vt:lpstr>Affordances</vt:lpstr>
      <vt:lpstr>Affordance Data Structures</vt:lpstr>
      <vt:lpstr>Emotions</vt:lpstr>
      <vt:lpstr>Effects of Emotions</vt:lpstr>
      <vt:lpstr>Emotion Data Structures</vt:lpstr>
      <vt:lpstr>Emotion Data Structures (cont)</vt:lpstr>
      <vt:lpstr>Emotion Data Structures (cont)</vt:lpstr>
      <vt:lpstr>Emotion Data Structures (cont)</vt:lpstr>
      <vt:lpstr>NPC Techniques</vt:lpstr>
      <vt:lpstr>Brain Class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and Emotions</dc:title>
  <dc:creator>Karl</dc:creator>
  <cp:lastModifiedBy>Michael J. Kiernan</cp:lastModifiedBy>
  <cp:revision>12</cp:revision>
  <dcterms:created xsi:type="dcterms:W3CDTF">2006-08-16T00:00:00Z</dcterms:created>
  <dcterms:modified xsi:type="dcterms:W3CDTF">2014-10-07T07:07:33Z</dcterms:modified>
</cp:coreProperties>
</file>