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e4c86ea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e4c86ea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e4c86ea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e4c86ea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e7ec631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e7ec631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4d3f7a2177f8f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4d3f7a2177f8f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f9f52e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f9f52e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e4c86ea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e4c86ea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(Your School) Hack Club - OnBoard Meeting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6988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1 - Hacker Card - Session 1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87125" y="419932"/>
            <a:ext cx="81231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BY MICHAEL PANAIT FOR HACK CLUB ARCADE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(school’s) Hack Club with your Hack Club’s Name!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modify anything in this presentation file.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72725" y="51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OnBoard!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2725" y="1162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will be the first Hack Club workshop of </a:t>
            </a:r>
            <a:r>
              <a:rPr b="1" lang="en"/>
              <a:t>this</a:t>
            </a:r>
            <a:r>
              <a:rPr b="1" lang="en"/>
              <a:t> semester! After this, you </a:t>
            </a:r>
            <a:r>
              <a:rPr b="1" lang="en"/>
              <a:t>should receive $100 to put your card into production and build another project for the Spring Ship!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This will be split into 4 sessions - 25 minutes each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Intro to EasyEDA and Schematic Design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EasyEDA PCB Design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EasyEDA PCB Design: Adding a spin!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Submitting your project to JLCPCB and OnBoard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2559">
            <a:off x="6091047" y="1584652"/>
            <a:ext cx="2365007" cy="34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4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be learning?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863550"/>
            <a:ext cx="8520600" cy="4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Basic Electrical Engineering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PCB Routing and Design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Schematics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Forks, Pushing/Pulling, and Requests in GitHub 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Make a EasyEDA account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 u="sng"/>
              <a:t>easyeda.com</a:t>
            </a:r>
            <a:r>
              <a:rPr i="1" lang="en"/>
              <a:t> </a:t>
            </a:r>
            <a:r>
              <a:rPr lang="en"/>
              <a:t>and click Design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</a:t>
            </a:r>
            <a:r>
              <a:rPr lang="en" u="sng"/>
              <a:t>EasyEDA STD</a:t>
            </a:r>
            <a:r>
              <a:rPr lang="en"/>
              <a:t>, do not select EasyEDA PRO,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top right, click “Register”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 account. Please DO NOT USE A SCHOOL EMAIL.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or through Google is fine.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Create an EasyEDA Project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“Quick Start”, select “New Project”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your project title to NFC Hacker Card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 “Save”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we’ll show you the rest!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coming soon!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Thanks for coming!</a:t>
            </a:r>
            <a:endParaRPr sz="502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172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See you at the next meeting on ________  (08/XX/2X)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Grab a sticker on the way out!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