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5e3455e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5e3455e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5e3455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5e3455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e3455e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e3455e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5e3455e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5e3455e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e3455e0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e3455e0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5e3455e0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5e3455e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4c86ea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e4c86ea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5e3455e0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5e3455e0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5e3455e0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5e3455e0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5e3455e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5e3455e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4c86ea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4c86ea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5e3455e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5e3455e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5e3455e0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5e3455e0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5e3455e0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5e3455e0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5e3455e0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5e3455e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5e3455e0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5e3455e0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5e3455e0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5e3455e0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5e3455e0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5e3455e0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5e3455e0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5e3455e0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e4c86ea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e4c86ea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5e3455e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5e3455e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e7ec631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e7ec631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4d3f7a2177f8f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4d3f7a2177f8f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f9f52e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f9f52e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5e3455e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5e3455e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5e3455e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5e3455e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(Your School) Hack Club - OnBoard Meeting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6988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1 - Hacker Card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87125" y="419932"/>
            <a:ext cx="8123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BY MICHAEL PANAIT FOR HACK CLUB ARCADE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(school’s) Hack Club with your Hack Club’s Name!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modify anything in this presentation file.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Searching LCSC for the NFC Chip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need to make sure JLCPCB can find the parts for this project, select </a:t>
            </a:r>
            <a:r>
              <a:rPr b="1" lang="en"/>
              <a:t>JLCPCB Assembled </a:t>
            </a:r>
            <a:r>
              <a:rPr lang="en"/>
              <a:t>on the search options, then hit </a:t>
            </a:r>
            <a:r>
              <a:rPr lang="en"/>
              <a:t>search.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" y="1336675"/>
            <a:ext cx="8355702" cy="36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36675"/>
            <a:ext cx="8355702" cy="369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Selecting the NFC Chip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should only be one option, click on the result and select </a:t>
            </a:r>
            <a:r>
              <a:rPr b="1" lang="en"/>
              <a:t>Place</a:t>
            </a:r>
            <a:r>
              <a:rPr lang="en"/>
              <a:t> to bring the chip into the canvas.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" y="1336675"/>
            <a:ext cx="8355702" cy="36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00" y="1352175"/>
            <a:ext cx="8285583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25" y="1249775"/>
            <a:ext cx="6501825" cy="37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Placing the NFC Chip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Click anywhere on the canvas to place the NFC Chip on the canvas. Then, hit ESC to stop placing chips.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Adding the other parts: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Repeat steps 1-5 for each of these parts. Here’s what each part means: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5" y="1619725"/>
            <a:ext cx="8945075" cy="2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75" y="1823501"/>
            <a:ext cx="8945074" cy="23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719" y="2060121"/>
            <a:ext cx="8893212" cy="198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39725" y="225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17-21SUYC/TR8 - Orange LED - Indicates NFC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0603WAF470JT5E - Resistor - Limits the voltage reaching the 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CL10B224KA8NNC - </a:t>
            </a:r>
            <a:r>
              <a:rPr lang="en"/>
              <a:t>Capacitor</a:t>
            </a:r>
            <a:r>
              <a:rPr lang="en"/>
              <a:t> - Acts as a “battery” for the NFC Chip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Adding the NFC Antenna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NFC Chip can’t talk to a phone without an antenna, so let’s add it! However,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steps are a bit different:</a:t>
            </a:r>
            <a:r>
              <a:rPr lang="en"/>
              <a:t> 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125" y="1645750"/>
            <a:ext cx="5799373" cy="3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31225" y="43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Result!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canvas should look similar to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Remember: </a:t>
            </a:r>
            <a:r>
              <a:rPr b="1" lang="en"/>
              <a:t>Ctrl + S to Save!</a:t>
            </a:r>
            <a:endParaRPr b="1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00" y="1582000"/>
            <a:ext cx="5065275" cy="32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Thanks for coming!</a:t>
            </a:r>
            <a:endParaRPr sz="5020"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172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See you at the next meeting on ________  (08/XX/2X)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(Your School) Hack Club - OnBoard Meeting</a:t>
            </a:r>
            <a:endParaRPr/>
          </a:p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510450" y="36988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1 - Hacker Card</a:t>
            </a:r>
            <a:endParaRPr/>
          </a:p>
        </p:txBody>
      </p:sp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387125" y="419932"/>
            <a:ext cx="8123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BY MICHAEL PANAIT FOR HACK CLUB ARCADE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(school’s) Hack Club with your Hack Club’s Name!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modify anything in this presentation file.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2: Sketmatics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Before we begin, what is a </a:t>
            </a:r>
            <a:r>
              <a:rPr lang="en" sz="2820"/>
              <a:t>schematic?</a:t>
            </a:r>
            <a:endParaRPr sz="2820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84125" y="117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schematic is a technical drawing that indicates where wires in a PCB should connect to. The schematic on the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right</a:t>
            </a:r>
            <a:r>
              <a:rPr lang="en" sz="2300"/>
              <a:t> is what you’ll be making today!</a:t>
            </a:r>
            <a:endParaRPr sz="2300"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825" y="1611050"/>
            <a:ext cx="241299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72725" y="51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OnBoard!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2725" y="116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will be the first Hack Club workshop of </a:t>
            </a:r>
            <a:r>
              <a:rPr b="1" lang="en"/>
              <a:t>this</a:t>
            </a:r>
            <a:r>
              <a:rPr b="1" lang="en"/>
              <a:t> semester! After this, you </a:t>
            </a:r>
            <a:r>
              <a:rPr b="1" lang="en"/>
              <a:t>should receive $100 to put your card into production and build another project for the Spring Ship!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This will be split into 4 sessions - 25 minutes each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Intro to EasyEDA and Schematic Design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EasyEDA PCB Design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EasyEDA PCB Design: Adding a spin!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Submitting your project to JLCPCB and OnBoard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559">
            <a:off x="6091047" y="1584652"/>
            <a:ext cx="2365007" cy="34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Wiring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lang="en"/>
              <a:t>Wire tool to “connect” components together. Since the datasheet for the NFC chip requires a capacitor between VOUT (+) and VSS (-). We’ll need to indicate that on our schematic: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Try it for yourself!</a:t>
            </a:r>
            <a:endParaRPr sz="30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875" y="1995825"/>
            <a:ext cx="2799276" cy="29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Wiring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25" y="1634700"/>
            <a:ext cx="3811474" cy="31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519325" y="1017725"/>
            <a:ext cx="803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 sure the wires aren’t touching!</a:t>
            </a:r>
            <a:endParaRPr sz="3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699" y="1606925"/>
            <a:ext cx="3899874" cy="31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Connect the NFC Antenna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we’ll need to give the NFC chip way to talk! Hook up each side of the antenna to LA and LB respectively on the chip.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Try doing this on your own!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Bridge the chip and connect the LED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connect the VCC and VOUT together. Since the chip is expecting power from a MCU, bridging this pin feeds power from the phone to power the chip.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Next, power the LED like so: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024" y="1920875"/>
            <a:ext cx="4094925" cy="31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Checking your schematic: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done for now! Check out this picture to see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yours matches the one onscreen. 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625" y="1152475"/>
            <a:ext cx="2367675" cy="38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31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Thanks for coming!</a:t>
            </a:r>
            <a:endParaRPr sz="502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4172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See you at the next meeting on ________  (08/XX/2X)</a:t>
            </a:r>
            <a:endParaRPr sz="2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(Your School) Hack Club - OnBoard Meeting</a:t>
            </a:r>
            <a:endParaRPr/>
          </a:p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510450" y="36988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1 - Hacker Card</a:t>
            </a:r>
            <a:endParaRPr/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387125" y="419932"/>
            <a:ext cx="8123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BY MICHAEL PANAIT FOR HACK CLUB ARCADE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(school’s) Hack Club with your Hack Club’s Name!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modify anything in this presentation file.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3: PCB Design - Part 1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learning?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863550"/>
            <a:ext cx="8520600" cy="4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Basic Electrical Engineering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PCB Routing and Design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Schematics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Forks, Pushing/Pulling, and Requests in GitHub 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1: Setup and Placing Components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Make a EasyEDA account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 u="sng"/>
              <a:t>easyeda.com</a:t>
            </a:r>
            <a:r>
              <a:rPr i="1" lang="en"/>
              <a:t> </a:t>
            </a:r>
            <a:r>
              <a:rPr lang="en"/>
              <a:t>and click Design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</a:t>
            </a:r>
            <a:r>
              <a:rPr lang="en" u="sng"/>
              <a:t>EasyEDA STD</a:t>
            </a:r>
            <a:r>
              <a:rPr lang="en"/>
              <a:t>, do not select EasyEDA PRO,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top right, click “Register”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 account. Please DO NOT USE A SCHOOL EMAIL.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or through Google is fine.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an EasyEDA Project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“Quick Start”, select “New Project”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your project title to NFC Hacker 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“Save”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we’ll show you the rest!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</a:t>
            </a:r>
            <a:r>
              <a:rPr lang="en"/>
              <a:t>schematic</a:t>
            </a:r>
            <a:r>
              <a:rPr lang="en"/>
              <a:t> editor!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5" y="1017725"/>
            <a:ext cx="8872596" cy="40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Opening Library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06100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where you can find every </a:t>
            </a:r>
            <a:r>
              <a:rPr lang="en"/>
              <a:t>component</a:t>
            </a:r>
            <a:r>
              <a:rPr lang="en"/>
              <a:t> for every project! Click on the </a:t>
            </a:r>
            <a:r>
              <a:rPr b="1" lang="en"/>
              <a:t>Library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0" y="1242875"/>
            <a:ext cx="8570199" cy="37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862050"/>
            <a:ext cx="85206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820"/>
              <a:t>button on the left side bar.</a:t>
            </a:r>
            <a:endParaRPr b="1" sz="18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Searching LCSC for the NFC Chip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502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this, we’ll be using the NXP NTAG I²C 2K chip (</a:t>
            </a:r>
            <a:r>
              <a:rPr b="1" lang="en" sz="2133"/>
              <a:t>NT3H2111W0FHKH</a:t>
            </a:r>
            <a:r>
              <a:rPr lang="en"/>
              <a:t>). This holds the card’s data, talks to your phone, and powers the electronics on the board. Type it in the search box!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" y="1336675"/>
            <a:ext cx="8355702" cy="36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