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e3455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5e3455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5e3455e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5e3455e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5e3455e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5e3455e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e4c86ea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e4c86ea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4c86ea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4c86ea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4c86ea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4c86ea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7ec631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e7ec631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4d3f7a2177f8f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4d3f7a2177f8f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9f52e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f9f52e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5e3455e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5e3455e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5e3455e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5e3455e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e3455e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e3455e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School) Hack Club - OnBoard Meeting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988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1 - Hacker Card - Session 1: Placing Components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87125" y="419932"/>
            <a:ext cx="8123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 MICHAEL PANAIT FOR HACK CLUB ARCADE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(school’s) Hack Club with your Hack Club’s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modify anything in this presentation file.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Selecting the NFC Chip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should only be one option, click on the result and select </a:t>
            </a:r>
            <a:r>
              <a:rPr b="1" lang="en"/>
              <a:t>Place</a:t>
            </a:r>
            <a:r>
              <a:rPr lang="en"/>
              <a:t> to bring the chip into the canvas.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00" y="1352175"/>
            <a:ext cx="8285583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25" y="1249775"/>
            <a:ext cx="6501825" cy="37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Placing the NFC Chip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Click anywhere on the canvas to place the NFC Chip on the canvas. Then, hit ESC to stop placing chips.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Adding the other parts: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Repeat steps 1-5 for each of these parts. Here’s what each part means: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5" y="1619725"/>
            <a:ext cx="8945075" cy="2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75" y="1823501"/>
            <a:ext cx="8945074" cy="23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19" y="2060121"/>
            <a:ext cx="8893212" cy="19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39725" y="225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17-21SUYC/TR8 - Orange LED - Indicates NFC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0603WAF470JT5E - Resistor - Limits the voltage reaching the 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CL10B224KA8NNC - </a:t>
            </a:r>
            <a:r>
              <a:rPr lang="en"/>
              <a:t>Capacitor</a:t>
            </a:r>
            <a:r>
              <a:rPr lang="en"/>
              <a:t> - Acts as a “battery” for the NFC Chip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Thanks for coming!</a:t>
            </a:r>
            <a:endParaRPr sz="502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17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See you at the next meeting on ________  (08/XX/2X)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72725" y="51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OnBoard!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2725" y="11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will be the first Hack Club workshop of </a:t>
            </a:r>
            <a:r>
              <a:rPr b="1" lang="en"/>
              <a:t>this</a:t>
            </a:r>
            <a:r>
              <a:rPr b="1" lang="en"/>
              <a:t> semester! After this, you </a:t>
            </a:r>
            <a:r>
              <a:rPr b="1" lang="en"/>
              <a:t>should receive $100 to put your card into production and build another project for the Spring Ship!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This will be split into 4 sessions - 25 minutes each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Intro to EasyEDA and Schematic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Design: Adding a spin!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Submitting your project to JLCPCB and OnBoard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559">
            <a:off x="6091047" y="1584652"/>
            <a:ext cx="2365007" cy="34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learning?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63550"/>
            <a:ext cx="85206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Basic Electrical Engineering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PCB Routing and Design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Schematics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Forks, Pushing/Pulling, and Requests in GitHub 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a EasyEDA account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 u="sng"/>
              <a:t>easyeda.com</a:t>
            </a:r>
            <a:r>
              <a:rPr i="1" lang="en"/>
              <a:t> </a:t>
            </a:r>
            <a:r>
              <a:rPr lang="en"/>
              <a:t>and click Design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</a:t>
            </a:r>
            <a:r>
              <a:rPr lang="en" u="sng"/>
              <a:t>EasyEDA STD</a:t>
            </a:r>
            <a:r>
              <a:rPr lang="en"/>
              <a:t>, do not select EasyEDA PRO,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top right, click “Register”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account. Please DO NOT USE A SCHOOL EMAIL.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or through Google is fine.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an EasyEDA Project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“Quick Start”, select “New Project”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your project title to NFC Hacker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“Save”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we’ll show you the rest!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</a:t>
            </a:r>
            <a:r>
              <a:rPr lang="en"/>
              <a:t>schematic</a:t>
            </a:r>
            <a:r>
              <a:rPr lang="en"/>
              <a:t> editor!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5" y="1017725"/>
            <a:ext cx="8872596" cy="40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Opening Library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606100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find every </a:t>
            </a:r>
            <a:r>
              <a:rPr lang="en"/>
              <a:t>component</a:t>
            </a:r>
            <a:r>
              <a:rPr lang="en"/>
              <a:t> for every project! Click on the </a:t>
            </a:r>
            <a:r>
              <a:rPr b="1" lang="en"/>
              <a:t>Library</a:t>
            </a:r>
            <a:endParaRPr b="1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0" y="1242875"/>
            <a:ext cx="8570199" cy="37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62050"/>
            <a:ext cx="85206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20"/>
              <a:t>button on the left side bar.</a:t>
            </a:r>
            <a:endParaRPr b="1" sz="18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Searching LCSC for the NFC Chip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this, we’ll be using the NXP NTAG I²C 2K chip (</a:t>
            </a:r>
            <a:r>
              <a:rPr b="1" lang="en" sz="2133"/>
              <a:t>NT3H2111W0FHKH</a:t>
            </a:r>
            <a:r>
              <a:rPr lang="en"/>
              <a:t>). This holds the card’s data, talks to your phone, and powers the electronics on the board. Type it in the search box!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Searching LCSC for the NFC Chip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need to make sure JLCPCB can find the parts for this project, select </a:t>
            </a:r>
            <a:r>
              <a:rPr b="1" lang="en"/>
              <a:t>JLCPCB Assembled </a:t>
            </a:r>
            <a:r>
              <a:rPr lang="en"/>
              <a:t>on the search options, then hit </a:t>
            </a:r>
            <a:r>
              <a:rPr lang="en"/>
              <a:t>search.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6675"/>
            <a:ext cx="8355702" cy="369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