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9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201-4A05-49A7-ADF5-4C7C1D7E74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6564-6E57-47E7-BE19-169A3C81E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20 Fields for Validating SRU and Yield Variability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9-6-17</a:t>
            </a:r>
          </a:p>
        </p:txBody>
      </p:sp>
    </p:spTree>
    <p:extLst>
      <p:ext uri="{BB962C8B-B14F-4D97-AF65-F5344CB8AC3E}">
        <p14:creationId xmlns:p14="http://schemas.microsoft.com/office/powerpoint/2010/main" val="19619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72" y="2156883"/>
            <a:ext cx="2933700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4" y="2043659"/>
            <a:ext cx="2800350" cy="2702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262" y="2043659"/>
            <a:ext cx="2200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6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81978" cy="14701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7" y="2071158"/>
            <a:ext cx="2776362" cy="2435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506" y="2071158"/>
            <a:ext cx="2657475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47" y="365125"/>
            <a:ext cx="3872091" cy="1905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078" y="2541604"/>
            <a:ext cx="3881360" cy="1747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806" y="4560258"/>
            <a:ext cx="3872091" cy="1757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742017"/>
            <a:ext cx="4889643" cy="18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1066" y="365125"/>
            <a:ext cx="4512733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8708"/>
            <a:ext cx="4543425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2367"/>
            <a:ext cx="4600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803" y="2296142"/>
            <a:ext cx="2085975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434" y="2120900"/>
            <a:ext cx="2695575" cy="3571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87" y="329849"/>
            <a:ext cx="4695825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470" y="2218708"/>
            <a:ext cx="19145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1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Office Theme</vt:lpstr>
      <vt:lpstr>20 Fields for Validating SRU and Yield Variability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MOHAN, MIDHUN [AG-Contractor/1005]</dc:creator>
  <cp:lastModifiedBy>MOHAN, MIDHUN [AG-Contractor/1005]</cp:lastModifiedBy>
  <cp:revision>8</cp:revision>
  <dcterms:created xsi:type="dcterms:W3CDTF">2017-09-06T15:03:48Z</dcterms:created>
  <dcterms:modified xsi:type="dcterms:W3CDTF">2017-09-07T15:11:43Z</dcterms:modified>
</cp:coreProperties>
</file>