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85" r:id="rId3"/>
    <p:sldId id="287" r:id="rId4"/>
    <p:sldId id="288" r:id="rId5"/>
    <p:sldId id="300" r:id="rId6"/>
    <p:sldId id="292" r:id="rId7"/>
    <p:sldId id="302" r:id="rId8"/>
    <p:sldId id="307" r:id="rId9"/>
    <p:sldId id="289" r:id="rId10"/>
    <p:sldId id="306" r:id="rId11"/>
    <p:sldId id="308" r:id="rId12"/>
    <p:sldId id="296" r:id="rId13"/>
    <p:sldId id="314" r:id="rId14"/>
    <p:sldId id="312" r:id="rId15"/>
    <p:sldId id="313" r:id="rId16"/>
    <p:sldId id="309" r:id="rId17"/>
    <p:sldId id="310" r:id="rId18"/>
    <p:sldId id="311" r:id="rId19"/>
    <p:sldId id="290" r:id="rId20"/>
    <p:sldId id="304" r:id="rId21"/>
    <p:sldId id="291" r:id="rId22"/>
    <p:sldId id="294" r:id="rId23"/>
    <p:sldId id="305" r:id="rId24"/>
    <p:sldId id="293" r:id="rId25"/>
    <p:sldId id="303" r:id="rId26"/>
    <p:sldId id="295" r:id="rId27"/>
    <p:sldId id="297" r:id="rId28"/>
    <p:sldId id="298" r:id="rId29"/>
    <p:sldId id="299" r:id="rId30"/>
    <p:sldId id="284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904301"/>
            <a:ext cx="6815669" cy="651191"/>
          </a:xfrm>
        </p:spPr>
        <p:txBody>
          <a:bodyPr/>
          <a:lstStyle/>
          <a:p>
            <a:r>
              <a:rPr lang="en-US" sz="2800" b="1" dirty="0"/>
              <a:t>S</a:t>
            </a:r>
            <a:r>
              <a:rPr lang="en-US" sz="2400" b="1" dirty="0"/>
              <a:t>OIL</a:t>
            </a:r>
            <a:r>
              <a:rPr lang="en-US" sz="2800" b="1" dirty="0"/>
              <a:t> R</a:t>
            </a:r>
            <a:r>
              <a:rPr lang="en-US" sz="2400" b="1" dirty="0"/>
              <a:t>ESPONSE</a:t>
            </a:r>
            <a:r>
              <a:rPr lang="en-US" sz="2800" b="1" dirty="0"/>
              <a:t> U</a:t>
            </a:r>
            <a:r>
              <a:rPr lang="en-US" sz="2400" b="1" dirty="0"/>
              <a:t>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928141"/>
            <a:ext cx="6815669" cy="1180753"/>
          </a:xfrm>
        </p:spPr>
        <p:txBody>
          <a:bodyPr>
            <a:normAutofit/>
          </a:bodyPr>
          <a:lstStyle/>
          <a:p>
            <a:r>
              <a:rPr lang="en-US" sz="1800" dirty="0"/>
              <a:t>Part 2</a:t>
            </a:r>
          </a:p>
          <a:p>
            <a:r>
              <a:rPr lang="en-US" sz="1800" dirty="0"/>
              <a:t>Field Name: KYST</a:t>
            </a:r>
          </a:p>
          <a:p>
            <a:r>
              <a:rPr lang="en-US" sz="1800" dirty="0"/>
              <a:t>Theme: QC - Kriging Maps</a:t>
            </a:r>
          </a:p>
        </p:txBody>
      </p:sp>
    </p:spTree>
    <p:extLst>
      <p:ext uri="{BB962C8B-B14F-4D97-AF65-F5344CB8AC3E}">
        <p14:creationId xmlns:p14="http://schemas.microsoft.com/office/powerpoint/2010/main" val="428561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34" y="2865619"/>
            <a:ext cx="4837028" cy="3109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195915"/>
            <a:ext cx="3476625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706130"/>
            <a:ext cx="2893247" cy="3073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773" y="1062565"/>
            <a:ext cx="981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46377"/>
            <a:ext cx="2283549" cy="2673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22" y="2914449"/>
            <a:ext cx="2409889" cy="2569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215" y="982132"/>
            <a:ext cx="981075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021"/>
          <a:stretch/>
        </p:blipFill>
        <p:spPr>
          <a:xfrm>
            <a:off x="3712773" y="2886828"/>
            <a:ext cx="2383227" cy="2665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946" y="2866602"/>
            <a:ext cx="2428537" cy="27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42" y="2574247"/>
            <a:ext cx="5020226" cy="3486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37" y="2474271"/>
            <a:ext cx="2839004" cy="3500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398" y="3455628"/>
            <a:ext cx="1350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1.9 %</a:t>
            </a:r>
          </a:p>
          <a:p>
            <a:r>
              <a:rPr lang="en-US" sz="1600" dirty="0"/>
              <a:t>Max: 4.3 %</a:t>
            </a:r>
          </a:p>
          <a:p>
            <a:r>
              <a:rPr lang="en-US" sz="1600" dirty="0"/>
              <a:t>Mean: 2.8 %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5736"/>
          <a:stretch/>
        </p:blipFill>
        <p:spPr>
          <a:xfrm>
            <a:off x="1731337" y="2592240"/>
            <a:ext cx="1115644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8343" y="2625306"/>
            <a:ext cx="30642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Histogram of Soil Organic Matter</a:t>
            </a:r>
          </a:p>
        </p:txBody>
      </p:sp>
    </p:spTree>
    <p:extLst>
      <p:ext uri="{BB962C8B-B14F-4D97-AF65-F5344CB8AC3E}">
        <p14:creationId xmlns:p14="http://schemas.microsoft.com/office/powerpoint/2010/main" val="35543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42" y="2574247"/>
            <a:ext cx="5020226" cy="3486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398" y="3455628"/>
            <a:ext cx="1350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1.9 %</a:t>
            </a:r>
          </a:p>
          <a:p>
            <a:r>
              <a:rPr lang="en-US" sz="1600" dirty="0"/>
              <a:t>Max: 4.0 %</a:t>
            </a:r>
          </a:p>
          <a:p>
            <a:r>
              <a:rPr lang="en-US" sz="1600" dirty="0"/>
              <a:t>Mean: 2.8 %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8343" y="2625306"/>
            <a:ext cx="30642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Histogram of Soil Organic Matter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18" y="2709006"/>
            <a:ext cx="2892865" cy="3021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618" y="2835658"/>
            <a:ext cx="10763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7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2639534"/>
            <a:ext cx="5710722" cy="3601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7516" y="3186501"/>
            <a:ext cx="1350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6.2</a:t>
            </a:r>
          </a:p>
          <a:p>
            <a:r>
              <a:rPr lang="en-US" sz="1600" dirty="0"/>
              <a:t>Max: 19.5</a:t>
            </a:r>
          </a:p>
          <a:p>
            <a:r>
              <a:rPr lang="en-US" sz="1600" dirty="0"/>
              <a:t>Mean: 15.4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45" y="2639534"/>
            <a:ext cx="3181302" cy="3421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129" y="2832691"/>
            <a:ext cx="790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13" y="2599805"/>
            <a:ext cx="5440884" cy="3328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9478" y="3186501"/>
            <a:ext cx="15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45.8 ppm</a:t>
            </a:r>
          </a:p>
          <a:p>
            <a:r>
              <a:rPr lang="en-US" sz="1600" dirty="0"/>
              <a:t>Max: 221.6 ppm</a:t>
            </a:r>
          </a:p>
          <a:p>
            <a:r>
              <a:rPr lang="en-US" sz="1600" dirty="0"/>
              <a:t>Mean: 110.1 ppm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08" y="2599805"/>
            <a:ext cx="2723705" cy="3328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531" y="2756491"/>
            <a:ext cx="80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40" y="2660405"/>
            <a:ext cx="5192660" cy="3338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54" y="2567465"/>
            <a:ext cx="2659910" cy="3334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23" y="2660405"/>
            <a:ext cx="923925" cy="542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63516" y="2945430"/>
            <a:ext cx="15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5.7</a:t>
            </a:r>
          </a:p>
          <a:p>
            <a:r>
              <a:rPr lang="en-US" sz="1600" dirty="0"/>
              <a:t>Max: 7.5</a:t>
            </a:r>
          </a:p>
          <a:p>
            <a:r>
              <a:rPr lang="en-US" sz="1600" dirty="0"/>
              <a:t>Mean: 6.7</a:t>
            </a:r>
          </a:p>
        </p:txBody>
      </p:sp>
    </p:spTree>
    <p:extLst>
      <p:ext uri="{BB962C8B-B14F-4D97-AF65-F5344CB8AC3E}">
        <p14:creationId xmlns:p14="http://schemas.microsoft.com/office/powerpoint/2010/main" val="120536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05" y="2660766"/>
            <a:ext cx="5380075" cy="3267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36" y="2660766"/>
            <a:ext cx="2379701" cy="3109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480" y="924452"/>
            <a:ext cx="762000" cy="504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0596" y="3010731"/>
            <a:ext cx="15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3.2</a:t>
            </a:r>
          </a:p>
          <a:p>
            <a:r>
              <a:rPr lang="en-US" sz="1600" dirty="0"/>
              <a:t>Max: 7.7</a:t>
            </a:r>
          </a:p>
          <a:p>
            <a:r>
              <a:rPr lang="en-US" sz="1600" dirty="0"/>
              <a:t>Mean: 5.3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510" y="2892829"/>
            <a:ext cx="83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63" y="2663597"/>
            <a:ext cx="5305647" cy="3222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478" y="982132"/>
            <a:ext cx="752475" cy="523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3126" y="3280832"/>
            <a:ext cx="15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Min: 0.7 ppm</a:t>
            </a:r>
          </a:p>
          <a:p>
            <a:r>
              <a:rPr lang="en-US" sz="1600" dirty="0"/>
              <a:t>Max: 1.3 ppm</a:t>
            </a:r>
          </a:p>
          <a:p>
            <a:r>
              <a:rPr lang="en-US" sz="1600" dirty="0"/>
              <a:t>Mean: 2.2 ppm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784" y="2569883"/>
            <a:ext cx="2588120" cy="3316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847" y="2718857"/>
            <a:ext cx="981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595" y="738669"/>
            <a:ext cx="1308723" cy="1547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49" y="2529462"/>
            <a:ext cx="2663949" cy="3582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331" y="2597815"/>
            <a:ext cx="2626921" cy="3532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654" y="2597815"/>
            <a:ext cx="2409281" cy="3474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7464" y="140096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 Map</a:t>
            </a:r>
          </a:p>
        </p:txBody>
      </p:sp>
    </p:spTree>
    <p:extLst>
      <p:ext uri="{BB962C8B-B14F-4D97-AF65-F5344CB8AC3E}">
        <p14:creationId xmlns:p14="http://schemas.microsoft.com/office/powerpoint/2010/main" val="2529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06" y="2913586"/>
            <a:ext cx="2957815" cy="2699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49" y="2931487"/>
            <a:ext cx="3123815" cy="2681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992" y="2745805"/>
            <a:ext cx="1571146" cy="32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2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10" y="2823089"/>
            <a:ext cx="4390512" cy="282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356538"/>
            <a:ext cx="3438525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021" y="2660405"/>
            <a:ext cx="2759490" cy="3100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903" y="1204138"/>
            <a:ext cx="10763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5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79" y="2572099"/>
            <a:ext cx="2566991" cy="3249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735" y="2572099"/>
            <a:ext cx="2545054" cy="3335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5444"/>
          <a:stretch/>
        </p:blipFill>
        <p:spPr>
          <a:xfrm>
            <a:off x="1478445" y="2608135"/>
            <a:ext cx="2539622" cy="3263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361" y="895611"/>
            <a:ext cx="1169485" cy="1390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7464" y="140096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Sulphur Map</a:t>
            </a:r>
          </a:p>
        </p:txBody>
      </p:sp>
    </p:spTree>
    <p:extLst>
      <p:ext uri="{BB962C8B-B14F-4D97-AF65-F5344CB8AC3E}">
        <p14:creationId xmlns:p14="http://schemas.microsoft.com/office/powerpoint/2010/main" val="165694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1112" y="126473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Sulphur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05" y="2736376"/>
            <a:ext cx="2440227" cy="312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79" y="2722728"/>
            <a:ext cx="2205978" cy="3138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122" y="2736376"/>
            <a:ext cx="2360002" cy="3175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431" y="853299"/>
            <a:ext cx="1080457" cy="12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7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00" y="2791190"/>
            <a:ext cx="4852419" cy="3119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224490"/>
            <a:ext cx="356235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955775"/>
            <a:ext cx="2237211" cy="2381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759" y="982132"/>
            <a:ext cx="942975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895" y="2952426"/>
            <a:ext cx="2061419" cy="2470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7281" y="1138765"/>
            <a:ext cx="1143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8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59" y="2608976"/>
            <a:ext cx="2496595" cy="3288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951" y="2608976"/>
            <a:ext cx="2440345" cy="3340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63" y="2619495"/>
            <a:ext cx="2445073" cy="3330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7464" y="140096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Zinc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28" y="800537"/>
            <a:ext cx="1307832" cy="14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079" y="2663599"/>
            <a:ext cx="5011907" cy="3222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414990"/>
            <a:ext cx="34671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9" y="2483889"/>
            <a:ext cx="2798072" cy="35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5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1" y="2727420"/>
            <a:ext cx="8222777" cy="30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</p:spTree>
    <p:extLst>
      <p:ext uri="{BB962C8B-B14F-4D97-AF65-F5344CB8AC3E}">
        <p14:creationId xmlns:p14="http://schemas.microsoft.com/office/powerpoint/2010/main" val="95981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</p:spTree>
    <p:extLst>
      <p:ext uri="{BB962C8B-B14F-4D97-AF65-F5344CB8AC3E}">
        <p14:creationId xmlns:p14="http://schemas.microsoft.com/office/powerpoint/2010/main" val="384769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</p:spTree>
    <p:extLst>
      <p:ext uri="{BB962C8B-B14F-4D97-AF65-F5344CB8AC3E}">
        <p14:creationId xmlns:p14="http://schemas.microsoft.com/office/powerpoint/2010/main" val="36250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89"/>
          <a:stretch/>
        </p:blipFill>
        <p:spPr>
          <a:xfrm>
            <a:off x="1031846" y="2948275"/>
            <a:ext cx="10284903" cy="23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2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</a:t>
            </a:r>
            <a:r>
              <a:rPr lang="en-US" sz="2400" b="1" dirty="0"/>
              <a:t>ONCEPTS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1159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</a:t>
            </a:r>
            <a:r>
              <a:rPr lang="en-US" sz="2400" b="1" dirty="0"/>
              <a:t>HANK</a:t>
            </a:r>
            <a:r>
              <a:rPr lang="en-US" sz="2800" b="1" dirty="0"/>
              <a:t> Y</a:t>
            </a:r>
            <a:r>
              <a:rPr lang="en-US" sz="2400" b="1" dirty="0"/>
              <a:t>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2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40" y="2592199"/>
            <a:ext cx="2663768" cy="334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99"/>
          <a:stretch/>
        </p:blipFill>
        <p:spPr>
          <a:xfrm>
            <a:off x="7336127" y="760305"/>
            <a:ext cx="1432026" cy="1436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464" y="140096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 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513" y="2660251"/>
            <a:ext cx="2474320" cy="3370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832" y="2660252"/>
            <a:ext cx="2346426" cy="32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1" y="2972964"/>
            <a:ext cx="4588559" cy="2950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312567"/>
            <a:ext cx="351472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01" y="2682978"/>
            <a:ext cx="2704056" cy="3384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833" y="1060154"/>
            <a:ext cx="1400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4" y="2701255"/>
            <a:ext cx="2338799" cy="316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06" y="2701255"/>
            <a:ext cx="2476867" cy="3061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178" y="2701255"/>
            <a:ext cx="2538367" cy="3169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501" y="892816"/>
            <a:ext cx="1301155" cy="1280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7464" y="140096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CEC Map</a:t>
            </a:r>
          </a:p>
        </p:txBody>
      </p:sp>
    </p:spTree>
    <p:extLst>
      <p:ext uri="{BB962C8B-B14F-4D97-AF65-F5344CB8AC3E}">
        <p14:creationId xmlns:p14="http://schemas.microsoft.com/office/powerpoint/2010/main" val="298402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82" y="2706130"/>
            <a:ext cx="5085094" cy="3269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1176865"/>
            <a:ext cx="357187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2523698"/>
            <a:ext cx="3053800" cy="3634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323" y="1053040"/>
            <a:ext cx="1057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23698"/>
            <a:ext cx="3053800" cy="3634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54" y="2759488"/>
            <a:ext cx="2338799" cy="31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</a:t>
            </a:r>
            <a:r>
              <a:rPr lang="en-US" sz="2400" b="1" dirty="0"/>
              <a:t>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612" y="791754"/>
            <a:ext cx="1914525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00" y="2666193"/>
            <a:ext cx="2513200" cy="338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62" y="2704828"/>
            <a:ext cx="2681419" cy="3230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652" y="2611545"/>
            <a:ext cx="2572363" cy="3497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7464" y="1400961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Potassium Map</a:t>
            </a:r>
          </a:p>
        </p:txBody>
      </p:sp>
    </p:spTree>
    <p:extLst>
      <p:ext uri="{BB962C8B-B14F-4D97-AF65-F5344CB8AC3E}">
        <p14:creationId xmlns:p14="http://schemas.microsoft.com/office/powerpoint/2010/main" val="43328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6021</TotalTime>
  <Words>145</Words>
  <Application>Microsoft Office PowerPoint</Application>
  <PresentationFormat>Widescreen</PresentationFormat>
  <Paragraphs>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Garamond</vt:lpstr>
      <vt:lpstr>Organic</vt:lpstr>
      <vt:lpstr>SOIL RESPONSE UNITS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CONCEPTS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Soil Nutrient Distribution</dc:title>
  <dc:creator>MOHAN, MIDHUN [AG-Contractor/1005]</dc:creator>
  <cp:lastModifiedBy>MOHAN, MIDHUN [AG-Contractor/1005]</cp:lastModifiedBy>
  <cp:revision>104</cp:revision>
  <dcterms:created xsi:type="dcterms:W3CDTF">2017-04-10T16:10:51Z</dcterms:created>
  <dcterms:modified xsi:type="dcterms:W3CDTF">2017-06-08T20:20:45Z</dcterms:modified>
</cp:coreProperties>
</file>