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Soil response unit estimation -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i="1" dirty="0">
                <a:latin typeface="BatangChe" panose="02030609000101010101" pitchFamily="49" charset="-127"/>
                <a:ea typeface="BatangChe" panose="02030609000101010101" pitchFamily="49" charset="-127"/>
              </a:rPr>
              <a:t>Scaling &amp; automation of workflow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8147" y="393405"/>
            <a:ext cx="1875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7/24/17 – 8/1/17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48846" y="4873239"/>
            <a:ext cx="1807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Baskerville Old Face" panose="02020602080505020303" pitchFamily="18" charset="0"/>
              </a:rPr>
              <a:t>- Mikey &amp; Hui</a:t>
            </a:r>
          </a:p>
        </p:txBody>
      </p:sp>
    </p:spTree>
    <p:extLst>
      <p:ext uri="{BB962C8B-B14F-4D97-AF65-F5344CB8AC3E}">
        <p14:creationId xmlns:p14="http://schemas.microsoft.com/office/powerpoint/2010/main" val="27997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QA-QC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  <a:ea typeface="BatangChe" panose="02030609000101010101" pitchFamily="49" charset="-127"/>
              </a:rPr>
              <a:t>Data Acquisition, Cleaning &amp; Filtering</a:t>
            </a:r>
          </a:p>
          <a:p>
            <a:r>
              <a:rPr lang="en-US" sz="2800" dirty="0">
                <a:latin typeface="Arial Narrow" panose="020B0606020202030204" pitchFamily="34" charset="0"/>
                <a:ea typeface="BatangChe" panose="02030609000101010101" pitchFamily="49" charset="-127"/>
              </a:rPr>
              <a:t>Validation</a:t>
            </a:r>
          </a:p>
          <a:p>
            <a:pPr lvl="1"/>
            <a:r>
              <a:rPr lang="en-US" sz="2800" dirty="0">
                <a:latin typeface="Arial Narrow" panose="020B0606020202030204" pitchFamily="34" charset="0"/>
                <a:ea typeface="BatangChe" panose="02030609000101010101" pitchFamily="49" charset="-127"/>
              </a:rPr>
              <a:t>Exploratory Data Analysis</a:t>
            </a:r>
          </a:p>
          <a:p>
            <a:pPr lvl="1"/>
            <a:r>
              <a:rPr lang="en-US" sz="2800" dirty="0">
                <a:latin typeface="Arial Narrow" panose="020B0606020202030204" pitchFamily="34" charset="0"/>
                <a:ea typeface="BatangChe" panose="02030609000101010101" pitchFamily="49" charset="-127"/>
              </a:rPr>
              <a:t>Comparison of FD Centroids with available shp (@Ross)</a:t>
            </a:r>
          </a:p>
          <a:p>
            <a:r>
              <a:rPr lang="en-US" sz="2800" dirty="0">
                <a:latin typeface="Arial Narrow" panose="020B0606020202030204" pitchFamily="34" charset="0"/>
                <a:ea typeface="BatangChe" panose="02030609000101010101" pitchFamily="49" charset="-127"/>
              </a:rPr>
              <a:t>Automation &amp; Scaling for the entire U.S.</a:t>
            </a:r>
          </a:p>
          <a:p>
            <a:pPr marL="0" indent="0">
              <a:buNone/>
            </a:pPr>
            <a:endParaRPr lang="en-US" sz="2800" dirty="0">
              <a:latin typeface="Arial Narrow" panose="020B0606020202030204" pitchFamily="34" charset="0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6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83" y="413285"/>
            <a:ext cx="5479159" cy="618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675" r="2050" b="2670"/>
          <a:stretch/>
        </p:blipFill>
        <p:spPr>
          <a:xfrm>
            <a:off x="7060020" y="392020"/>
            <a:ext cx="4827180" cy="297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6795" b="12023"/>
          <a:stretch/>
        </p:blipFill>
        <p:spPr>
          <a:xfrm>
            <a:off x="10542760" y="508978"/>
            <a:ext cx="1004198" cy="82884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060020" y="3504146"/>
            <a:ext cx="4827180" cy="3090863"/>
            <a:chOff x="7060020" y="3504146"/>
            <a:chExt cx="4827180" cy="30908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77230"/>
            <a:stretch/>
          </p:blipFill>
          <p:spPr>
            <a:xfrm>
              <a:off x="7060020" y="3504146"/>
              <a:ext cx="1180213" cy="309086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29639"/>
            <a:stretch/>
          </p:blipFill>
          <p:spPr>
            <a:xfrm>
              <a:off x="8240233" y="3504146"/>
              <a:ext cx="3646967" cy="3090863"/>
            </a:xfrm>
            <a:prstGeom prst="rect">
              <a:avLst/>
            </a:prstGeom>
          </p:spPr>
        </p:pic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74149" y="5268433"/>
            <a:ext cx="2381693" cy="792126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ILPO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728251" y="2973073"/>
            <a:ext cx="1463749" cy="513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857493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6064</TotalTime>
  <Words>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BatangChe</vt:lpstr>
      <vt:lpstr>Aharoni</vt:lpstr>
      <vt:lpstr>Arial Narrow</vt:lpstr>
      <vt:lpstr>Baskerville Old Face</vt:lpstr>
      <vt:lpstr>Franklin Gothic Book</vt:lpstr>
      <vt:lpstr>Crop</vt:lpstr>
      <vt:lpstr>Soil response unit estimation - II</vt:lpstr>
      <vt:lpstr>QA-QC</vt:lpstr>
      <vt:lpstr>ILPO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MOHAN, MIDHUN [AG-Contractor/1005]</dc:creator>
  <cp:lastModifiedBy>MOHAN, MIDHUN [AG-Contractor/1005]</cp:lastModifiedBy>
  <cp:revision>30</cp:revision>
  <dcterms:created xsi:type="dcterms:W3CDTF">2017-07-28T14:20:35Z</dcterms:created>
  <dcterms:modified xsi:type="dcterms:W3CDTF">2017-08-01T19:27:10Z</dcterms:modified>
</cp:coreProperties>
</file>