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280" r:id="rId5"/>
  </p:sldIdLst>
  <p:sldSz cx="42062400" cy="45720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0" userDrawn="1">
          <p15:clr>
            <a:srgbClr val="A4A3A4"/>
          </p15:clr>
        </p15:guide>
        <p15:guide id="3" pos="1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AD7"/>
    <a:srgbClr val="3579A7"/>
    <a:srgbClr val="617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>
      <p:cViewPr varScale="1">
        <p:scale>
          <a:sx n="13" d="100"/>
          <a:sy n="13" d="100"/>
        </p:scale>
        <p:origin x="2574" y="216"/>
      </p:cViewPr>
      <p:guideLst>
        <p:guide orient="horz" pos="14400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51025" y="685800"/>
            <a:ext cx="315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1pPr>
    <a:lvl2pPr marL="2691948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2pPr>
    <a:lvl3pPr marL="5383900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3pPr>
    <a:lvl4pPr marL="8075848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4pPr>
    <a:lvl5pPr marL="10767795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5pPr>
    <a:lvl6pPr marL="13459747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6pPr>
    <a:lvl7pPr marL="16151695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7pPr>
    <a:lvl8pPr marL="18843643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8pPr>
    <a:lvl9pPr marL="21535595" algn="l" defTabSz="5383900" rtl="0" eaLnBrk="1" latinLnBrk="0" hangingPunct="1">
      <a:defRPr sz="70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2" y="7571633"/>
            <a:ext cx="5598504" cy="5333208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74" y="2415975"/>
            <a:ext cx="31546801" cy="111760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834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74" y="13930640"/>
            <a:ext cx="31546801" cy="5908958"/>
          </a:xfrm>
        </p:spPr>
        <p:txBody>
          <a:bodyPr>
            <a:normAutofit/>
          </a:bodyPr>
          <a:lstStyle>
            <a:lvl1pPr marL="0" indent="0" algn="l">
              <a:buNone/>
              <a:defRPr sz="17894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8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7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6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5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5/24/2017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5/24/2017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31360327" y="2401703"/>
            <a:ext cx="7088667" cy="1808430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2" y="35970119"/>
            <a:ext cx="42062400" cy="97498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1503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649931" y="7670100"/>
            <a:ext cx="6309361" cy="3347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240" y="7670100"/>
            <a:ext cx="28392120" cy="334779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5/24/2017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5/24/2017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2" y="20829439"/>
            <a:ext cx="5598504" cy="5367075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2" y="36061453"/>
            <a:ext cx="42062400" cy="97498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1503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4" y="12883461"/>
            <a:ext cx="31546801" cy="14035783"/>
          </a:xfrm>
        </p:spPr>
        <p:txBody>
          <a:bodyPr anchor="b">
            <a:normAutofit/>
          </a:bodyPr>
          <a:lstStyle>
            <a:lvl1pPr algn="l">
              <a:defRPr sz="3834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374" y="27228436"/>
            <a:ext cx="31546801" cy="6221983"/>
          </a:xfrm>
        </p:spPr>
        <p:txBody>
          <a:bodyPr anchor="t">
            <a:normAutofit/>
          </a:bodyPr>
          <a:lstStyle>
            <a:lvl1pPr marL="0" indent="0">
              <a:buNone/>
              <a:defRPr sz="17894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>
              <a:buNone/>
              <a:defRPr sz="15336">
                <a:solidFill>
                  <a:schemeClr val="tx1">
                    <a:tint val="75000"/>
                  </a:schemeClr>
                </a:solidFill>
              </a:defRPr>
            </a:lvl2pPr>
            <a:lvl3pPr marL="7789425" indent="0">
              <a:buNone/>
              <a:defRPr sz="13419">
                <a:solidFill>
                  <a:schemeClr val="tx1">
                    <a:tint val="75000"/>
                  </a:schemeClr>
                </a:solidFill>
              </a:defRPr>
            </a:lvl3pPr>
            <a:lvl4pPr marL="11684136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4pPr>
            <a:lvl5pPr marL="15578844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5pPr>
            <a:lvl6pPr marL="19473561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6pPr>
            <a:lvl7pPr marL="23368270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7pPr>
            <a:lvl8pPr marL="27262981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8pPr>
            <a:lvl9pPr marL="31157697" indent="0">
              <a:buNone/>
              <a:defRPr sz="121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5/24/2017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898" y="1016000"/>
            <a:ext cx="33649920" cy="86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8898" y="10668000"/>
            <a:ext cx="16824960" cy="30480000"/>
          </a:xfrm>
        </p:spPr>
        <p:txBody>
          <a:bodyPr>
            <a:normAutofit/>
          </a:bodyPr>
          <a:lstStyle>
            <a:lvl1pPr>
              <a:defRPr sz="17894"/>
            </a:lvl1pPr>
            <a:lvl2pPr>
              <a:defRPr sz="15336"/>
            </a:lvl2pPr>
            <a:lvl3pPr>
              <a:defRPr sz="12780"/>
            </a:lvl3pPr>
            <a:lvl4pPr>
              <a:defRPr sz="12780"/>
            </a:lvl4pPr>
            <a:lvl5pPr>
              <a:defRPr sz="12780"/>
            </a:lvl5pPr>
            <a:lvl6pPr>
              <a:defRPr sz="12780"/>
            </a:lvl6pPr>
            <a:lvl7pPr>
              <a:defRPr sz="12780"/>
            </a:lvl7pPr>
            <a:lvl8pPr>
              <a:defRPr sz="12780"/>
            </a:lvl8pPr>
            <a:lvl9pPr>
              <a:defRPr sz="127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199" y="10668000"/>
            <a:ext cx="16824960" cy="30480000"/>
          </a:xfrm>
        </p:spPr>
        <p:txBody>
          <a:bodyPr>
            <a:normAutofit/>
          </a:bodyPr>
          <a:lstStyle>
            <a:lvl1pPr>
              <a:defRPr sz="17894"/>
            </a:lvl1pPr>
            <a:lvl2pPr>
              <a:defRPr sz="15336"/>
            </a:lvl2pPr>
            <a:lvl3pPr>
              <a:defRPr sz="12780"/>
            </a:lvl3pPr>
            <a:lvl4pPr>
              <a:defRPr sz="12780"/>
            </a:lvl4pPr>
            <a:lvl5pPr>
              <a:defRPr sz="12780"/>
            </a:lvl5pPr>
            <a:lvl6pPr>
              <a:defRPr sz="12780"/>
            </a:lvl6pPr>
            <a:lvl7pPr>
              <a:defRPr sz="12780"/>
            </a:lvl7pPr>
            <a:lvl8pPr>
              <a:defRPr sz="12780"/>
            </a:lvl8pPr>
            <a:lvl9pPr>
              <a:defRPr sz="127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5/24/2017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898" y="1016000"/>
            <a:ext cx="33649920" cy="863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8898" y="10160015"/>
            <a:ext cx="16824960" cy="5442858"/>
          </a:xfrm>
        </p:spPr>
        <p:txBody>
          <a:bodyPr anchor="ctr">
            <a:normAutofit/>
          </a:bodyPr>
          <a:lstStyle>
            <a:lvl1pPr marL="0" indent="0">
              <a:buNone/>
              <a:defRPr sz="17894" b="0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>
              <a:buNone/>
              <a:defRPr sz="17253" b="1"/>
            </a:lvl2pPr>
            <a:lvl3pPr marL="7789425" indent="0">
              <a:buNone/>
              <a:defRPr sz="15336" b="1"/>
            </a:lvl3pPr>
            <a:lvl4pPr marL="11684136" indent="0">
              <a:buNone/>
              <a:defRPr sz="13419" b="1"/>
            </a:lvl4pPr>
            <a:lvl5pPr marL="15578844" indent="0">
              <a:buNone/>
              <a:defRPr sz="13419" b="1"/>
            </a:lvl5pPr>
            <a:lvl6pPr marL="19473561" indent="0">
              <a:buNone/>
              <a:defRPr sz="13419" b="1"/>
            </a:lvl6pPr>
            <a:lvl7pPr marL="23368270" indent="0">
              <a:buNone/>
              <a:defRPr sz="13419" b="1"/>
            </a:lvl7pPr>
            <a:lvl8pPr marL="27262981" indent="0">
              <a:buNone/>
              <a:defRPr sz="13419" b="1"/>
            </a:lvl8pPr>
            <a:lvl9pPr marL="31157697" indent="0">
              <a:buNone/>
              <a:defRPr sz="134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8898" y="16086680"/>
            <a:ext cx="16824960" cy="25061325"/>
          </a:xfrm>
        </p:spPr>
        <p:txBody>
          <a:bodyPr>
            <a:normAutofit/>
          </a:bodyPr>
          <a:lstStyle>
            <a:lvl1pPr>
              <a:defRPr sz="17894"/>
            </a:lvl1pPr>
            <a:lvl2pPr>
              <a:defRPr sz="15336"/>
            </a:lvl2pPr>
            <a:lvl3pPr>
              <a:defRPr sz="12780"/>
            </a:lvl3pPr>
            <a:lvl4pPr>
              <a:defRPr sz="12780"/>
            </a:lvl4pPr>
            <a:lvl5pPr>
              <a:defRPr sz="12780"/>
            </a:lvl5pPr>
            <a:lvl6pPr>
              <a:defRPr sz="12780"/>
            </a:lvl6pPr>
            <a:lvl7pPr>
              <a:defRPr sz="12780"/>
            </a:lvl7pPr>
            <a:lvl8pPr>
              <a:defRPr sz="12780" baseline="0"/>
            </a:lvl8pPr>
            <a:lvl9pPr>
              <a:defRPr sz="1278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031199" y="10160015"/>
            <a:ext cx="16824960" cy="5442858"/>
          </a:xfrm>
        </p:spPr>
        <p:txBody>
          <a:bodyPr anchor="ctr">
            <a:normAutofit/>
          </a:bodyPr>
          <a:lstStyle>
            <a:lvl1pPr marL="0" indent="0">
              <a:buNone/>
              <a:defRPr sz="17894" b="0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>
              <a:buNone/>
              <a:defRPr sz="17253" b="1"/>
            </a:lvl2pPr>
            <a:lvl3pPr marL="7789425" indent="0">
              <a:buNone/>
              <a:defRPr sz="15336" b="1"/>
            </a:lvl3pPr>
            <a:lvl4pPr marL="11684136" indent="0">
              <a:buNone/>
              <a:defRPr sz="13419" b="1"/>
            </a:lvl4pPr>
            <a:lvl5pPr marL="15578844" indent="0">
              <a:buNone/>
              <a:defRPr sz="13419" b="1"/>
            </a:lvl5pPr>
            <a:lvl6pPr marL="19473561" indent="0">
              <a:buNone/>
              <a:defRPr sz="13419" b="1"/>
            </a:lvl6pPr>
            <a:lvl7pPr marL="23368270" indent="0">
              <a:buNone/>
              <a:defRPr sz="13419" b="1"/>
            </a:lvl7pPr>
            <a:lvl8pPr marL="27262981" indent="0">
              <a:buNone/>
              <a:defRPr sz="13419" b="1"/>
            </a:lvl8pPr>
            <a:lvl9pPr marL="31157697" indent="0">
              <a:buNone/>
              <a:defRPr sz="134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031199" y="16086680"/>
            <a:ext cx="16824960" cy="25061325"/>
          </a:xfrm>
        </p:spPr>
        <p:txBody>
          <a:bodyPr>
            <a:normAutofit/>
          </a:bodyPr>
          <a:lstStyle>
            <a:lvl1pPr>
              <a:defRPr sz="17894"/>
            </a:lvl1pPr>
            <a:lvl2pPr>
              <a:defRPr sz="15336"/>
            </a:lvl2pPr>
            <a:lvl3pPr>
              <a:defRPr sz="12780"/>
            </a:lvl3pPr>
            <a:lvl4pPr>
              <a:defRPr sz="12780"/>
            </a:lvl4pPr>
            <a:lvl5pPr>
              <a:defRPr sz="12780"/>
            </a:lvl5pPr>
            <a:lvl6pPr>
              <a:defRPr sz="12780"/>
            </a:lvl6pPr>
            <a:lvl7pPr>
              <a:defRPr sz="12780"/>
            </a:lvl7pPr>
            <a:lvl8pPr>
              <a:defRPr sz="12780" baseline="0"/>
            </a:lvl8pPr>
            <a:lvl9pPr>
              <a:defRPr sz="1278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5/24/2017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5/24/2017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2" y="36061453"/>
            <a:ext cx="42062400" cy="97498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1503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5/24/2017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23005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1" y="10668000"/>
            <a:ext cx="21031202" cy="30480000"/>
          </a:xfrm>
        </p:spPr>
        <p:txBody>
          <a:bodyPr>
            <a:normAutofit/>
          </a:bodyPr>
          <a:lstStyle>
            <a:lvl1pPr>
              <a:defRPr sz="17894"/>
            </a:lvl1pPr>
            <a:lvl2pPr>
              <a:defRPr sz="15336"/>
            </a:lvl2pPr>
            <a:lvl3pPr>
              <a:defRPr sz="12780"/>
            </a:lvl3pPr>
            <a:lvl4pPr>
              <a:defRPr sz="12780"/>
            </a:lvl4pPr>
            <a:lvl5pPr>
              <a:defRPr sz="12780"/>
            </a:lvl5pPr>
            <a:lvl6pPr>
              <a:defRPr sz="12780"/>
            </a:lvl6pPr>
            <a:lvl7pPr>
              <a:defRPr sz="12780"/>
            </a:lvl7pPr>
            <a:lvl8pPr>
              <a:defRPr sz="12780"/>
            </a:lvl8pPr>
            <a:lvl9pPr>
              <a:defRPr sz="127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9" y="10668022"/>
            <a:ext cx="11917679" cy="30479992"/>
          </a:xfrm>
        </p:spPr>
        <p:txBody>
          <a:bodyPr>
            <a:normAutofit/>
          </a:bodyPr>
          <a:lstStyle>
            <a:lvl1pPr marL="0" indent="0">
              <a:buNone/>
              <a:defRPr sz="17894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>
              <a:buNone/>
              <a:defRPr sz="10224"/>
            </a:lvl2pPr>
            <a:lvl3pPr marL="7789425" indent="0">
              <a:buNone/>
              <a:defRPr sz="8307"/>
            </a:lvl3pPr>
            <a:lvl4pPr marL="11684136" indent="0">
              <a:buNone/>
              <a:defRPr sz="7667"/>
            </a:lvl4pPr>
            <a:lvl5pPr marL="15578844" indent="0">
              <a:buNone/>
              <a:defRPr sz="7667"/>
            </a:lvl5pPr>
            <a:lvl6pPr marL="19473561" indent="0">
              <a:buNone/>
              <a:defRPr sz="7667"/>
            </a:lvl6pPr>
            <a:lvl7pPr marL="23368270" indent="0">
              <a:buNone/>
              <a:defRPr sz="7667"/>
            </a:lvl7pPr>
            <a:lvl8pPr marL="27262981" indent="0">
              <a:buNone/>
              <a:defRPr sz="7667"/>
            </a:lvl8pPr>
            <a:lvl9pPr marL="31157697" indent="0">
              <a:buNone/>
              <a:defRPr sz="7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5/24/2017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23005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06257" y="10668000"/>
            <a:ext cx="23134307" cy="243840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7253"/>
            </a:lvl1pPr>
            <a:lvl2pPr marL="3894709" indent="0">
              <a:buNone/>
              <a:defRPr sz="23645"/>
            </a:lvl2pPr>
            <a:lvl3pPr marL="7789425" indent="0">
              <a:buNone/>
              <a:defRPr sz="20449"/>
            </a:lvl3pPr>
            <a:lvl4pPr marL="11684136" indent="0">
              <a:buNone/>
              <a:defRPr sz="17253"/>
            </a:lvl4pPr>
            <a:lvl5pPr marL="15578844" indent="0">
              <a:buNone/>
              <a:defRPr sz="17253"/>
            </a:lvl5pPr>
            <a:lvl6pPr marL="19473561" indent="0">
              <a:buNone/>
              <a:defRPr sz="17253"/>
            </a:lvl6pPr>
            <a:lvl7pPr marL="23368270" indent="0">
              <a:buNone/>
              <a:defRPr sz="17253"/>
            </a:lvl7pPr>
            <a:lvl8pPr marL="27262981" indent="0">
              <a:buNone/>
              <a:defRPr sz="17253"/>
            </a:lvl8pPr>
            <a:lvl9pPr marL="31157697" indent="0">
              <a:buNone/>
              <a:defRPr sz="17253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41612" y="10668003"/>
            <a:ext cx="9814559" cy="25061333"/>
          </a:xfrm>
        </p:spPr>
        <p:txBody>
          <a:bodyPr anchor="b">
            <a:normAutofit/>
          </a:bodyPr>
          <a:lstStyle>
            <a:lvl1pPr marL="0" indent="0">
              <a:buNone/>
              <a:defRPr sz="17894">
                <a:solidFill>
                  <a:schemeClr val="accent1">
                    <a:lumMod val="75000"/>
                  </a:schemeClr>
                </a:solidFill>
              </a:defRPr>
            </a:lvl1pPr>
            <a:lvl2pPr marL="3894709" indent="0">
              <a:buNone/>
              <a:defRPr sz="10224"/>
            </a:lvl2pPr>
            <a:lvl3pPr marL="7789425" indent="0">
              <a:buNone/>
              <a:defRPr sz="8307"/>
            </a:lvl3pPr>
            <a:lvl4pPr marL="11684136" indent="0">
              <a:buNone/>
              <a:defRPr sz="7667"/>
            </a:lvl4pPr>
            <a:lvl5pPr marL="15578844" indent="0">
              <a:buNone/>
              <a:defRPr sz="7667"/>
            </a:lvl5pPr>
            <a:lvl6pPr marL="19473561" indent="0">
              <a:buNone/>
              <a:defRPr sz="7667"/>
            </a:lvl6pPr>
            <a:lvl7pPr marL="23368270" indent="0">
              <a:buNone/>
              <a:defRPr sz="7667"/>
            </a:lvl7pPr>
            <a:lvl8pPr marL="27262981" indent="0">
              <a:buNone/>
              <a:defRPr sz="7667"/>
            </a:lvl8pPr>
            <a:lvl9pPr marL="31157697" indent="0">
              <a:buNone/>
              <a:defRPr sz="7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5/24/2017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2" y="36061453"/>
            <a:ext cx="42062400" cy="97498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1503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8" y="5337017"/>
            <a:ext cx="3668385" cy="3494550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503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242" y="1016000"/>
            <a:ext cx="33649920" cy="8636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2" y="10668000"/>
            <a:ext cx="33649920" cy="304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244" y="42989508"/>
            <a:ext cx="28602432" cy="1206508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7667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48880" y="42989508"/>
            <a:ext cx="4907282" cy="1206508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7667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06691" y="42989508"/>
            <a:ext cx="2804159" cy="1206508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7667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7789425" rtl="0" eaLnBrk="1" latinLnBrk="0" hangingPunct="1">
        <a:spcBef>
          <a:spcPct val="0"/>
        </a:spcBef>
        <a:buNone/>
        <a:defRPr sz="23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7357" indent="-1947357" algn="l" defTabSz="7789425" rtl="0" eaLnBrk="1" latinLnBrk="0" hangingPunct="1">
        <a:lnSpc>
          <a:spcPct val="90000"/>
        </a:lnSpc>
        <a:spcBef>
          <a:spcPts val="11503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7894" kern="1200">
          <a:solidFill>
            <a:schemeClr val="tx1"/>
          </a:solidFill>
          <a:latin typeface="+mn-lt"/>
          <a:ea typeface="+mn-ea"/>
          <a:cs typeface="+mn-cs"/>
        </a:defRPr>
      </a:lvl1pPr>
      <a:lvl2pPr marL="4829444" indent="-1947357" algn="l" defTabSz="7789425" rtl="0" eaLnBrk="1" latinLnBrk="0" hangingPunct="1">
        <a:lnSpc>
          <a:spcPct val="90000"/>
        </a:lnSpc>
        <a:spcBef>
          <a:spcPts val="7667"/>
        </a:spcBef>
        <a:buClr>
          <a:schemeClr val="accent1">
            <a:lumMod val="75000"/>
          </a:schemeClr>
        </a:buClr>
        <a:buFont typeface="Arial" pitchFamily="34" charset="0"/>
        <a:buChar char="–"/>
        <a:defRPr sz="15336" kern="1200">
          <a:solidFill>
            <a:schemeClr val="tx1"/>
          </a:solidFill>
          <a:latin typeface="+mn-lt"/>
          <a:ea typeface="+mn-ea"/>
          <a:cs typeface="+mn-cs"/>
        </a:defRPr>
      </a:lvl2pPr>
      <a:lvl3pPr marL="7711530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2780" kern="1200">
          <a:solidFill>
            <a:schemeClr val="tx1"/>
          </a:solidFill>
          <a:latin typeface="+mn-lt"/>
          <a:ea typeface="+mn-ea"/>
          <a:cs typeface="+mn-cs"/>
        </a:defRPr>
      </a:lvl3pPr>
      <a:lvl4pPr marL="10593618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2780" kern="1200">
          <a:solidFill>
            <a:schemeClr val="tx1"/>
          </a:solidFill>
          <a:latin typeface="+mn-lt"/>
          <a:ea typeface="+mn-ea"/>
          <a:cs typeface="+mn-cs"/>
        </a:defRPr>
      </a:lvl4pPr>
      <a:lvl5pPr marL="13475704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2780" kern="1200">
          <a:solidFill>
            <a:schemeClr val="tx1"/>
          </a:solidFill>
          <a:latin typeface="+mn-lt"/>
          <a:ea typeface="+mn-ea"/>
          <a:cs typeface="+mn-cs"/>
        </a:defRPr>
      </a:lvl5pPr>
      <a:lvl6pPr marL="16357788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/>
        </a:buClr>
        <a:buFont typeface="Arial" pitchFamily="34" charset="0"/>
        <a:buChar char="•"/>
        <a:defRPr sz="1278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39875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/>
        </a:buClr>
        <a:buFont typeface="Arial" pitchFamily="34" charset="0"/>
        <a:buChar char="•"/>
        <a:defRPr sz="1278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121961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/>
        </a:buClr>
        <a:buFont typeface="Arial" pitchFamily="34" charset="0"/>
        <a:buChar char="•"/>
        <a:defRPr sz="127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004049" indent="-1947357" algn="l" defTabSz="7789425" rtl="0" eaLnBrk="1" latinLnBrk="0" hangingPunct="1">
        <a:lnSpc>
          <a:spcPct val="90000"/>
        </a:lnSpc>
        <a:spcBef>
          <a:spcPts val="5113"/>
        </a:spcBef>
        <a:buClr>
          <a:schemeClr val="accent1"/>
        </a:buClr>
        <a:buFont typeface="Arial" pitchFamily="34" charset="0"/>
        <a:buChar char="•"/>
        <a:defRPr sz="127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1pPr>
      <a:lvl2pPr marL="3894709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2pPr>
      <a:lvl3pPr marL="7789425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3pPr>
      <a:lvl4pPr marL="11684136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4pPr>
      <a:lvl5pPr marL="15578844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5pPr>
      <a:lvl6pPr marL="19473561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6pPr>
      <a:lvl7pPr marL="23368270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7pPr>
      <a:lvl8pPr marL="27262981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8pPr>
      <a:lvl9pPr marL="31157697" algn="l" defTabSz="7789425" rtl="0" eaLnBrk="1" latinLnBrk="0" hangingPunct="1">
        <a:defRPr sz="15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0" userDrawn="1">
          <p15:clr>
            <a:srgbClr val="F26B43"/>
          </p15:clr>
        </p15:guide>
        <p15:guide id="2" pos="3679" userDrawn="1">
          <p15:clr>
            <a:srgbClr val="F26B43"/>
          </p15:clr>
        </p15:guide>
        <p15:guide id="3" orient="horz" pos="14400" userDrawn="1">
          <p15:clr>
            <a:srgbClr val="F26B43"/>
          </p15:clr>
        </p15:guide>
        <p15:guide id="4" pos="13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ata 25"/>
          <p:cNvSpPr/>
          <p:nvPr/>
        </p:nvSpPr>
        <p:spPr>
          <a:xfrm>
            <a:off x="7391400" y="1066800"/>
            <a:ext cx="14549338" cy="217100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28" name="TextBox 27"/>
          <p:cNvSpPr txBox="1"/>
          <p:nvPr/>
        </p:nvSpPr>
        <p:spPr>
          <a:xfrm>
            <a:off x="22745192" y="1078312"/>
            <a:ext cx="16439535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Nutrient Selection</a:t>
            </a:r>
          </a:p>
        </p:txBody>
      </p:sp>
      <p:sp>
        <p:nvSpPr>
          <p:cNvPr id="36" name="Diamond 35"/>
          <p:cNvSpPr/>
          <p:nvPr/>
        </p:nvSpPr>
        <p:spPr>
          <a:xfrm>
            <a:off x="4766487" y="10006839"/>
            <a:ext cx="19348137" cy="4431944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37" name="TextBox 36"/>
          <p:cNvSpPr txBox="1"/>
          <p:nvPr/>
        </p:nvSpPr>
        <p:spPr>
          <a:xfrm>
            <a:off x="8048068" y="11171840"/>
            <a:ext cx="12784975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Spatially Correlated?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91600" y="18602191"/>
            <a:ext cx="11841444" cy="1916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49" name="TextBox 48"/>
          <p:cNvSpPr txBox="1"/>
          <p:nvPr/>
        </p:nvSpPr>
        <p:spPr>
          <a:xfrm>
            <a:off x="8409664" y="18540727"/>
            <a:ext cx="12647328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Isotropic Kriging</a:t>
            </a:r>
          </a:p>
        </p:txBody>
      </p:sp>
      <p:sp>
        <p:nvSpPr>
          <p:cNvPr id="82" name="Arrow: Right 81"/>
          <p:cNvSpPr/>
          <p:nvPr/>
        </p:nvSpPr>
        <p:spPr>
          <a:xfrm rot="5400000" flipV="1">
            <a:off x="11865465" y="6136048"/>
            <a:ext cx="4983256" cy="6148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63" name="Arrow: Right 62"/>
          <p:cNvSpPr/>
          <p:nvPr/>
        </p:nvSpPr>
        <p:spPr>
          <a:xfrm rot="5400000" flipV="1">
            <a:off x="13163729" y="16110745"/>
            <a:ext cx="2628633" cy="7127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27" name="TextBox 26"/>
          <p:cNvSpPr txBox="1"/>
          <p:nvPr/>
        </p:nvSpPr>
        <p:spPr>
          <a:xfrm>
            <a:off x="11015120" y="1304912"/>
            <a:ext cx="7301898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SOM</a:t>
            </a:r>
          </a:p>
        </p:txBody>
      </p:sp>
      <p:sp>
        <p:nvSpPr>
          <p:cNvPr id="30" name="Oval 29"/>
          <p:cNvSpPr/>
          <p:nvPr/>
        </p:nvSpPr>
        <p:spPr>
          <a:xfrm>
            <a:off x="8196948" y="35192007"/>
            <a:ext cx="13590017" cy="4246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 dirty="0"/>
          </a:p>
        </p:txBody>
      </p:sp>
      <p:sp>
        <p:nvSpPr>
          <p:cNvPr id="33" name="TextBox 32"/>
          <p:cNvSpPr txBox="1"/>
          <p:nvPr/>
        </p:nvSpPr>
        <p:spPr>
          <a:xfrm>
            <a:off x="22028622" y="33437583"/>
            <a:ext cx="17131364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Compare with SSURGO</a:t>
            </a:r>
          </a:p>
        </p:txBody>
      </p:sp>
      <p:sp>
        <p:nvSpPr>
          <p:cNvPr id="35" name="Arrow: Right 34"/>
          <p:cNvSpPr/>
          <p:nvPr/>
        </p:nvSpPr>
        <p:spPr>
          <a:xfrm rot="5400000" flipV="1">
            <a:off x="12149176" y="23540630"/>
            <a:ext cx="4585760" cy="7847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38" name="TextBox 37"/>
          <p:cNvSpPr txBox="1"/>
          <p:nvPr/>
        </p:nvSpPr>
        <p:spPr>
          <a:xfrm>
            <a:off x="9990362" y="35647566"/>
            <a:ext cx="10003188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Soil Response Unit (SRU)</a:t>
            </a:r>
          </a:p>
        </p:txBody>
      </p:sp>
      <p:sp>
        <p:nvSpPr>
          <p:cNvPr id="22" name="Arrow: Right 21"/>
          <p:cNvSpPr/>
          <p:nvPr/>
        </p:nvSpPr>
        <p:spPr>
          <a:xfrm flipV="1">
            <a:off x="25340096" y="11918383"/>
            <a:ext cx="3169744" cy="7062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23" name="TextBox 22"/>
          <p:cNvSpPr txBox="1"/>
          <p:nvPr/>
        </p:nvSpPr>
        <p:spPr>
          <a:xfrm>
            <a:off x="11216892" y="4987085"/>
            <a:ext cx="16439535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QC + EDA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56992" y="35730783"/>
            <a:ext cx="17131364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Conclusion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44386" y="10078952"/>
            <a:ext cx="7449918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If NO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70978" y="6987396"/>
            <a:ext cx="17131364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Summary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321375" y="9002057"/>
            <a:ext cx="11777557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No Interpolation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833043" y="20817945"/>
            <a:ext cx="18658250" cy="475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648" dirty="0"/>
              <a:t>Covariance Function Selection</a:t>
            </a:r>
          </a:p>
          <a:p>
            <a:pPr algn="ctr">
              <a:lnSpc>
                <a:spcPct val="150000"/>
              </a:lnSpc>
            </a:pPr>
            <a:r>
              <a:rPr lang="en-US" sz="10648" dirty="0"/>
              <a:t>Scientific Knowledge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134552" y="11199978"/>
            <a:ext cx="9374217" cy="3548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45" name="TextBox 44"/>
          <p:cNvSpPr txBox="1"/>
          <p:nvPr/>
        </p:nvSpPr>
        <p:spPr>
          <a:xfrm>
            <a:off x="29735312" y="11289362"/>
            <a:ext cx="10172696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Sample Classification</a:t>
            </a:r>
          </a:p>
        </p:txBody>
      </p:sp>
      <p:sp>
        <p:nvSpPr>
          <p:cNvPr id="47" name="Flowchart: Data 46"/>
          <p:cNvSpPr/>
          <p:nvPr/>
        </p:nvSpPr>
        <p:spPr>
          <a:xfrm>
            <a:off x="5748743" y="27166180"/>
            <a:ext cx="16601872" cy="2439930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7000" tIns="63500" rIns="127000" bIns="63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35" dirty="0"/>
          </a:p>
        </p:txBody>
      </p:sp>
      <p:sp>
        <p:nvSpPr>
          <p:cNvPr id="51" name="TextBox 50"/>
          <p:cNvSpPr txBox="1"/>
          <p:nvPr/>
        </p:nvSpPr>
        <p:spPr>
          <a:xfrm>
            <a:off x="21786965" y="27386271"/>
            <a:ext cx="17131364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Optimal # of classes?</a:t>
            </a:r>
          </a:p>
        </p:txBody>
      </p:sp>
      <p:sp>
        <p:nvSpPr>
          <p:cNvPr id="52" name="Arrow: Right 51"/>
          <p:cNvSpPr/>
          <p:nvPr/>
        </p:nvSpPr>
        <p:spPr>
          <a:xfrm rot="5400000" flipV="1">
            <a:off x="12544938" y="32013550"/>
            <a:ext cx="3794239" cy="7847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277" tIns="81138" rIns="162277" bIns="811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60"/>
          </a:p>
        </p:txBody>
      </p:sp>
      <p:sp>
        <p:nvSpPr>
          <p:cNvPr id="53" name="TextBox 52"/>
          <p:cNvSpPr txBox="1"/>
          <p:nvPr/>
        </p:nvSpPr>
        <p:spPr>
          <a:xfrm>
            <a:off x="7400365" y="27386562"/>
            <a:ext cx="13008924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Sparse Clustering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95778" y="15564832"/>
            <a:ext cx="7449918" cy="173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48" dirty="0"/>
              <a:t>If YES</a:t>
            </a:r>
          </a:p>
        </p:txBody>
      </p:sp>
    </p:spTree>
    <p:extLst>
      <p:ext uri="{BB962C8B-B14F-4D97-AF65-F5344CB8AC3E}">
        <p14:creationId xmlns:p14="http://schemas.microsoft.com/office/powerpoint/2010/main" val="29532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dcmitype/"/>
    <ds:schemaRef ds:uri="a4f35948-e619-41b3-aa29-22878b09cfd2"/>
    <ds:schemaRef ds:uri="http://schemas.microsoft.com/office/2006/documentManagement/types"/>
    <ds:schemaRef ds:uri="40262f94-9f35-4ac3-9a90-690165a166b7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Proj1_04_21_17_1(OneSlide)</Template>
  <TotalTime>6778</TotalTime>
  <Words>42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Constantia</vt:lpstr>
      <vt:lpstr>Cooking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AND WHYS OF FERTILIZER USAGE</dc:title>
  <dc:creator>MOHAN, MIDHUN [AG-Contractor/1005]</dc:creator>
  <cp:lastModifiedBy>MOHAN, MIDHUN [AG-Contractor/1005]</cp:lastModifiedBy>
  <cp:revision>147</cp:revision>
  <dcterms:created xsi:type="dcterms:W3CDTF">2017-04-21T15:27:15Z</dcterms:created>
  <dcterms:modified xsi:type="dcterms:W3CDTF">2017-05-24T18:43:22Z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