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058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90" d="100"/>
          <a:sy n="90" d="100"/>
        </p:scale>
        <p:origin x="1914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095078"/>
            <a:ext cx="8549640" cy="445685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723804"/>
            <a:ext cx="7543800" cy="3090756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81567"/>
            <a:ext cx="216884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681567"/>
            <a:ext cx="638079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191514"/>
            <a:ext cx="8675370" cy="532510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8567000"/>
            <a:ext cx="8675370" cy="280034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407833"/>
            <a:ext cx="42748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407833"/>
            <a:ext cx="42748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81570"/>
            <a:ext cx="867537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138171"/>
            <a:ext cx="4255174" cy="153796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676140"/>
            <a:ext cx="425517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138171"/>
            <a:ext cx="4276130" cy="153796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676140"/>
            <a:ext cx="427613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53440"/>
            <a:ext cx="3244096" cy="29870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843196"/>
            <a:ext cx="5092065" cy="909743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840480"/>
            <a:ext cx="3244096" cy="7114964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53440"/>
            <a:ext cx="3244096" cy="29870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843196"/>
            <a:ext cx="5092065" cy="909743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840480"/>
            <a:ext cx="3244096" cy="7114964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681570"/>
            <a:ext cx="867537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407833"/>
            <a:ext cx="867537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1865189"/>
            <a:ext cx="22631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44A9C-C0AF-43DD-96D3-164015618DB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1865189"/>
            <a:ext cx="339471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1865189"/>
            <a:ext cx="22631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D3D11-E11E-42B6-B617-9CEED6CB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BD9B7-A64F-05B2-B2B2-FD95C584BFC7}"/>
              </a:ext>
            </a:extLst>
          </p:cNvPr>
          <p:cNvSpPr txBox="1"/>
          <p:nvPr/>
        </p:nvSpPr>
        <p:spPr>
          <a:xfrm>
            <a:off x="2975956" y="315884"/>
            <a:ext cx="666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Recip</a:t>
            </a:r>
            <a:r>
              <a:rPr lang="en-US" sz="6000" b="1" dirty="0"/>
              <a:t>-Ease</a:t>
            </a:r>
          </a:p>
          <a:p>
            <a:pPr algn="ctr"/>
            <a:r>
              <a:rPr lang="en-US" sz="2000" b="1" dirty="0"/>
              <a:t>Finally, An Easy Way to Create, Store, and Share Recipes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98C35-2CF8-36F4-9759-158E597DD280}"/>
              </a:ext>
            </a:extLst>
          </p:cNvPr>
          <p:cNvSpPr/>
          <p:nvPr/>
        </p:nvSpPr>
        <p:spPr>
          <a:xfrm>
            <a:off x="448887" y="315884"/>
            <a:ext cx="2527069" cy="15461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Recip</a:t>
            </a:r>
            <a:r>
              <a:rPr lang="en-US" dirty="0">
                <a:solidFill>
                  <a:schemeClr val="tx1"/>
                </a:solidFill>
              </a:rPr>
              <a:t>-Ease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71734-14FD-735A-C091-2B1431F297D8}"/>
              </a:ext>
            </a:extLst>
          </p:cNvPr>
          <p:cNvSpPr/>
          <p:nvPr/>
        </p:nvSpPr>
        <p:spPr>
          <a:xfrm>
            <a:off x="448887" y="2161309"/>
            <a:ext cx="2527069" cy="46052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46467E-7F87-5109-C43E-675A928A6507}"/>
              </a:ext>
            </a:extLst>
          </p:cNvPr>
          <p:cNvSpPr/>
          <p:nvPr/>
        </p:nvSpPr>
        <p:spPr>
          <a:xfrm>
            <a:off x="548642" y="5145576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6CDD6B-8BB7-84B4-7A7F-E790CBDA2351}"/>
              </a:ext>
            </a:extLst>
          </p:cNvPr>
          <p:cNvSpPr/>
          <p:nvPr/>
        </p:nvSpPr>
        <p:spPr>
          <a:xfrm>
            <a:off x="548642" y="3507970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BD42CF-7CE2-74C8-FEBA-EC769413AA4C}"/>
              </a:ext>
            </a:extLst>
          </p:cNvPr>
          <p:cNvSpPr/>
          <p:nvPr/>
        </p:nvSpPr>
        <p:spPr>
          <a:xfrm>
            <a:off x="548642" y="4364181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Enter/Create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BDFEA7-CBED-3930-3DA3-4551E9D0BB20}"/>
              </a:ext>
            </a:extLst>
          </p:cNvPr>
          <p:cNvSpPr/>
          <p:nvPr/>
        </p:nvSpPr>
        <p:spPr>
          <a:xfrm>
            <a:off x="548642" y="2722419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26759-B02F-BB4A-30BA-80DBF1508962}"/>
              </a:ext>
            </a:extLst>
          </p:cNvPr>
          <p:cNvSpPr txBox="1"/>
          <p:nvPr/>
        </p:nvSpPr>
        <p:spPr>
          <a:xfrm>
            <a:off x="681644" y="2277687"/>
            <a:ext cx="204493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B8194E-EA54-6641-ED6A-50B8711B662E}"/>
              </a:ext>
            </a:extLst>
          </p:cNvPr>
          <p:cNvSpPr/>
          <p:nvPr/>
        </p:nvSpPr>
        <p:spPr>
          <a:xfrm>
            <a:off x="548642" y="5926971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D4E53-6753-EEF0-09B2-FA01B5C96173}"/>
              </a:ext>
            </a:extLst>
          </p:cNvPr>
          <p:cNvSpPr/>
          <p:nvPr/>
        </p:nvSpPr>
        <p:spPr>
          <a:xfrm>
            <a:off x="3241964" y="2161309"/>
            <a:ext cx="6367549" cy="46052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Recipes Slide Show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9B6E8-5C9D-9586-2D69-8E0329D59FAF}"/>
              </a:ext>
            </a:extLst>
          </p:cNvPr>
          <p:cNvCxnSpPr>
            <a:cxnSpLocks/>
          </p:cNvCxnSpPr>
          <p:nvPr/>
        </p:nvCxnSpPr>
        <p:spPr>
          <a:xfrm>
            <a:off x="3208713" y="2161309"/>
            <a:ext cx="6367549" cy="460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9A4E7-F1A6-D9E9-834E-EB9B2DA3716C}"/>
              </a:ext>
            </a:extLst>
          </p:cNvPr>
          <p:cNvCxnSpPr>
            <a:cxnSpLocks/>
          </p:cNvCxnSpPr>
          <p:nvPr/>
        </p:nvCxnSpPr>
        <p:spPr>
          <a:xfrm flipH="1">
            <a:off x="3241964" y="2161309"/>
            <a:ext cx="6334298" cy="460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A64CFD-8DA2-5749-4F6A-0A6EB670BB35}"/>
              </a:ext>
            </a:extLst>
          </p:cNvPr>
          <p:cNvCxnSpPr/>
          <p:nvPr/>
        </p:nvCxnSpPr>
        <p:spPr>
          <a:xfrm>
            <a:off x="448887" y="315884"/>
            <a:ext cx="2543699" cy="154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E65C2D-A6A8-9794-555D-6120E630ADFA}"/>
              </a:ext>
            </a:extLst>
          </p:cNvPr>
          <p:cNvCxnSpPr/>
          <p:nvPr/>
        </p:nvCxnSpPr>
        <p:spPr>
          <a:xfrm flipH="1">
            <a:off x="465517" y="315884"/>
            <a:ext cx="2510439" cy="154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F988ED-4913-8063-FF5A-5A90D7B5DCCE}"/>
              </a:ext>
            </a:extLst>
          </p:cNvPr>
          <p:cNvGrpSpPr/>
          <p:nvPr/>
        </p:nvGrpSpPr>
        <p:grpSpPr>
          <a:xfrm>
            <a:off x="6686203" y="7051967"/>
            <a:ext cx="3092334" cy="2709949"/>
            <a:chOff x="3241964" y="7065818"/>
            <a:chExt cx="3092334" cy="27099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F4F381-DF6D-E5D6-5A94-2CFBE23D48A8}"/>
                </a:ext>
              </a:extLst>
            </p:cNvPr>
            <p:cNvSpPr/>
            <p:nvPr/>
          </p:nvSpPr>
          <p:spPr>
            <a:xfrm>
              <a:off x="3241964" y="7065818"/>
              <a:ext cx="3092334" cy="270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CF0FA5-4F74-E9C0-CFE0-30BEAAFA04B7}"/>
                </a:ext>
              </a:extLst>
            </p:cNvPr>
            <p:cNvSpPr txBox="1"/>
            <p:nvPr/>
          </p:nvSpPr>
          <p:spPr>
            <a:xfrm>
              <a:off x="3441469" y="7288546"/>
              <a:ext cx="272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Featured Recipe #2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C38E2A-DF84-F627-F98F-1162D2E51C39}"/>
                </a:ext>
              </a:extLst>
            </p:cNvPr>
            <p:cNvSpPr/>
            <p:nvPr/>
          </p:nvSpPr>
          <p:spPr>
            <a:xfrm>
              <a:off x="3441469" y="7880606"/>
              <a:ext cx="2726575" cy="1196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 Pic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13D506-4B07-3989-43CB-E9D78B9A0304}"/>
                </a:ext>
              </a:extLst>
            </p:cNvPr>
            <p:cNvCxnSpPr/>
            <p:nvPr/>
          </p:nvCxnSpPr>
          <p:spPr>
            <a:xfrm flipV="1"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483BA0-E22A-E544-2F85-C5067A5AA8D9}"/>
                </a:ext>
              </a:extLst>
            </p:cNvPr>
            <p:cNvCxnSpPr/>
            <p:nvPr/>
          </p:nvCxnSpPr>
          <p:spPr>
            <a:xfrm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7E222CB-4562-94FE-1456-1651D211A3E1}"/>
                </a:ext>
              </a:extLst>
            </p:cNvPr>
            <p:cNvSpPr/>
            <p:nvPr/>
          </p:nvSpPr>
          <p:spPr>
            <a:xfrm>
              <a:off x="3441469" y="9300226"/>
              <a:ext cx="2726575" cy="3259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LinkButton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1917ED-5093-18DC-3659-20E095A65578}"/>
              </a:ext>
            </a:extLst>
          </p:cNvPr>
          <p:cNvGrpSpPr/>
          <p:nvPr/>
        </p:nvGrpSpPr>
        <p:grpSpPr>
          <a:xfrm>
            <a:off x="3394364" y="7051968"/>
            <a:ext cx="3092334" cy="2709949"/>
            <a:chOff x="3241964" y="7065818"/>
            <a:chExt cx="3092334" cy="2709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3C6A6C-A35F-0EE5-3206-306A7125BB2F}"/>
                </a:ext>
              </a:extLst>
            </p:cNvPr>
            <p:cNvSpPr/>
            <p:nvPr/>
          </p:nvSpPr>
          <p:spPr>
            <a:xfrm>
              <a:off x="3241964" y="7065818"/>
              <a:ext cx="3092334" cy="270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F85029-D2CE-601F-409B-418DD7F0C087}"/>
                </a:ext>
              </a:extLst>
            </p:cNvPr>
            <p:cNvSpPr txBox="1"/>
            <p:nvPr/>
          </p:nvSpPr>
          <p:spPr>
            <a:xfrm>
              <a:off x="3441469" y="7288546"/>
              <a:ext cx="272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Featured Recipe #1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391961-1343-9E68-D7DA-81CA80D04443}"/>
                </a:ext>
              </a:extLst>
            </p:cNvPr>
            <p:cNvSpPr/>
            <p:nvPr/>
          </p:nvSpPr>
          <p:spPr>
            <a:xfrm>
              <a:off x="3441469" y="7880606"/>
              <a:ext cx="2726575" cy="1196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 Pic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2DAAB7-E6EF-37E3-7F0E-FDEF0E660B98}"/>
                </a:ext>
              </a:extLst>
            </p:cNvPr>
            <p:cNvCxnSpPr/>
            <p:nvPr/>
          </p:nvCxnSpPr>
          <p:spPr>
            <a:xfrm flipV="1"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6EB6-2AD3-399F-FA4D-FA8F7C50C576}"/>
                </a:ext>
              </a:extLst>
            </p:cNvPr>
            <p:cNvCxnSpPr/>
            <p:nvPr/>
          </p:nvCxnSpPr>
          <p:spPr>
            <a:xfrm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F99D88-21EF-0B62-6C4E-75D35FF90C4C}"/>
                </a:ext>
              </a:extLst>
            </p:cNvPr>
            <p:cNvSpPr/>
            <p:nvPr/>
          </p:nvSpPr>
          <p:spPr>
            <a:xfrm>
              <a:off x="3441469" y="9300226"/>
              <a:ext cx="2726575" cy="3259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LinkButton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F91919-ADDF-A24D-C1B5-FD587F8261EE}"/>
              </a:ext>
            </a:extLst>
          </p:cNvPr>
          <p:cNvGrpSpPr/>
          <p:nvPr/>
        </p:nvGrpSpPr>
        <p:grpSpPr>
          <a:xfrm>
            <a:off x="3394364" y="9991238"/>
            <a:ext cx="3092334" cy="2709949"/>
            <a:chOff x="3241964" y="7065818"/>
            <a:chExt cx="3092334" cy="27099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AE7EFF-FADB-E9B4-6A22-6400D0590E37}"/>
                </a:ext>
              </a:extLst>
            </p:cNvPr>
            <p:cNvSpPr/>
            <p:nvPr/>
          </p:nvSpPr>
          <p:spPr>
            <a:xfrm>
              <a:off x="3241964" y="7065818"/>
              <a:ext cx="3092334" cy="270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549ECF-C9AD-9410-F495-EE4E6F123357}"/>
                </a:ext>
              </a:extLst>
            </p:cNvPr>
            <p:cNvSpPr txBox="1"/>
            <p:nvPr/>
          </p:nvSpPr>
          <p:spPr>
            <a:xfrm>
              <a:off x="3441469" y="7288546"/>
              <a:ext cx="272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Featured Recipe #3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CCAA70-F72A-0A72-FA02-A505E4EF2E1D}"/>
                </a:ext>
              </a:extLst>
            </p:cNvPr>
            <p:cNvSpPr/>
            <p:nvPr/>
          </p:nvSpPr>
          <p:spPr>
            <a:xfrm>
              <a:off x="3441469" y="7880606"/>
              <a:ext cx="2726575" cy="1196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 Pic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BDD885-5EAB-1606-EF85-DCDC038CC9B3}"/>
                </a:ext>
              </a:extLst>
            </p:cNvPr>
            <p:cNvCxnSpPr/>
            <p:nvPr/>
          </p:nvCxnSpPr>
          <p:spPr>
            <a:xfrm flipV="1"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D277E1B-2EAF-DF65-56AB-629AF55D7B06}"/>
                </a:ext>
              </a:extLst>
            </p:cNvPr>
            <p:cNvCxnSpPr/>
            <p:nvPr/>
          </p:nvCxnSpPr>
          <p:spPr>
            <a:xfrm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D8BCF80-CFBE-8E83-6390-7D9DE0C4208A}"/>
                </a:ext>
              </a:extLst>
            </p:cNvPr>
            <p:cNvSpPr/>
            <p:nvPr/>
          </p:nvSpPr>
          <p:spPr>
            <a:xfrm>
              <a:off x="3441469" y="9300226"/>
              <a:ext cx="2726575" cy="3259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LinkButton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594D79-F6C9-F3EA-B5F9-870798ADB0E3}"/>
              </a:ext>
            </a:extLst>
          </p:cNvPr>
          <p:cNvGrpSpPr/>
          <p:nvPr/>
        </p:nvGrpSpPr>
        <p:grpSpPr>
          <a:xfrm>
            <a:off x="6702828" y="9991238"/>
            <a:ext cx="3092334" cy="2709949"/>
            <a:chOff x="3241964" y="7065818"/>
            <a:chExt cx="3092334" cy="270994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66FF6F-FE69-4805-8052-86D2578F6EA6}"/>
                </a:ext>
              </a:extLst>
            </p:cNvPr>
            <p:cNvSpPr/>
            <p:nvPr/>
          </p:nvSpPr>
          <p:spPr>
            <a:xfrm>
              <a:off x="3241964" y="7065818"/>
              <a:ext cx="3092334" cy="270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067E93-666E-6D5F-4CE3-2493A4010EAE}"/>
                </a:ext>
              </a:extLst>
            </p:cNvPr>
            <p:cNvSpPr txBox="1"/>
            <p:nvPr/>
          </p:nvSpPr>
          <p:spPr>
            <a:xfrm>
              <a:off x="3441469" y="7288546"/>
              <a:ext cx="272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Featured Recipe #4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FEE35-3D5A-74E9-DC5E-393E54BAECFE}"/>
                </a:ext>
              </a:extLst>
            </p:cNvPr>
            <p:cNvSpPr/>
            <p:nvPr/>
          </p:nvSpPr>
          <p:spPr>
            <a:xfrm>
              <a:off x="3441469" y="7880606"/>
              <a:ext cx="2726575" cy="1196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 Pic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0789-0027-D5DE-506B-668054866100}"/>
                </a:ext>
              </a:extLst>
            </p:cNvPr>
            <p:cNvCxnSpPr/>
            <p:nvPr/>
          </p:nvCxnSpPr>
          <p:spPr>
            <a:xfrm flipV="1"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990CAC-7FD0-398F-7870-E235C0F089E6}"/>
                </a:ext>
              </a:extLst>
            </p:cNvPr>
            <p:cNvCxnSpPr/>
            <p:nvPr/>
          </p:nvCxnSpPr>
          <p:spPr>
            <a:xfrm>
              <a:off x="3441469" y="7880606"/>
              <a:ext cx="2726575" cy="119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911713E-BF6D-0641-1E77-460FC242A2E8}"/>
                </a:ext>
              </a:extLst>
            </p:cNvPr>
            <p:cNvSpPr/>
            <p:nvPr/>
          </p:nvSpPr>
          <p:spPr>
            <a:xfrm>
              <a:off x="3441469" y="9300226"/>
              <a:ext cx="2726575" cy="3259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LinkButton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9E51760-FDB8-2BFE-972D-B3992012E074}"/>
              </a:ext>
            </a:extLst>
          </p:cNvPr>
          <p:cNvSpPr/>
          <p:nvPr/>
        </p:nvSpPr>
        <p:spPr>
          <a:xfrm>
            <a:off x="465517" y="6995882"/>
            <a:ext cx="2543699" cy="548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50673-499B-8AD4-46C2-ECE5BBE2566D}"/>
              </a:ext>
            </a:extLst>
          </p:cNvPr>
          <p:cNvSpPr txBox="1"/>
          <p:nvPr/>
        </p:nvSpPr>
        <p:spPr>
          <a:xfrm>
            <a:off x="548642" y="7218610"/>
            <a:ext cx="234418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News and Blog Highlights</a:t>
            </a:r>
          </a:p>
          <a:p>
            <a:pPr algn="ctr"/>
            <a:endParaRPr lang="en-US" dirty="0"/>
          </a:p>
          <a:p>
            <a:r>
              <a:rPr lang="en-US" sz="1400" b="1" dirty="0"/>
              <a:t>Article1: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Lorem ipsum dolor sit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amet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adipiscing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elit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 Sed do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euismod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tempo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incididunt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ut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labore et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…. See More</a:t>
            </a:r>
          </a:p>
          <a:p>
            <a:endParaRPr lang="en-US" sz="1400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1400" b="1" dirty="0"/>
              <a:t>Article1: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Lorem ipsum dolor sit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amet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consectetur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adipiscing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elit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 Sed do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euismod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tempor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incididunt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ut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labore et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…. See More</a:t>
            </a:r>
            <a:endParaRPr lang="en-US" sz="1400" b="1" dirty="0"/>
          </a:p>
          <a:p>
            <a:endParaRPr lang="en-US" sz="1400" b="1" dirty="0">
              <a:solidFill>
                <a:srgbClr val="0D0D0D"/>
              </a:solidFill>
              <a:latin typeface="Söhne"/>
            </a:endParaRPr>
          </a:p>
          <a:p>
            <a:r>
              <a:rPr lang="en-US" sz="1400" b="1" dirty="0"/>
              <a:t>Article1: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Lorem ipsum dolor sit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amet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consectetur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adipiscing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elit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 Sed do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tempor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incididunt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ut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labore et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…. See More</a:t>
            </a:r>
            <a:endParaRPr lang="en-US" sz="1400" b="1" dirty="0"/>
          </a:p>
          <a:p>
            <a:endParaRPr lang="en-US" sz="1400" b="1" dirty="0">
              <a:solidFill>
                <a:srgbClr val="0D0D0D"/>
              </a:solidFill>
              <a:latin typeface="Söhne"/>
            </a:endParaRPr>
          </a:p>
          <a:p>
            <a:r>
              <a:rPr lang="en-US" sz="1400" b="1" dirty="0"/>
              <a:t>Article1: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Lorem ipsum dolor sit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amet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1400" b="0" i="0" dirty="0" err="1">
                <a:solidFill>
                  <a:srgbClr val="0D0D0D"/>
                </a:solidFill>
                <a:effectLst/>
                <a:latin typeface="Söhne"/>
              </a:rPr>
              <a:t>consectetur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… 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See More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670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07937-7505-784F-1073-385AAA13C734}"/>
              </a:ext>
            </a:extLst>
          </p:cNvPr>
          <p:cNvSpPr txBox="1"/>
          <p:nvPr/>
        </p:nvSpPr>
        <p:spPr>
          <a:xfrm>
            <a:off x="2975956" y="315884"/>
            <a:ext cx="666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Recip</a:t>
            </a:r>
            <a:r>
              <a:rPr lang="en-US" sz="6000" b="1" dirty="0"/>
              <a:t>-Ease</a:t>
            </a:r>
          </a:p>
          <a:p>
            <a:pPr algn="ctr"/>
            <a:r>
              <a:rPr lang="en-US" sz="2000" b="1" dirty="0"/>
              <a:t>Finally, An Easy Way to Create, Store, and Share Recipes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5E7BB-517B-BA94-B010-F09D7E5FEFE0}"/>
              </a:ext>
            </a:extLst>
          </p:cNvPr>
          <p:cNvSpPr/>
          <p:nvPr/>
        </p:nvSpPr>
        <p:spPr>
          <a:xfrm>
            <a:off x="448887" y="315884"/>
            <a:ext cx="2527069" cy="15461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Recip</a:t>
            </a:r>
            <a:r>
              <a:rPr lang="en-US" dirty="0">
                <a:solidFill>
                  <a:schemeClr val="tx1"/>
                </a:solidFill>
              </a:rPr>
              <a:t>-Ease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A630BD-5F96-713E-E5B8-EA36AAE71BA4}"/>
              </a:ext>
            </a:extLst>
          </p:cNvPr>
          <p:cNvCxnSpPr/>
          <p:nvPr/>
        </p:nvCxnSpPr>
        <p:spPr>
          <a:xfrm>
            <a:off x="448887" y="315884"/>
            <a:ext cx="2543699" cy="154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09B887-A02E-B84D-E8FE-7BAF5344CF86}"/>
              </a:ext>
            </a:extLst>
          </p:cNvPr>
          <p:cNvCxnSpPr/>
          <p:nvPr/>
        </p:nvCxnSpPr>
        <p:spPr>
          <a:xfrm flipH="1">
            <a:off x="465517" y="315884"/>
            <a:ext cx="2510439" cy="154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FB279C-6CA2-8177-D2B4-1BD7FA0C62E9}"/>
              </a:ext>
            </a:extLst>
          </p:cNvPr>
          <p:cNvSpPr/>
          <p:nvPr/>
        </p:nvSpPr>
        <p:spPr>
          <a:xfrm>
            <a:off x="448887" y="2061555"/>
            <a:ext cx="9426633" cy="9975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07DF90-4C52-53A6-5463-EBC1D91D53DE}"/>
              </a:ext>
            </a:extLst>
          </p:cNvPr>
          <p:cNvSpPr/>
          <p:nvPr/>
        </p:nvSpPr>
        <p:spPr>
          <a:xfrm>
            <a:off x="6201303" y="2330000"/>
            <a:ext cx="1745667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9C215-FAD1-0982-AB29-ACCABF24499C}"/>
              </a:ext>
            </a:extLst>
          </p:cNvPr>
          <p:cNvSpPr/>
          <p:nvPr/>
        </p:nvSpPr>
        <p:spPr>
          <a:xfrm>
            <a:off x="2427327" y="2294309"/>
            <a:ext cx="1745668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5924F5-F23B-5BC0-B3B7-778C57B44345}"/>
              </a:ext>
            </a:extLst>
          </p:cNvPr>
          <p:cNvSpPr/>
          <p:nvPr/>
        </p:nvSpPr>
        <p:spPr>
          <a:xfrm>
            <a:off x="4322631" y="2310934"/>
            <a:ext cx="1729036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Enter/Create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EAC46D-C176-0356-CED6-C4FFEB5527A3}"/>
              </a:ext>
            </a:extLst>
          </p:cNvPr>
          <p:cNvSpPr/>
          <p:nvPr/>
        </p:nvSpPr>
        <p:spPr>
          <a:xfrm>
            <a:off x="548648" y="2275969"/>
            <a:ext cx="1745668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14CBD-D04A-012A-79CF-F1460F1D680A}"/>
              </a:ext>
            </a:extLst>
          </p:cNvPr>
          <p:cNvSpPr txBox="1"/>
          <p:nvPr/>
        </p:nvSpPr>
        <p:spPr>
          <a:xfrm>
            <a:off x="798025" y="2246874"/>
            <a:ext cx="204493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92C5D8-4AD5-FAD0-C75C-E1008197D232}"/>
              </a:ext>
            </a:extLst>
          </p:cNvPr>
          <p:cNvSpPr/>
          <p:nvPr/>
        </p:nvSpPr>
        <p:spPr>
          <a:xfrm>
            <a:off x="8055035" y="2330000"/>
            <a:ext cx="1745671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Login/Sign 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63315-3C15-6EC1-8335-605933945B12}"/>
              </a:ext>
            </a:extLst>
          </p:cNvPr>
          <p:cNvSpPr txBox="1"/>
          <p:nvPr/>
        </p:nvSpPr>
        <p:spPr>
          <a:xfrm>
            <a:off x="2510447" y="3225338"/>
            <a:ext cx="710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Create/Edit Recipes… The Easy Way!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675F4-BA88-7A59-BA37-3365187BC9C1}"/>
              </a:ext>
            </a:extLst>
          </p:cNvPr>
          <p:cNvSpPr txBox="1"/>
          <p:nvPr/>
        </p:nvSpPr>
        <p:spPr>
          <a:xfrm>
            <a:off x="3125585" y="3873731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 Name: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AF402-CEDE-0426-0509-1EA6834E1DEE}"/>
              </a:ext>
            </a:extLst>
          </p:cNvPr>
          <p:cNvSpPr/>
          <p:nvPr/>
        </p:nvSpPr>
        <p:spPr>
          <a:xfrm>
            <a:off x="4904509" y="3873730"/>
            <a:ext cx="4713318" cy="398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1F507-A9B1-2F50-FCC2-9E6B1AE0B634}"/>
              </a:ext>
            </a:extLst>
          </p:cNvPr>
          <p:cNvSpPr txBox="1"/>
          <p:nvPr/>
        </p:nvSpPr>
        <p:spPr>
          <a:xfrm>
            <a:off x="3125585" y="4368237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 Desc: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E5481-3CEF-F0EE-A268-A40353B0A97F}"/>
              </a:ext>
            </a:extLst>
          </p:cNvPr>
          <p:cNvSpPr/>
          <p:nvPr/>
        </p:nvSpPr>
        <p:spPr>
          <a:xfrm>
            <a:off x="4904509" y="4368236"/>
            <a:ext cx="4713318" cy="398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943EE9-44F8-71BC-4892-51A32B05C679}"/>
              </a:ext>
            </a:extLst>
          </p:cNvPr>
          <p:cNvSpPr/>
          <p:nvPr/>
        </p:nvSpPr>
        <p:spPr>
          <a:xfrm>
            <a:off x="5685904" y="4891457"/>
            <a:ext cx="3241965" cy="398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Category from Drop 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8DBCC-8619-0EB2-74B4-635E13BA84AB}"/>
              </a:ext>
            </a:extLst>
          </p:cNvPr>
          <p:cNvSpPr txBox="1"/>
          <p:nvPr/>
        </p:nvSpPr>
        <p:spPr>
          <a:xfrm>
            <a:off x="3300160" y="4891457"/>
            <a:ext cx="200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 Category: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AB69C4A-43EC-EE82-0701-F2DF127B63C2}"/>
              </a:ext>
            </a:extLst>
          </p:cNvPr>
          <p:cNvSpPr/>
          <p:nvPr/>
        </p:nvSpPr>
        <p:spPr>
          <a:xfrm>
            <a:off x="8661862" y="4920172"/>
            <a:ext cx="199505" cy="3406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807E4-9D07-5858-34E4-DEB3C147F9DE}"/>
              </a:ext>
            </a:extLst>
          </p:cNvPr>
          <p:cNvSpPr/>
          <p:nvPr/>
        </p:nvSpPr>
        <p:spPr>
          <a:xfrm>
            <a:off x="5685904" y="5431581"/>
            <a:ext cx="3241965" cy="398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Type from Drop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46A87-6B6F-924F-0C46-E6B4B88119D3}"/>
              </a:ext>
            </a:extLst>
          </p:cNvPr>
          <p:cNvSpPr txBox="1"/>
          <p:nvPr/>
        </p:nvSpPr>
        <p:spPr>
          <a:xfrm>
            <a:off x="3300160" y="5431581"/>
            <a:ext cx="200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 Type: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77B7C2E-89AA-5568-C0D7-68834870A416}"/>
              </a:ext>
            </a:extLst>
          </p:cNvPr>
          <p:cNvSpPr/>
          <p:nvPr/>
        </p:nvSpPr>
        <p:spPr>
          <a:xfrm>
            <a:off x="8661862" y="5460296"/>
            <a:ext cx="199505" cy="3406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B641EE-4B4B-F848-F1A2-7C90F9CC38FB}"/>
              </a:ext>
            </a:extLst>
          </p:cNvPr>
          <p:cNvGrpSpPr/>
          <p:nvPr/>
        </p:nvGrpSpPr>
        <p:grpSpPr>
          <a:xfrm>
            <a:off x="3590446" y="6184669"/>
            <a:ext cx="5735781" cy="3607724"/>
            <a:chOff x="3458095" y="6184669"/>
            <a:chExt cx="5735781" cy="36077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8767B5-1A62-2BB4-AD33-A70E2ADEB673}"/>
                </a:ext>
              </a:extLst>
            </p:cNvPr>
            <p:cNvSpPr/>
            <p:nvPr/>
          </p:nvSpPr>
          <p:spPr>
            <a:xfrm>
              <a:off x="3458095" y="6184669"/>
              <a:ext cx="5735781" cy="360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F8DDE9-E5B7-892B-EB08-52B8D5A558B7}"/>
                </a:ext>
              </a:extLst>
            </p:cNvPr>
            <p:cNvSpPr txBox="1"/>
            <p:nvPr/>
          </p:nvSpPr>
          <p:spPr>
            <a:xfrm>
              <a:off x="3599411" y="6213384"/>
              <a:ext cx="5062452" cy="744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Select an Ingredient or Search</a:t>
              </a:r>
            </a:p>
            <a:p>
              <a:pPr>
                <a:lnSpc>
                  <a:spcPct val="150000"/>
                </a:lnSpc>
              </a:pPr>
              <a:r>
                <a:rPr lang="en-US" b="1" dirty="0"/>
                <a:t>Popular Ingredients for Category/Type: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CA501F-0F3A-E66D-A941-DFC8ABB91E6E}"/>
                </a:ext>
              </a:extLst>
            </p:cNvPr>
            <p:cNvSpPr txBox="1"/>
            <p:nvPr/>
          </p:nvSpPr>
          <p:spPr>
            <a:xfrm>
              <a:off x="3599410" y="7165429"/>
              <a:ext cx="54531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C0C0C0"/>
                  </a:highlight>
                </a:rPr>
                <a:t>All Purpose Flour</a:t>
              </a:r>
            </a:p>
            <a:p>
              <a:r>
                <a:rPr lang="en-US" dirty="0"/>
                <a:t>Whole Sugar</a:t>
              </a:r>
            </a:p>
            <a:p>
              <a:r>
                <a:rPr lang="en-US" dirty="0"/>
                <a:t>Eggs – Large</a:t>
              </a:r>
            </a:p>
            <a:p>
              <a:r>
                <a:rPr lang="en-US" dirty="0"/>
                <a:t>Baking Powder</a:t>
              </a:r>
            </a:p>
            <a:p>
              <a:r>
                <a:rPr lang="en-US" dirty="0"/>
                <a:t>Baking Soda</a:t>
              </a:r>
            </a:p>
            <a:p>
              <a:r>
                <a:rPr lang="en-US" dirty="0"/>
                <a:t>Vanilla Extract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41341A-8893-CBD0-F40A-CBDBCB683879}"/>
                </a:ext>
              </a:extLst>
            </p:cNvPr>
            <p:cNvSpPr/>
            <p:nvPr/>
          </p:nvSpPr>
          <p:spPr>
            <a:xfrm>
              <a:off x="3599410" y="7165428"/>
              <a:ext cx="5453149" cy="2470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ACA0BD50-C554-9A8A-4E69-42D472D41728}"/>
                </a:ext>
              </a:extLst>
            </p:cNvPr>
            <p:cNvSpPr/>
            <p:nvPr/>
          </p:nvSpPr>
          <p:spPr>
            <a:xfrm>
              <a:off x="8713486" y="9312008"/>
              <a:ext cx="293354" cy="27451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FFEA8DA0-3066-301E-DAE3-F7E08E300229}"/>
                </a:ext>
              </a:extLst>
            </p:cNvPr>
            <p:cNvSpPr/>
            <p:nvPr/>
          </p:nvSpPr>
          <p:spPr>
            <a:xfrm>
              <a:off x="8713486" y="7219299"/>
              <a:ext cx="290945" cy="274519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7FF485-A648-06D9-3438-97D109770F80}"/>
                </a:ext>
              </a:extLst>
            </p:cNvPr>
            <p:cNvCxnSpPr>
              <a:cxnSpLocks/>
            </p:cNvCxnSpPr>
            <p:nvPr/>
          </p:nvCxnSpPr>
          <p:spPr>
            <a:xfrm>
              <a:off x="8661862" y="7165428"/>
              <a:ext cx="10727" cy="2470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8E81F2-B787-A35C-2036-5A96BC4B0DD8}"/>
                </a:ext>
              </a:extLst>
            </p:cNvPr>
            <p:cNvSpPr/>
            <p:nvPr/>
          </p:nvSpPr>
          <p:spPr>
            <a:xfrm>
              <a:off x="8661862" y="7591926"/>
              <a:ext cx="390697" cy="274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494865-2E9E-DB4A-7576-AECA8808DEE6}"/>
              </a:ext>
            </a:extLst>
          </p:cNvPr>
          <p:cNvSpPr txBox="1"/>
          <p:nvPr/>
        </p:nvSpPr>
        <p:spPr>
          <a:xfrm>
            <a:off x="465517" y="3513221"/>
            <a:ext cx="219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Click Measures Buttons to Create Appropriate Ingredient Measure, (i.e.), Click “Cup” Twice and “½ Cup” Once for 2 – ½ Cups.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18E9B6-6ED6-8067-12D4-BCE284D19E3F}"/>
              </a:ext>
            </a:extLst>
          </p:cNvPr>
          <p:cNvSpPr/>
          <p:nvPr/>
        </p:nvSpPr>
        <p:spPr>
          <a:xfrm>
            <a:off x="448887" y="5931568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646CF2-D0DC-B25E-B249-E1A1F0FA6B49}"/>
              </a:ext>
            </a:extLst>
          </p:cNvPr>
          <p:cNvSpPr/>
          <p:nvPr/>
        </p:nvSpPr>
        <p:spPr>
          <a:xfrm>
            <a:off x="1174503" y="5939589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½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6EAE6FF-29A1-A74C-E89E-B2973E9B6EFC}"/>
              </a:ext>
            </a:extLst>
          </p:cNvPr>
          <p:cNvSpPr/>
          <p:nvPr/>
        </p:nvSpPr>
        <p:spPr>
          <a:xfrm>
            <a:off x="1900119" y="5939589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1/3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DD30D7-4AD6-B566-083C-86569FB82C18}"/>
              </a:ext>
            </a:extLst>
          </p:cNvPr>
          <p:cNvSpPr/>
          <p:nvPr/>
        </p:nvSpPr>
        <p:spPr>
          <a:xfrm>
            <a:off x="450967" y="6657478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1/4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306C47-3E33-BF49-B29B-19284920E9D9}"/>
              </a:ext>
            </a:extLst>
          </p:cNvPr>
          <p:cNvSpPr/>
          <p:nvPr/>
        </p:nvSpPr>
        <p:spPr>
          <a:xfrm>
            <a:off x="1174503" y="6657478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TBSP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889B12-84EB-AF78-C979-4E111D7E1B43}"/>
              </a:ext>
            </a:extLst>
          </p:cNvPr>
          <p:cNvSpPr/>
          <p:nvPr/>
        </p:nvSpPr>
        <p:spPr>
          <a:xfrm>
            <a:off x="1900119" y="6657477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TSP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F84D76-A391-0FC4-7323-F9099D886409}"/>
              </a:ext>
            </a:extLst>
          </p:cNvPr>
          <p:cNvSpPr/>
          <p:nvPr/>
        </p:nvSpPr>
        <p:spPr>
          <a:xfrm>
            <a:off x="448887" y="7369080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Gms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Enter Below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12D4B9D-B9E8-B739-9D90-B244EC11856F}"/>
              </a:ext>
            </a:extLst>
          </p:cNvPr>
          <p:cNvSpPr/>
          <p:nvPr/>
        </p:nvSpPr>
        <p:spPr>
          <a:xfrm>
            <a:off x="1174503" y="7362802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Ozs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Enter Below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2C2EAA0-1355-ED33-9B2A-D684CE8C804A}"/>
              </a:ext>
            </a:extLst>
          </p:cNvPr>
          <p:cNvSpPr/>
          <p:nvPr/>
        </p:nvSpPr>
        <p:spPr>
          <a:xfrm>
            <a:off x="1900118" y="7374920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For Rolling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4E55F7-A71A-0B75-6426-FC3714303264}"/>
              </a:ext>
            </a:extLst>
          </p:cNvPr>
          <p:cNvSpPr/>
          <p:nvPr/>
        </p:nvSpPr>
        <p:spPr>
          <a:xfrm>
            <a:off x="448886" y="8375990"/>
            <a:ext cx="645987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Undo Last Click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2DBCAD-1424-720F-260F-29518E4D1AD6}"/>
              </a:ext>
            </a:extLst>
          </p:cNvPr>
          <p:cNvSpPr/>
          <p:nvPr/>
        </p:nvSpPr>
        <p:spPr>
          <a:xfrm>
            <a:off x="1199224" y="8375989"/>
            <a:ext cx="1346881" cy="60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Done with Ingredient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1F1EB0-5870-4312-1BBA-B2E179AA86B7}"/>
              </a:ext>
            </a:extLst>
          </p:cNvPr>
          <p:cNvSpPr txBox="1"/>
          <p:nvPr/>
        </p:nvSpPr>
        <p:spPr>
          <a:xfrm>
            <a:off x="187048" y="9112475"/>
            <a:ext cx="163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Qty for Grams or Ounces: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CE26D8-AD05-4A6A-2290-5DA459E55D00}"/>
              </a:ext>
            </a:extLst>
          </p:cNvPr>
          <p:cNvSpPr/>
          <p:nvPr/>
        </p:nvSpPr>
        <p:spPr>
          <a:xfrm>
            <a:off x="1746547" y="9172492"/>
            <a:ext cx="1026614" cy="398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CABE217-7FE5-C509-517A-CEF07679DB70}"/>
              </a:ext>
            </a:extLst>
          </p:cNvPr>
          <p:cNvSpPr/>
          <p:nvPr/>
        </p:nvSpPr>
        <p:spPr>
          <a:xfrm>
            <a:off x="2884298" y="9172492"/>
            <a:ext cx="597859" cy="398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7AAA3A-ED7A-5A05-8C54-10681279C25F}"/>
              </a:ext>
            </a:extLst>
          </p:cNvPr>
          <p:cNvSpPr txBox="1"/>
          <p:nvPr/>
        </p:nvSpPr>
        <p:spPr>
          <a:xfrm>
            <a:off x="622148" y="8026390"/>
            <a:ext cx="109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Divided?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E1098C-C1A1-E46B-4E25-43B3CC6397A9}"/>
              </a:ext>
            </a:extLst>
          </p:cNvPr>
          <p:cNvSpPr/>
          <p:nvPr/>
        </p:nvSpPr>
        <p:spPr>
          <a:xfrm>
            <a:off x="1757486" y="8082031"/>
            <a:ext cx="194698" cy="196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22ED28-D4EC-76B3-51AB-0FB8CBD29D0E}"/>
              </a:ext>
            </a:extLst>
          </p:cNvPr>
          <p:cNvGrpSpPr/>
          <p:nvPr/>
        </p:nvGrpSpPr>
        <p:grpSpPr>
          <a:xfrm>
            <a:off x="3596578" y="10017536"/>
            <a:ext cx="5735781" cy="2014043"/>
            <a:chOff x="3458095" y="6184669"/>
            <a:chExt cx="5735781" cy="201404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D4663E-DB7A-9FB4-23A8-220DB326C306}"/>
                </a:ext>
              </a:extLst>
            </p:cNvPr>
            <p:cNvSpPr/>
            <p:nvPr/>
          </p:nvSpPr>
          <p:spPr>
            <a:xfrm>
              <a:off x="3458095" y="6184669"/>
              <a:ext cx="5735781" cy="201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257C76-C1B9-F43C-8558-267776B00E2D}"/>
                </a:ext>
              </a:extLst>
            </p:cNvPr>
            <p:cNvSpPr txBox="1"/>
            <p:nvPr/>
          </p:nvSpPr>
          <p:spPr>
            <a:xfrm>
              <a:off x="3599411" y="6213384"/>
              <a:ext cx="506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Ingredients for “Recipe Name”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759B7E-FEBD-ED2C-A3C7-3B2D11776082}"/>
                </a:ext>
              </a:extLst>
            </p:cNvPr>
            <p:cNvSpPr txBox="1"/>
            <p:nvPr/>
          </p:nvSpPr>
          <p:spPr>
            <a:xfrm>
              <a:off x="3599410" y="6697710"/>
              <a:ext cx="5453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C0C0C0"/>
                  </a:highlight>
                </a:rPr>
                <a:t>All Purpose Flour (Divided) – 2 Cups 2 Tsp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074541A-0626-1967-E52B-E47FE82107D0}"/>
                </a:ext>
              </a:extLst>
            </p:cNvPr>
            <p:cNvSpPr/>
            <p:nvPr/>
          </p:nvSpPr>
          <p:spPr>
            <a:xfrm>
              <a:off x="3599410" y="6697710"/>
              <a:ext cx="5453149" cy="1350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96D4F52D-26FE-CFF4-8141-B0933EF51D3D}"/>
                </a:ext>
              </a:extLst>
            </p:cNvPr>
            <p:cNvSpPr/>
            <p:nvPr/>
          </p:nvSpPr>
          <p:spPr>
            <a:xfrm>
              <a:off x="8728252" y="7761442"/>
              <a:ext cx="293354" cy="27451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B6200B7D-58A4-8F17-D7F6-09A867C0278B}"/>
                </a:ext>
              </a:extLst>
            </p:cNvPr>
            <p:cNvSpPr/>
            <p:nvPr/>
          </p:nvSpPr>
          <p:spPr>
            <a:xfrm>
              <a:off x="8714690" y="6726939"/>
              <a:ext cx="290945" cy="274519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D81A63-BB84-0D7C-F5A2-BDE6AA6D2AC3}"/>
                </a:ext>
              </a:extLst>
            </p:cNvPr>
            <p:cNvCxnSpPr>
              <a:cxnSpLocks/>
            </p:cNvCxnSpPr>
            <p:nvPr/>
          </p:nvCxnSpPr>
          <p:spPr>
            <a:xfrm>
              <a:off x="8661862" y="6697709"/>
              <a:ext cx="0" cy="13382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5BB9DD-7C6B-3507-4005-555315A12892}"/>
                </a:ext>
              </a:extLst>
            </p:cNvPr>
            <p:cNvSpPr/>
            <p:nvPr/>
          </p:nvSpPr>
          <p:spPr>
            <a:xfrm>
              <a:off x="8666457" y="7116452"/>
              <a:ext cx="390697" cy="274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0583746-A973-7961-6CBE-2F416ABB437C}"/>
              </a:ext>
            </a:extLst>
          </p:cNvPr>
          <p:cNvSpPr/>
          <p:nvPr/>
        </p:nvSpPr>
        <p:spPr>
          <a:xfrm>
            <a:off x="7110650" y="10558378"/>
            <a:ext cx="820783" cy="275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Edit…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1FBAA1-A51B-939E-EA4F-5153BA9A2AC7}"/>
              </a:ext>
            </a:extLst>
          </p:cNvPr>
          <p:cNvSpPr/>
          <p:nvPr/>
        </p:nvSpPr>
        <p:spPr>
          <a:xfrm>
            <a:off x="7965227" y="10568328"/>
            <a:ext cx="820783" cy="275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8DAB1F-5E07-26E4-00F6-2A86E18E012A}"/>
              </a:ext>
            </a:extLst>
          </p:cNvPr>
          <p:cNvSpPr txBox="1"/>
          <p:nvPr/>
        </p:nvSpPr>
        <p:spPr>
          <a:xfrm>
            <a:off x="279587" y="9830619"/>
            <a:ext cx="27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Instructions Below: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114B50-3744-B024-F533-A97A697B2EB0}"/>
              </a:ext>
            </a:extLst>
          </p:cNvPr>
          <p:cNvSpPr/>
          <p:nvPr/>
        </p:nvSpPr>
        <p:spPr>
          <a:xfrm>
            <a:off x="300789" y="10256468"/>
            <a:ext cx="2763776" cy="2229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Input text box for recipe instructions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704978D-C360-F75F-0DF4-84014E3AC16E}"/>
              </a:ext>
            </a:extLst>
          </p:cNvPr>
          <p:cNvSpPr/>
          <p:nvPr/>
        </p:nvSpPr>
        <p:spPr>
          <a:xfrm>
            <a:off x="4289369" y="12140753"/>
            <a:ext cx="1745668" cy="4399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Recipe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24D9E39-4176-6382-E58D-F030A7F56E3D}"/>
              </a:ext>
            </a:extLst>
          </p:cNvPr>
          <p:cNvSpPr/>
          <p:nvPr/>
        </p:nvSpPr>
        <p:spPr>
          <a:xfrm>
            <a:off x="6262988" y="12151701"/>
            <a:ext cx="1668445" cy="4399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63541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43847-591D-6E8E-DE0A-D434F604AD2E}"/>
              </a:ext>
            </a:extLst>
          </p:cNvPr>
          <p:cNvSpPr txBox="1"/>
          <p:nvPr/>
        </p:nvSpPr>
        <p:spPr>
          <a:xfrm>
            <a:off x="2975956" y="315884"/>
            <a:ext cx="666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Recip</a:t>
            </a:r>
            <a:r>
              <a:rPr lang="en-US" sz="6000" b="1" dirty="0"/>
              <a:t>-Ease</a:t>
            </a:r>
          </a:p>
          <a:p>
            <a:pPr algn="ctr"/>
            <a:r>
              <a:rPr lang="en-US" sz="2000" b="1" dirty="0"/>
              <a:t>Finally, An Easy Way to Create, Store, and Share Recipes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7A67F-E410-F7E5-0076-667D1B95D4F9}"/>
              </a:ext>
            </a:extLst>
          </p:cNvPr>
          <p:cNvSpPr/>
          <p:nvPr/>
        </p:nvSpPr>
        <p:spPr>
          <a:xfrm>
            <a:off x="448887" y="315884"/>
            <a:ext cx="2527069" cy="15461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Recip</a:t>
            </a:r>
            <a:r>
              <a:rPr lang="en-US" dirty="0">
                <a:solidFill>
                  <a:schemeClr val="tx1"/>
                </a:solidFill>
              </a:rPr>
              <a:t>-Ease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35658-DBE7-EFC8-6BEA-714E23EB17D0}"/>
              </a:ext>
            </a:extLst>
          </p:cNvPr>
          <p:cNvSpPr/>
          <p:nvPr/>
        </p:nvSpPr>
        <p:spPr>
          <a:xfrm>
            <a:off x="448887" y="2161309"/>
            <a:ext cx="2527069" cy="46052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E75D4-F3A0-E486-E55B-D146C26E78A8}"/>
              </a:ext>
            </a:extLst>
          </p:cNvPr>
          <p:cNvSpPr/>
          <p:nvPr/>
        </p:nvSpPr>
        <p:spPr>
          <a:xfrm>
            <a:off x="548642" y="5145576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9151BA-B4D8-9B34-ABEC-C995F85E11EA}"/>
              </a:ext>
            </a:extLst>
          </p:cNvPr>
          <p:cNvSpPr/>
          <p:nvPr/>
        </p:nvSpPr>
        <p:spPr>
          <a:xfrm>
            <a:off x="548642" y="3507970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03DB64-DB3C-6B6B-A658-11BA0EB12ADF}"/>
              </a:ext>
            </a:extLst>
          </p:cNvPr>
          <p:cNvSpPr/>
          <p:nvPr/>
        </p:nvSpPr>
        <p:spPr>
          <a:xfrm>
            <a:off x="548642" y="4364181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Enter/Create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6C8AA-B695-F00B-72F6-3548E5D6176F}"/>
              </a:ext>
            </a:extLst>
          </p:cNvPr>
          <p:cNvSpPr/>
          <p:nvPr/>
        </p:nvSpPr>
        <p:spPr>
          <a:xfrm>
            <a:off x="548642" y="2722419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217E1-2CA6-850F-8B7B-6F1E2386C158}"/>
              </a:ext>
            </a:extLst>
          </p:cNvPr>
          <p:cNvSpPr txBox="1"/>
          <p:nvPr/>
        </p:nvSpPr>
        <p:spPr>
          <a:xfrm>
            <a:off x="681644" y="2277687"/>
            <a:ext cx="204493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F4A550-00E6-4CEE-8B49-2AA9F8180096}"/>
              </a:ext>
            </a:extLst>
          </p:cNvPr>
          <p:cNvSpPr/>
          <p:nvPr/>
        </p:nvSpPr>
        <p:spPr>
          <a:xfrm>
            <a:off x="548642" y="5926971"/>
            <a:ext cx="2344189" cy="5818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Login/Sign 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71E8F-EB93-3643-338F-0208AE4A2F8D}"/>
              </a:ext>
            </a:extLst>
          </p:cNvPr>
          <p:cNvCxnSpPr/>
          <p:nvPr/>
        </p:nvCxnSpPr>
        <p:spPr>
          <a:xfrm>
            <a:off x="448887" y="315884"/>
            <a:ext cx="2543699" cy="154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D3DE12-0D49-BC57-5BD5-3E42AED2E545}"/>
              </a:ext>
            </a:extLst>
          </p:cNvPr>
          <p:cNvCxnSpPr/>
          <p:nvPr/>
        </p:nvCxnSpPr>
        <p:spPr>
          <a:xfrm flipH="1">
            <a:off x="465517" y="315884"/>
            <a:ext cx="2510439" cy="154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E739DA-1A70-FE50-D056-4E2164A13E49}"/>
              </a:ext>
            </a:extLst>
          </p:cNvPr>
          <p:cNvSpPr txBox="1"/>
          <p:nvPr/>
        </p:nvSpPr>
        <p:spPr>
          <a:xfrm>
            <a:off x="3626097" y="1714686"/>
            <a:ext cx="5238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Select and Share Recipes</a:t>
            </a:r>
          </a:p>
          <a:p>
            <a:pPr algn="ctr"/>
            <a:r>
              <a:rPr lang="en-US" b="1" dirty="0"/>
              <a:t>Create a Link to </a:t>
            </a:r>
            <a:r>
              <a:rPr lang="en-US" b="1" dirty="0" err="1"/>
              <a:t>Recip</a:t>
            </a:r>
            <a:r>
              <a:rPr lang="en-US" b="1" dirty="0"/>
              <a:t>-Ease For Your Recipes for Friends and Family… Or Social Media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55AA1F-E2A6-4BE3-3523-3FDBF765F94E}"/>
              </a:ext>
            </a:extLst>
          </p:cNvPr>
          <p:cNvGrpSpPr/>
          <p:nvPr/>
        </p:nvGrpSpPr>
        <p:grpSpPr>
          <a:xfrm>
            <a:off x="3484782" y="2851264"/>
            <a:ext cx="5735781" cy="3607724"/>
            <a:chOff x="3458095" y="6184669"/>
            <a:chExt cx="5735781" cy="36077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17FE24-964E-22DC-EDD8-3484871AA30F}"/>
                </a:ext>
              </a:extLst>
            </p:cNvPr>
            <p:cNvSpPr/>
            <p:nvPr/>
          </p:nvSpPr>
          <p:spPr>
            <a:xfrm>
              <a:off x="3458095" y="6184669"/>
              <a:ext cx="5735781" cy="3607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528EE6-8DA7-F2F1-4145-DA1339B4D6F7}"/>
                </a:ext>
              </a:extLst>
            </p:cNvPr>
            <p:cNvSpPr txBox="1"/>
            <p:nvPr/>
          </p:nvSpPr>
          <p:spPr>
            <a:xfrm>
              <a:off x="3599411" y="6213384"/>
              <a:ext cx="506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Select Recipes to Share: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FFCEBC-5030-2A21-021F-253B5B446C95}"/>
                </a:ext>
              </a:extLst>
            </p:cNvPr>
            <p:cNvSpPr txBox="1"/>
            <p:nvPr/>
          </p:nvSpPr>
          <p:spPr>
            <a:xfrm>
              <a:off x="3975915" y="6685832"/>
              <a:ext cx="507664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Chocolate Cake</a:t>
              </a:r>
            </a:p>
            <a:p>
              <a:r>
                <a:rPr lang="en-US" dirty="0"/>
                <a:t>BBQ Beef</a:t>
              </a:r>
            </a:p>
            <a:p>
              <a:r>
                <a:rPr lang="en-US" dirty="0"/>
                <a:t>Pizza Dough</a:t>
              </a:r>
            </a:p>
            <a:p>
              <a:r>
                <a:rPr lang="en-US" dirty="0"/>
                <a:t>Chicken Casserole</a:t>
              </a:r>
            </a:p>
            <a:p>
              <a:r>
                <a:rPr lang="en-US" dirty="0"/>
                <a:t>Mom’s Apple Pie</a:t>
              </a:r>
            </a:p>
            <a:p>
              <a:r>
                <a:rPr lang="en-US" dirty="0"/>
                <a:t>Steak Morgan</a:t>
              </a:r>
            </a:p>
            <a:p>
              <a:r>
                <a:rPr lang="en-US" dirty="0"/>
                <a:t>Eggplant Parmesan (Ick)</a:t>
              </a:r>
            </a:p>
            <a:p>
              <a:r>
                <a:rPr lang="en-US" dirty="0"/>
                <a:t>Keto Pancakes</a:t>
              </a:r>
            </a:p>
            <a:p>
              <a:r>
                <a:rPr lang="en-US" dirty="0"/>
                <a:t>Pork Roast and Roasted Potatoes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84397-FF4A-EB17-D261-C37B071C634A}"/>
                </a:ext>
              </a:extLst>
            </p:cNvPr>
            <p:cNvSpPr/>
            <p:nvPr/>
          </p:nvSpPr>
          <p:spPr>
            <a:xfrm>
              <a:off x="3599410" y="6637716"/>
              <a:ext cx="5453149" cy="2997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F2076-92F0-5C25-88FE-2FB6FD81605D}"/>
                </a:ext>
              </a:extLst>
            </p:cNvPr>
            <p:cNvSpPr/>
            <p:nvPr/>
          </p:nvSpPr>
          <p:spPr>
            <a:xfrm>
              <a:off x="8713486" y="9312008"/>
              <a:ext cx="293354" cy="27451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92C14639-3C2F-BE48-ADC3-F4F4C365DF75}"/>
                </a:ext>
              </a:extLst>
            </p:cNvPr>
            <p:cNvSpPr/>
            <p:nvPr/>
          </p:nvSpPr>
          <p:spPr>
            <a:xfrm>
              <a:off x="8713486" y="6701931"/>
              <a:ext cx="290945" cy="274519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625B9F-DD84-B482-6C27-60F6C9E170B5}"/>
                </a:ext>
              </a:extLst>
            </p:cNvPr>
            <p:cNvCxnSpPr>
              <a:cxnSpLocks/>
            </p:cNvCxnSpPr>
            <p:nvPr/>
          </p:nvCxnSpPr>
          <p:spPr>
            <a:xfrm>
              <a:off x="8661862" y="6644979"/>
              <a:ext cx="10727" cy="29907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F0AD73-34B2-AE9F-FFD2-A7A1BB83AE71}"/>
                </a:ext>
              </a:extLst>
            </p:cNvPr>
            <p:cNvSpPr/>
            <p:nvPr/>
          </p:nvSpPr>
          <p:spPr>
            <a:xfrm>
              <a:off x="8661862" y="7122684"/>
              <a:ext cx="390697" cy="274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29DB391-352A-52EB-A66A-C7C8132DD958}"/>
              </a:ext>
            </a:extLst>
          </p:cNvPr>
          <p:cNvSpPr/>
          <p:nvPr/>
        </p:nvSpPr>
        <p:spPr>
          <a:xfrm>
            <a:off x="3730373" y="3462559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E8278-1BB4-E37C-4DDB-ADFEE365C5A9}"/>
              </a:ext>
            </a:extLst>
          </p:cNvPr>
          <p:cNvSpPr/>
          <p:nvPr/>
        </p:nvSpPr>
        <p:spPr>
          <a:xfrm>
            <a:off x="3733259" y="3732348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EA5B7-F0C6-FED9-387C-817961B8C1E9}"/>
              </a:ext>
            </a:extLst>
          </p:cNvPr>
          <p:cNvSpPr/>
          <p:nvPr/>
        </p:nvSpPr>
        <p:spPr>
          <a:xfrm>
            <a:off x="3732195" y="4010722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9690A3-278F-E6D7-271F-0ABA4F2CDC0C}"/>
              </a:ext>
            </a:extLst>
          </p:cNvPr>
          <p:cNvSpPr/>
          <p:nvPr/>
        </p:nvSpPr>
        <p:spPr>
          <a:xfrm>
            <a:off x="3730374" y="4286623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61C0B4-7F8F-29E9-CFDD-32D21D9A0281}"/>
              </a:ext>
            </a:extLst>
          </p:cNvPr>
          <p:cNvSpPr/>
          <p:nvPr/>
        </p:nvSpPr>
        <p:spPr>
          <a:xfrm>
            <a:off x="3730375" y="4567471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C6F7E-90F1-688B-0B84-126687CB9561}"/>
              </a:ext>
            </a:extLst>
          </p:cNvPr>
          <p:cNvSpPr/>
          <p:nvPr/>
        </p:nvSpPr>
        <p:spPr>
          <a:xfrm>
            <a:off x="3731323" y="4827813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370DC-06C8-122A-A63D-8F3F23EA24F8}"/>
              </a:ext>
            </a:extLst>
          </p:cNvPr>
          <p:cNvSpPr/>
          <p:nvPr/>
        </p:nvSpPr>
        <p:spPr>
          <a:xfrm>
            <a:off x="3738601" y="5103714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10A144-9EB7-884E-020F-83CDCDBC764D}"/>
              </a:ext>
            </a:extLst>
          </p:cNvPr>
          <p:cNvSpPr/>
          <p:nvPr/>
        </p:nvSpPr>
        <p:spPr>
          <a:xfrm>
            <a:off x="3738602" y="5384562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432CE3-54D8-0F00-2030-4003E79D9EB8}"/>
              </a:ext>
            </a:extLst>
          </p:cNvPr>
          <p:cNvSpPr/>
          <p:nvPr/>
        </p:nvSpPr>
        <p:spPr>
          <a:xfrm>
            <a:off x="3739550" y="5644904"/>
            <a:ext cx="200621" cy="18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B7C5ED-A4F0-538E-A3C8-D72D7314A09A}"/>
              </a:ext>
            </a:extLst>
          </p:cNvPr>
          <p:cNvSpPr/>
          <p:nvPr/>
        </p:nvSpPr>
        <p:spPr>
          <a:xfrm>
            <a:off x="3486299" y="6724675"/>
            <a:ext cx="1840613" cy="4039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To Email: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69F930-678F-2DAC-6CBF-EEFB35F00289}"/>
              </a:ext>
            </a:extLst>
          </p:cNvPr>
          <p:cNvSpPr/>
          <p:nvPr/>
        </p:nvSpPr>
        <p:spPr>
          <a:xfrm>
            <a:off x="5465135" y="6724675"/>
            <a:ext cx="3755428" cy="403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04F072-C325-2D76-2998-D0C987B64232}"/>
              </a:ext>
            </a:extLst>
          </p:cNvPr>
          <p:cNvSpPr/>
          <p:nvPr/>
        </p:nvSpPr>
        <p:spPr>
          <a:xfrm>
            <a:off x="4253023" y="7240772"/>
            <a:ext cx="3944679" cy="123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0B396-A5CB-F17C-1733-C1E1FC8EBC30}"/>
              </a:ext>
            </a:extLst>
          </p:cNvPr>
          <p:cNvSpPr txBox="1"/>
          <p:nvPr/>
        </p:nvSpPr>
        <p:spPr>
          <a:xfrm>
            <a:off x="5178056" y="7240772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to Socials…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09C9FB-C56D-E534-06CE-6087DAE5BD40}"/>
              </a:ext>
            </a:extLst>
          </p:cNvPr>
          <p:cNvSpPr/>
          <p:nvPr/>
        </p:nvSpPr>
        <p:spPr>
          <a:xfrm>
            <a:off x="4603898" y="7670929"/>
            <a:ext cx="425302" cy="388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D4990F-B7E0-FDA3-5587-DBFA9583DEEC}"/>
              </a:ext>
            </a:extLst>
          </p:cNvPr>
          <p:cNvSpPr/>
          <p:nvPr/>
        </p:nvSpPr>
        <p:spPr>
          <a:xfrm>
            <a:off x="5252484" y="7663185"/>
            <a:ext cx="425302" cy="3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58C4D2-908A-9084-CDC9-32A534190EBE}"/>
              </a:ext>
            </a:extLst>
          </p:cNvPr>
          <p:cNvSpPr/>
          <p:nvPr/>
        </p:nvSpPr>
        <p:spPr>
          <a:xfrm>
            <a:off x="5932968" y="7653576"/>
            <a:ext cx="425302" cy="388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7B21D-FB35-D637-060A-38DDE7A1C0C4}"/>
              </a:ext>
            </a:extLst>
          </p:cNvPr>
          <p:cNvSpPr/>
          <p:nvPr/>
        </p:nvSpPr>
        <p:spPr>
          <a:xfrm>
            <a:off x="6602819" y="7653576"/>
            <a:ext cx="425302" cy="38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C8DD3-EAA1-2D10-9495-D1799C054B4C}"/>
              </a:ext>
            </a:extLst>
          </p:cNvPr>
          <p:cNvSpPr/>
          <p:nvPr/>
        </p:nvSpPr>
        <p:spPr>
          <a:xfrm>
            <a:off x="7332217" y="7653576"/>
            <a:ext cx="425302" cy="388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412</Words>
  <Application>Microsoft Office PowerPoint</Application>
  <PresentationFormat>Custom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Forman</dc:creator>
  <cp:lastModifiedBy>Michael Forman</cp:lastModifiedBy>
  <cp:revision>2</cp:revision>
  <dcterms:created xsi:type="dcterms:W3CDTF">2024-03-13T17:09:04Z</dcterms:created>
  <dcterms:modified xsi:type="dcterms:W3CDTF">2024-03-13T18:29:20Z</dcterms:modified>
</cp:coreProperties>
</file>