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432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6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8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8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309D7-A36F-4A0F-A04D-413660BBA635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D4D38-4D28-4795-89F4-E88BB638B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6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B1BC-A4DE-8062-7A7D-33A5C989F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35501"/>
            <a:ext cx="6858000" cy="6783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Recip</a:t>
            </a:r>
            <a:r>
              <a:rPr lang="en-US" dirty="0"/>
              <a:t>-Ease Storyboard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425384-7FA6-DBC4-F913-F3A134505DD0}"/>
              </a:ext>
            </a:extLst>
          </p:cNvPr>
          <p:cNvSpPr/>
          <p:nvPr/>
        </p:nvSpPr>
        <p:spPr>
          <a:xfrm>
            <a:off x="3770964" y="1743176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Home Page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17730E-BAD1-CA7F-B65C-097DD8B13B02}"/>
              </a:ext>
            </a:extLst>
          </p:cNvPr>
          <p:cNvSpPr/>
          <p:nvPr/>
        </p:nvSpPr>
        <p:spPr>
          <a:xfrm>
            <a:off x="737717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Search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A41AA9-B02D-5C29-8C9B-9AF514413691}"/>
              </a:ext>
            </a:extLst>
          </p:cNvPr>
          <p:cNvSpPr/>
          <p:nvPr/>
        </p:nvSpPr>
        <p:spPr>
          <a:xfrm>
            <a:off x="2788394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Entry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97EE39-D672-D2A0-A11F-CE11B69C407F}"/>
              </a:ext>
            </a:extLst>
          </p:cNvPr>
          <p:cNvSpPr/>
          <p:nvPr/>
        </p:nvSpPr>
        <p:spPr>
          <a:xfrm>
            <a:off x="4753537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Share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5504AD-AC8D-EC9C-12FB-8D77F1480DD3}"/>
              </a:ext>
            </a:extLst>
          </p:cNvPr>
          <p:cNvSpPr/>
          <p:nvPr/>
        </p:nvSpPr>
        <p:spPr>
          <a:xfrm>
            <a:off x="6804214" y="2964072"/>
            <a:ext cx="1602072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Login/Account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37DA52-C740-BDDC-8F2B-E0126C9ABA8A}"/>
              </a:ext>
            </a:extLst>
          </p:cNvPr>
          <p:cNvSpPr/>
          <p:nvPr/>
        </p:nvSpPr>
        <p:spPr>
          <a:xfrm>
            <a:off x="1067170" y="3932262"/>
            <a:ext cx="1272620" cy="6834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 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CB4C2E-A7DD-AD7C-A2DE-FE02F9773AAB}"/>
              </a:ext>
            </a:extLst>
          </p:cNvPr>
          <p:cNvSpPr/>
          <p:nvPr/>
        </p:nvSpPr>
        <p:spPr>
          <a:xfrm>
            <a:off x="1067170" y="4839938"/>
            <a:ext cx="1272620" cy="6834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Print/Share Page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825C85-D963-6C92-20E0-F7018693130A}"/>
              </a:ext>
            </a:extLst>
          </p:cNvPr>
          <p:cNvSpPr/>
          <p:nvPr/>
        </p:nvSpPr>
        <p:spPr>
          <a:xfrm>
            <a:off x="3117846" y="3932262"/>
            <a:ext cx="1272620" cy="6834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Scope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13D767-23DC-83C8-5DA0-374C8A0F766C}"/>
              </a:ext>
            </a:extLst>
          </p:cNvPr>
          <p:cNvSpPr/>
          <p:nvPr/>
        </p:nvSpPr>
        <p:spPr>
          <a:xfrm>
            <a:off x="3117846" y="4839938"/>
            <a:ext cx="1272620" cy="68344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Entry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7305AD-1C3A-CAEA-72BD-9FFE1E4BD207}"/>
              </a:ext>
            </a:extLst>
          </p:cNvPr>
          <p:cNvSpPr/>
          <p:nvPr/>
        </p:nvSpPr>
        <p:spPr>
          <a:xfrm>
            <a:off x="3117846" y="5747614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Details/Save Page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62A2E8-AFD1-5101-B4C5-AFEC45AB9020}"/>
              </a:ext>
            </a:extLst>
          </p:cNvPr>
          <p:cNvSpPr/>
          <p:nvPr/>
        </p:nvSpPr>
        <p:spPr>
          <a:xfrm>
            <a:off x="5082989" y="3932262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Recipe Search/</a:t>
            </a:r>
          </a:p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Selection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DE483C-31CD-7775-ABF3-8799ABC4D632}"/>
              </a:ext>
            </a:extLst>
          </p:cNvPr>
          <p:cNvSpPr/>
          <p:nvPr/>
        </p:nvSpPr>
        <p:spPr>
          <a:xfrm>
            <a:off x="5082989" y="4858298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 Preview/</a:t>
            </a:r>
          </a:p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Share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F54BB9-6567-FE7A-FF7F-882820F91D2A}"/>
              </a:ext>
            </a:extLst>
          </p:cNvPr>
          <p:cNvSpPr/>
          <p:nvPr/>
        </p:nvSpPr>
        <p:spPr>
          <a:xfrm>
            <a:off x="7133666" y="3933442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Login Page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C1F001-9460-992A-CEC3-059A35E11DB9}"/>
              </a:ext>
            </a:extLst>
          </p:cNvPr>
          <p:cNvSpPr/>
          <p:nvPr/>
        </p:nvSpPr>
        <p:spPr>
          <a:xfrm>
            <a:off x="7133665" y="4839938"/>
            <a:ext cx="1272620" cy="74395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Account Management Page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9CF3B4-CEA0-02AA-6E6D-275384E7C654}"/>
              </a:ext>
            </a:extLst>
          </p:cNvPr>
          <p:cNvCxnSpPr/>
          <p:nvPr/>
        </p:nvCxnSpPr>
        <p:spPr>
          <a:xfrm>
            <a:off x="959224" y="3708027"/>
            <a:ext cx="0" cy="147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2E2754-B62A-4B9E-F671-17300EE1EA66}"/>
              </a:ext>
            </a:extLst>
          </p:cNvPr>
          <p:cNvCxnSpPr>
            <a:endCxn id="9" idx="1"/>
          </p:cNvCxnSpPr>
          <p:nvPr/>
        </p:nvCxnSpPr>
        <p:spPr>
          <a:xfrm>
            <a:off x="959224" y="4273983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AB0F40-633A-C589-9B59-5BAB5B3A9A42}"/>
              </a:ext>
            </a:extLst>
          </p:cNvPr>
          <p:cNvCxnSpPr/>
          <p:nvPr/>
        </p:nvCxnSpPr>
        <p:spPr>
          <a:xfrm>
            <a:off x="959224" y="5171026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7C00B-0DD4-723E-3CD8-BE962030EE1E}"/>
              </a:ext>
            </a:extLst>
          </p:cNvPr>
          <p:cNvCxnSpPr/>
          <p:nvPr/>
        </p:nvCxnSpPr>
        <p:spPr>
          <a:xfrm>
            <a:off x="4980361" y="3718659"/>
            <a:ext cx="0" cy="147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B60FE8-B4A7-4F7D-D09C-84199E9CC26E}"/>
              </a:ext>
            </a:extLst>
          </p:cNvPr>
          <p:cNvCxnSpPr/>
          <p:nvPr/>
        </p:nvCxnSpPr>
        <p:spPr>
          <a:xfrm>
            <a:off x="4980361" y="4284615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E5BD1D-BBAE-6341-3854-FFADCD109D79}"/>
              </a:ext>
            </a:extLst>
          </p:cNvPr>
          <p:cNvCxnSpPr/>
          <p:nvPr/>
        </p:nvCxnSpPr>
        <p:spPr>
          <a:xfrm>
            <a:off x="4980361" y="5181658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DE9ECA-D487-20DE-86A8-BADEE415097F}"/>
              </a:ext>
            </a:extLst>
          </p:cNvPr>
          <p:cNvCxnSpPr/>
          <p:nvPr/>
        </p:nvCxnSpPr>
        <p:spPr>
          <a:xfrm>
            <a:off x="7020405" y="3718659"/>
            <a:ext cx="0" cy="147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BC471C-FC74-4861-E246-C9C33EF0F110}"/>
              </a:ext>
            </a:extLst>
          </p:cNvPr>
          <p:cNvCxnSpPr/>
          <p:nvPr/>
        </p:nvCxnSpPr>
        <p:spPr>
          <a:xfrm>
            <a:off x="7020405" y="4284615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90E73C-2991-1F18-1744-EFA312C32A87}"/>
              </a:ext>
            </a:extLst>
          </p:cNvPr>
          <p:cNvCxnSpPr/>
          <p:nvPr/>
        </p:nvCxnSpPr>
        <p:spPr>
          <a:xfrm>
            <a:off x="7020405" y="5181658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044C30-20BD-0EC0-9C66-251401ED5D65}"/>
              </a:ext>
            </a:extLst>
          </p:cNvPr>
          <p:cNvCxnSpPr>
            <a:cxnSpLocks/>
          </p:cNvCxnSpPr>
          <p:nvPr/>
        </p:nvCxnSpPr>
        <p:spPr>
          <a:xfrm>
            <a:off x="3009646" y="3729291"/>
            <a:ext cx="0" cy="2485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77FEBA-8B6C-AECF-FC87-CD1648856DC7}"/>
              </a:ext>
            </a:extLst>
          </p:cNvPr>
          <p:cNvCxnSpPr/>
          <p:nvPr/>
        </p:nvCxnSpPr>
        <p:spPr>
          <a:xfrm>
            <a:off x="3009646" y="4295247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955F6E-5F7B-2F04-553A-47DBBA847B23}"/>
              </a:ext>
            </a:extLst>
          </p:cNvPr>
          <p:cNvCxnSpPr/>
          <p:nvPr/>
        </p:nvCxnSpPr>
        <p:spPr>
          <a:xfrm>
            <a:off x="3009646" y="5192290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8A83C5-66CF-6C56-9DD4-A5471C0CB8C4}"/>
              </a:ext>
            </a:extLst>
          </p:cNvPr>
          <p:cNvCxnSpPr/>
          <p:nvPr/>
        </p:nvCxnSpPr>
        <p:spPr>
          <a:xfrm>
            <a:off x="3009646" y="6204098"/>
            <a:ext cx="10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086C85-5302-F9EA-D33E-6D9BA53DA0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38753" y="2487131"/>
            <a:ext cx="3033247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D3721F-101C-2760-1C63-1A35773556E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589430" y="2487131"/>
            <a:ext cx="982570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CD8536-884F-2F93-3E33-C724FEDB36C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72000" y="2487131"/>
            <a:ext cx="982573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1AF5E-A255-02FC-FB08-02774237FF8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72000" y="2487131"/>
            <a:ext cx="3033250" cy="476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Recip-Ease Storyboard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Recip-Ease Storyboard</dc:title>
  <dc:creator>Michael Forman</dc:creator>
  <cp:lastModifiedBy>Michael Forman</cp:lastModifiedBy>
  <cp:revision>1</cp:revision>
  <dcterms:created xsi:type="dcterms:W3CDTF">2024-03-11T20:32:23Z</dcterms:created>
  <dcterms:modified xsi:type="dcterms:W3CDTF">2024-03-11T20:49:35Z</dcterms:modified>
</cp:coreProperties>
</file>