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3" r:id="rId8"/>
    <p:sldId id="264" r:id="rId9"/>
    <p:sldId id="266" r:id="rId10"/>
    <p:sldId id="269" r:id="rId11"/>
    <p:sldId id="270" r:id="rId12"/>
    <p:sldId id="271" r:id="rId13"/>
    <p:sldId id="272" r:id="rId14"/>
    <p:sldId id="280" r:id="rId15"/>
    <p:sldId id="277" r:id="rId16"/>
    <p:sldId id="273" r:id="rId17"/>
    <p:sldId id="274" r:id="rId18"/>
    <p:sldId id="275" r:id="rId19"/>
    <p:sldId id="276" r:id="rId20"/>
    <p:sldId id="278" r:id="rId21"/>
    <p:sldId id="282"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CF850-CA7E-405E-8C97-3EE25665605B}" v="187" dt="2022-11-09T23:36:47.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8" autoAdjust="0"/>
    <p:restoredTop sz="87408" autoAdjust="0"/>
  </p:normalViewPr>
  <p:slideViewPr>
    <p:cSldViewPr snapToGrid="0">
      <p:cViewPr varScale="1">
        <p:scale>
          <a:sx n="100" d="100"/>
          <a:sy n="100" d="100"/>
        </p:scale>
        <p:origin x="6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gado, Michael" userId="3dfe117f-7cb0-4adc-9b2a-ecaa5214d1bd" providerId="ADAL" clId="{A98CF850-CA7E-405E-8C97-3EE25665605B}"/>
    <pc:docChg chg="undo custSel addSld delSld modSld">
      <pc:chgData name="Salgado, Michael" userId="3dfe117f-7cb0-4adc-9b2a-ecaa5214d1bd" providerId="ADAL" clId="{A98CF850-CA7E-405E-8C97-3EE25665605B}" dt="2022-11-11T15:13:48.529" v="2595" actId="20577"/>
      <pc:docMkLst>
        <pc:docMk/>
      </pc:docMkLst>
      <pc:sldChg chg="modNotesTx">
        <pc:chgData name="Salgado, Michael" userId="3dfe117f-7cb0-4adc-9b2a-ecaa5214d1bd" providerId="ADAL" clId="{A98CF850-CA7E-405E-8C97-3EE25665605B}" dt="2022-11-09T17:36:49.685" v="1773" actId="20577"/>
        <pc:sldMkLst>
          <pc:docMk/>
          <pc:sldMk cId="1260869692" sldId="256"/>
        </pc:sldMkLst>
      </pc:sldChg>
      <pc:sldChg chg="modSp mod modNotesTx">
        <pc:chgData name="Salgado, Michael" userId="3dfe117f-7cb0-4adc-9b2a-ecaa5214d1bd" providerId="ADAL" clId="{A98CF850-CA7E-405E-8C97-3EE25665605B}" dt="2022-11-09T20:02:04.458" v="1859" actId="20577"/>
        <pc:sldMkLst>
          <pc:docMk/>
          <pc:sldMk cId="375851611" sldId="257"/>
        </pc:sldMkLst>
        <pc:spChg chg="mod">
          <ac:chgData name="Salgado, Michael" userId="3dfe117f-7cb0-4adc-9b2a-ecaa5214d1bd" providerId="ADAL" clId="{A98CF850-CA7E-405E-8C97-3EE25665605B}" dt="2022-11-09T20:02:04.458" v="1859" actId="20577"/>
          <ac:spMkLst>
            <pc:docMk/>
            <pc:sldMk cId="375851611" sldId="257"/>
            <ac:spMk id="3" creationId="{C6ADE50D-A5EE-336C-CD2C-803CB9C67760}"/>
          </ac:spMkLst>
        </pc:spChg>
      </pc:sldChg>
      <pc:sldChg chg="addSp delSp modSp mod modAnim modNotesTx">
        <pc:chgData name="Salgado, Michael" userId="3dfe117f-7cb0-4adc-9b2a-ecaa5214d1bd" providerId="ADAL" clId="{A98CF850-CA7E-405E-8C97-3EE25665605B}" dt="2022-11-09T23:11:01.148" v="2454"/>
        <pc:sldMkLst>
          <pc:docMk/>
          <pc:sldMk cId="1132258214" sldId="258"/>
        </pc:sldMkLst>
        <pc:spChg chg="mod">
          <ac:chgData name="Salgado, Michael" userId="3dfe117f-7cb0-4adc-9b2a-ecaa5214d1bd" providerId="ADAL" clId="{A98CF850-CA7E-405E-8C97-3EE25665605B}" dt="2022-11-09T02:58:38.301" v="706" actId="20577"/>
          <ac:spMkLst>
            <pc:docMk/>
            <pc:sldMk cId="1132258214" sldId="258"/>
            <ac:spMk id="3" creationId="{22267194-CBE8-34A5-28E1-AB9DB3CC34DA}"/>
          </ac:spMkLst>
        </pc:spChg>
        <pc:spChg chg="add mod">
          <ac:chgData name="Salgado, Michael" userId="3dfe117f-7cb0-4adc-9b2a-ecaa5214d1bd" providerId="ADAL" clId="{A98CF850-CA7E-405E-8C97-3EE25665605B}" dt="2022-11-09T23:08:29.680" v="2421" actId="1038"/>
          <ac:spMkLst>
            <pc:docMk/>
            <pc:sldMk cId="1132258214" sldId="258"/>
            <ac:spMk id="4" creationId="{85B6A4F9-EAF4-F372-AAAB-FE8AB8335AAF}"/>
          </ac:spMkLst>
        </pc:spChg>
        <pc:spChg chg="add del">
          <ac:chgData name="Salgado, Michael" userId="3dfe117f-7cb0-4adc-9b2a-ecaa5214d1bd" providerId="ADAL" clId="{A98CF850-CA7E-405E-8C97-3EE25665605B}" dt="2022-11-09T02:54:48.279" v="511"/>
          <ac:spMkLst>
            <pc:docMk/>
            <pc:sldMk cId="1132258214" sldId="258"/>
            <ac:spMk id="4" creationId="{CCDD64E9-5B34-F525-4046-7A2635171F5F}"/>
          </ac:spMkLst>
        </pc:spChg>
        <pc:spChg chg="add del mod">
          <ac:chgData name="Salgado, Michael" userId="3dfe117f-7cb0-4adc-9b2a-ecaa5214d1bd" providerId="ADAL" clId="{A98CF850-CA7E-405E-8C97-3EE25665605B}" dt="2022-11-09T02:54:53.453" v="515"/>
          <ac:spMkLst>
            <pc:docMk/>
            <pc:sldMk cId="1132258214" sldId="258"/>
            <ac:spMk id="5" creationId="{2B5EF1CC-1D33-8320-7984-458568513826}"/>
          </ac:spMkLst>
        </pc:spChg>
        <pc:spChg chg="add mod">
          <ac:chgData name="Salgado, Michael" userId="3dfe117f-7cb0-4adc-9b2a-ecaa5214d1bd" providerId="ADAL" clId="{A98CF850-CA7E-405E-8C97-3EE25665605B}" dt="2022-11-09T23:09:10.316" v="2436" actId="1037"/>
          <ac:spMkLst>
            <pc:docMk/>
            <pc:sldMk cId="1132258214" sldId="258"/>
            <ac:spMk id="5" creationId="{FD4D5C91-481E-7BDE-6360-CBC43815064B}"/>
          </ac:spMkLst>
        </pc:spChg>
        <pc:spChg chg="add mod">
          <ac:chgData name="Salgado, Michael" userId="3dfe117f-7cb0-4adc-9b2a-ecaa5214d1bd" providerId="ADAL" clId="{A98CF850-CA7E-405E-8C97-3EE25665605B}" dt="2022-11-09T02:55:29.745" v="523" actId="20577"/>
          <ac:spMkLst>
            <pc:docMk/>
            <pc:sldMk cId="1132258214" sldId="258"/>
            <ac:spMk id="6" creationId="{6C4150CB-62C8-10FD-8CCC-6F3EA6277979}"/>
          </ac:spMkLst>
        </pc:spChg>
        <pc:spChg chg="add mod">
          <ac:chgData name="Salgado, Michael" userId="3dfe117f-7cb0-4adc-9b2a-ecaa5214d1bd" providerId="ADAL" clId="{A98CF850-CA7E-405E-8C97-3EE25665605B}" dt="2022-11-09T23:09:35.603" v="2439" actId="14100"/>
          <ac:spMkLst>
            <pc:docMk/>
            <pc:sldMk cId="1132258214" sldId="258"/>
            <ac:spMk id="7" creationId="{299794B0-5340-1F6A-C6EF-03436C4E03FE}"/>
          </ac:spMkLst>
        </pc:spChg>
        <pc:spChg chg="add del">
          <ac:chgData name="Salgado, Michael" userId="3dfe117f-7cb0-4adc-9b2a-ecaa5214d1bd" providerId="ADAL" clId="{A98CF850-CA7E-405E-8C97-3EE25665605B}" dt="2022-11-09T02:56:55.624" v="557"/>
          <ac:spMkLst>
            <pc:docMk/>
            <pc:sldMk cId="1132258214" sldId="258"/>
            <ac:spMk id="7" creationId="{C834A0A1-20C8-191A-FFF0-F3F9774C77A1}"/>
          </ac:spMkLst>
        </pc:spChg>
        <pc:spChg chg="add del mod">
          <ac:chgData name="Salgado, Michael" userId="3dfe117f-7cb0-4adc-9b2a-ecaa5214d1bd" providerId="ADAL" clId="{A98CF850-CA7E-405E-8C97-3EE25665605B}" dt="2022-11-09T23:09:47.372" v="2441" actId="478"/>
          <ac:spMkLst>
            <pc:docMk/>
            <pc:sldMk cId="1132258214" sldId="258"/>
            <ac:spMk id="8" creationId="{32E8C9F6-50AD-DD62-A66B-0B08DAF5AD0C}"/>
          </ac:spMkLst>
        </pc:spChg>
        <pc:spChg chg="add del">
          <ac:chgData name="Salgado, Michael" userId="3dfe117f-7cb0-4adc-9b2a-ecaa5214d1bd" providerId="ADAL" clId="{A98CF850-CA7E-405E-8C97-3EE25665605B}" dt="2022-11-09T02:57:02.255" v="560"/>
          <ac:spMkLst>
            <pc:docMk/>
            <pc:sldMk cId="1132258214" sldId="258"/>
            <ac:spMk id="8" creationId="{E8CD6602-CCF8-6F5C-E3A7-89DE6DA0DE19}"/>
          </ac:spMkLst>
        </pc:spChg>
        <pc:spChg chg="add mod">
          <ac:chgData name="Salgado, Michael" userId="3dfe117f-7cb0-4adc-9b2a-ecaa5214d1bd" providerId="ADAL" clId="{A98CF850-CA7E-405E-8C97-3EE25665605B}" dt="2022-11-09T23:10:14.693" v="2447" actId="1076"/>
          <ac:spMkLst>
            <pc:docMk/>
            <pc:sldMk cId="1132258214" sldId="258"/>
            <ac:spMk id="9" creationId="{180C61D2-527D-A600-70D4-8891B98EFDFD}"/>
          </ac:spMkLst>
        </pc:spChg>
        <pc:spChg chg="add del">
          <ac:chgData name="Salgado, Michael" userId="3dfe117f-7cb0-4adc-9b2a-ecaa5214d1bd" providerId="ADAL" clId="{A98CF850-CA7E-405E-8C97-3EE25665605B}" dt="2022-11-09T02:57:04.132" v="563"/>
          <ac:spMkLst>
            <pc:docMk/>
            <pc:sldMk cId="1132258214" sldId="258"/>
            <ac:spMk id="9" creationId="{6819D157-200B-16C9-D88D-CF56FB944E17}"/>
          </ac:spMkLst>
        </pc:spChg>
        <pc:spChg chg="add mod">
          <ac:chgData name="Salgado, Michael" userId="3dfe117f-7cb0-4adc-9b2a-ecaa5214d1bd" providerId="ADAL" clId="{A98CF850-CA7E-405E-8C97-3EE25665605B}" dt="2022-11-09T23:10:20.495" v="2449" actId="1076"/>
          <ac:spMkLst>
            <pc:docMk/>
            <pc:sldMk cId="1132258214" sldId="258"/>
            <ac:spMk id="10" creationId="{38CE0C5A-0A63-2ECC-EEA3-C4729E11939B}"/>
          </ac:spMkLst>
        </pc:spChg>
        <pc:spChg chg="add mod">
          <ac:chgData name="Salgado, Michael" userId="3dfe117f-7cb0-4adc-9b2a-ecaa5214d1bd" providerId="ADAL" clId="{A98CF850-CA7E-405E-8C97-3EE25665605B}" dt="2022-11-09T23:10:32.208" v="2452" actId="14100"/>
          <ac:spMkLst>
            <pc:docMk/>
            <pc:sldMk cId="1132258214" sldId="258"/>
            <ac:spMk id="11" creationId="{427FE40A-D97D-5A1D-4CEF-FEDCE5911E90}"/>
          </ac:spMkLst>
        </pc:spChg>
      </pc:sldChg>
      <pc:sldChg chg="modSp mod">
        <pc:chgData name="Salgado, Michael" userId="3dfe117f-7cb0-4adc-9b2a-ecaa5214d1bd" providerId="ADAL" clId="{A98CF850-CA7E-405E-8C97-3EE25665605B}" dt="2022-11-11T05:25:31.059" v="2520" actId="20577"/>
        <pc:sldMkLst>
          <pc:docMk/>
          <pc:sldMk cId="3446505091" sldId="259"/>
        </pc:sldMkLst>
        <pc:spChg chg="mod">
          <ac:chgData name="Salgado, Michael" userId="3dfe117f-7cb0-4adc-9b2a-ecaa5214d1bd" providerId="ADAL" clId="{A98CF850-CA7E-405E-8C97-3EE25665605B}" dt="2022-11-11T05:25:31.059" v="2520" actId="20577"/>
          <ac:spMkLst>
            <pc:docMk/>
            <pc:sldMk cId="3446505091" sldId="259"/>
            <ac:spMk id="3" creationId="{C6ADE50D-A5EE-336C-CD2C-803CB9C67760}"/>
          </ac:spMkLst>
        </pc:spChg>
      </pc:sldChg>
      <pc:sldChg chg="addSp modSp mod modAnim">
        <pc:chgData name="Salgado, Michael" userId="3dfe117f-7cb0-4adc-9b2a-ecaa5214d1bd" providerId="ADAL" clId="{A98CF850-CA7E-405E-8C97-3EE25665605B}" dt="2022-11-09T23:15:21.985" v="2469"/>
        <pc:sldMkLst>
          <pc:docMk/>
          <pc:sldMk cId="4045295134" sldId="260"/>
        </pc:sldMkLst>
        <pc:spChg chg="mod">
          <ac:chgData name="Salgado, Michael" userId="3dfe117f-7cb0-4adc-9b2a-ecaa5214d1bd" providerId="ADAL" clId="{A98CF850-CA7E-405E-8C97-3EE25665605B}" dt="2022-11-09T17:52:48.853" v="1781" actId="255"/>
          <ac:spMkLst>
            <pc:docMk/>
            <pc:sldMk cId="4045295134" sldId="260"/>
            <ac:spMk id="2" creationId="{9D241531-D32A-4ACF-19B4-5FF692547C67}"/>
          </ac:spMkLst>
        </pc:spChg>
        <pc:spChg chg="add mod">
          <ac:chgData name="Salgado, Michael" userId="3dfe117f-7cb0-4adc-9b2a-ecaa5214d1bd" providerId="ADAL" clId="{A98CF850-CA7E-405E-8C97-3EE25665605B}" dt="2022-11-09T23:15:14.412" v="2468" actId="1035"/>
          <ac:spMkLst>
            <pc:docMk/>
            <pc:sldMk cId="4045295134" sldId="260"/>
            <ac:spMk id="4" creationId="{E4D5F819-AC46-46E8-CB2D-43C58F4D39DB}"/>
          </ac:spMkLst>
        </pc:spChg>
      </pc:sldChg>
      <pc:sldChg chg="modSp mod">
        <pc:chgData name="Salgado, Michael" userId="3dfe117f-7cb0-4adc-9b2a-ecaa5214d1bd" providerId="ADAL" clId="{A98CF850-CA7E-405E-8C97-3EE25665605B}" dt="2022-11-09T23:16:21.993" v="2494" actId="20577"/>
        <pc:sldMkLst>
          <pc:docMk/>
          <pc:sldMk cId="2476920331" sldId="261"/>
        </pc:sldMkLst>
        <pc:spChg chg="mod">
          <ac:chgData name="Salgado, Michael" userId="3dfe117f-7cb0-4adc-9b2a-ecaa5214d1bd" providerId="ADAL" clId="{A98CF850-CA7E-405E-8C97-3EE25665605B}" dt="2022-11-09T17:52:58.318" v="1782" actId="255"/>
          <ac:spMkLst>
            <pc:docMk/>
            <pc:sldMk cId="2476920331" sldId="261"/>
            <ac:spMk id="2" creationId="{23997D8C-804B-C11F-A8E5-31F567A288FF}"/>
          </ac:spMkLst>
        </pc:spChg>
        <pc:spChg chg="mod">
          <ac:chgData name="Salgado, Michael" userId="3dfe117f-7cb0-4adc-9b2a-ecaa5214d1bd" providerId="ADAL" clId="{A98CF850-CA7E-405E-8C97-3EE25665605B}" dt="2022-11-09T23:16:21.993" v="2494" actId="20577"/>
          <ac:spMkLst>
            <pc:docMk/>
            <pc:sldMk cId="2476920331" sldId="261"/>
            <ac:spMk id="3" creationId="{C6ADE50D-A5EE-336C-CD2C-803CB9C67760}"/>
          </ac:spMkLst>
        </pc:spChg>
      </pc:sldChg>
      <pc:sldChg chg="addSp modSp mod modAnim">
        <pc:chgData name="Salgado, Michael" userId="3dfe117f-7cb0-4adc-9b2a-ecaa5214d1bd" providerId="ADAL" clId="{A98CF850-CA7E-405E-8C97-3EE25665605B}" dt="2022-11-09T23:20:13.008" v="2507"/>
        <pc:sldMkLst>
          <pc:docMk/>
          <pc:sldMk cId="996019765" sldId="263"/>
        </pc:sldMkLst>
        <pc:spChg chg="mod">
          <ac:chgData name="Salgado, Michael" userId="3dfe117f-7cb0-4adc-9b2a-ecaa5214d1bd" providerId="ADAL" clId="{A98CF850-CA7E-405E-8C97-3EE25665605B}" dt="2022-11-09T17:53:03.516" v="1783" actId="255"/>
          <ac:spMkLst>
            <pc:docMk/>
            <pc:sldMk cId="996019765" sldId="263"/>
            <ac:spMk id="2" creationId="{23997D8C-804B-C11F-A8E5-31F567A288FF}"/>
          </ac:spMkLst>
        </pc:spChg>
        <pc:spChg chg="add mod">
          <ac:chgData name="Salgado, Michael" userId="3dfe117f-7cb0-4adc-9b2a-ecaa5214d1bd" providerId="ADAL" clId="{A98CF850-CA7E-405E-8C97-3EE25665605B}" dt="2022-11-09T23:20:06.772" v="2506" actId="1038"/>
          <ac:spMkLst>
            <pc:docMk/>
            <pc:sldMk cId="996019765" sldId="263"/>
            <ac:spMk id="4" creationId="{B45BF546-AC42-667D-896C-74DE3E395DF2}"/>
          </ac:spMkLst>
        </pc:spChg>
        <pc:spChg chg="mod">
          <ac:chgData name="Salgado, Michael" userId="3dfe117f-7cb0-4adc-9b2a-ecaa5214d1bd" providerId="ADAL" clId="{A98CF850-CA7E-405E-8C97-3EE25665605B}" dt="2022-11-09T02:06:38.004" v="4" actId="1076"/>
          <ac:spMkLst>
            <pc:docMk/>
            <pc:sldMk cId="996019765" sldId="263"/>
            <ac:spMk id="11" creationId="{917F7D51-8AB4-1D3A-C877-1533A5CF4037}"/>
          </ac:spMkLst>
        </pc:spChg>
        <pc:picChg chg="mod">
          <ac:chgData name="Salgado, Michael" userId="3dfe117f-7cb0-4adc-9b2a-ecaa5214d1bd" providerId="ADAL" clId="{A98CF850-CA7E-405E-8C97-3EE25665605B}" dt="2022-11-09T02:06:36.457" v="3" actId="1076"/>
          <ac:picMkLst>
            <pc:docMk/>
            <pc:sldMk cId="996019765" sldId="263"/>
            <ac:picMk id="6" creationId="{FC7FF128-762F-3B2E-2136-B125EF345FF2}"/>
          </ac:picMkLst>
        </pc:picChg>
        <pc:picChg chg="mod">
          <ac:chgData name="Salgado, Michael" userId="3dfe117f-7cb0-4adc-9b2a-ecaa5214d1bd" providerId="ADAL" clId="{A98CF850-CA7E-405E-8C97-3EE25665605B}" dt="2022-11-09T02:06:40.058" v="5" actId="1076"/>
          <ac:picMkLst>
            <pc:docMk/>
            <pc:sldMk cId="996019765" sldId="263"/>
            <ac:picMk id="8" creationId="{0C837556-1A8C-916C-C0FB-8D03F161E156}"/>
          </ac:picMkLst>
        </pc:picChg>
        <pc:picChg chg="add mod">
          <ac:chgData name="Salgado, Michael" userId="3dfe117f-7cb0-4adc-9b2a-ecaa5214d1bd" providerId="ADAL" clId="{A98CF850-CA7E-405E-8C97-3EE25665605B}" dt="2022-11-09T02:06:31.362" v="2" actId="1076"/>
          <ac:picMkLst>
            <pc:docMk/>
            <pc:sldMk cId="996019765" sldId="263"/>
            <ac:picMk id="13" creationId="{A0B4E922-5A7B-20ED-16AF-4880F5F76590}"/>
          </ac:picMkLst>
        </pc:picChg>
      </pc:sldChg>
      <pc:sldChg chg="addSp delSp modSp mod modShow modNotesTx">
        <pc:chgData name="Salgado, Michael" userId="3dfe117f-7cb0-4adc-9b2a-ecaa5214d1bd" providerId="ADAL" clId="{A98CF850-CA7E-405E-8C97-3EE25665605B}" dt="2022-11-09T17:53:09.674" v="1784" actId="255"/>
        <pc:sldMkLst>
          <pc:docMk/>
          <pc:sldMk cId="611531286" sldId="264"/>
        </pc:sldMkLst>
        <pc:spChg chg="mod">
          <ac:chgData name="Salgado, Michael" userId="3dfe117f-7cb0-4adc-9b2a-ecaa5214d1bd" providerId="ADAL" clId="{A98CF850-CA7E-405E-8C97-3EE25665605B}" dt="2022-11-09T17:53:09.674" v="1784" actId="255"/>
          <ac:spMkLst>
            <pc:docMk/>
            <pc:sldMk cId="611531286" sldId="264"/>
            <ac:spMk id="2" creationId="{9D241531-D32A-4ACF-19B4-5FF692547C67}"/>
          </ac:spMkLst>
        </pc:spChg>
        <pc:spChg chg="del mod">
          <ac:chgData name="Salgado, Michael" userId="3dfe117f-7cb0-4adc-9b2a-ecaa5214d1bd" providerId="ADAL" clId="{A98CF850-CA7E-405E-8C97-3EE25665605B}" dt="2022-11-09T02:11:17.710" v="28" actId="22"/>
          <ac:spMkLst>
            <pc:docMk/>
            <pc:sldMk cId="611531286" sldId="264"/>
            <ac:spMk id="3" creationId="{22267194-CBE8-34A5-28E1-AB9DB3CC34DA}"/>
          </ac:spMkLst>
        </pc:spChg>
        <pc:spChg chg="add mod">
          <ac:chgData name="Salgado, Michael" userId="3dfe117f-7cb0-4adc-9b2a-ecaa5214d1bd" providerId="ADAL" clId="{A98CF850-CA7E-405E-8C97-3EE25665605B}" dt="2022-11-09T02:12:01.906" v="35" actId="1076"/>
          <ac:spMkLst>
            <pc:docMk/>
            <pc:sldMk cId="611531286" sldId="264"/>
            <ac:spMk id="6" creationId="{B99E0178-B3CE-382B-399E-6C2A3A7C268B}"/>
          </ac:spMkLst>
        </pc:spChg>
        <pc:picChg chg="add mod ord">
          <ac:chgData name="Salgado, Michael" userId="3dfe117f-7cb0-4adc-9b2a-ecaa5214d1bd" providerId="ADAL" clId="{A98CF850-CA7E-405E-8C97-3EE25665605B}" dt="2022-11-09T02:11:30.720" v="32" actId="1076"/>
          <ac:picMkLst>
            <pc:docMk/>
            <pc:sldMk cId="611531286" sldId="264"/>
            <ac:picMk id="5" creationId="{7620A8F8-E64B-987A-E0CD-6E57C26633F0}"/>
          </ac:picMkLst>
        </pc:picChg>
        <pc:picChg chg="add mod">
          <ac:chgData name="Salgado, Michael" userId="3dfe117f-7cb0-4adc-9b2a-ecaa5214d1bd" providerId="ADAL" clId="{A98CF850-CA7E-405E-8C97-3EE25665605B}" dt="2022-11-09T02:12:06.291" v="36" actId="1076"/>
          <ac:picMkLst>
            <pc:docMk/>
            <pc:sldMk cId="611531286" sldId="264"/>
            <ac:picMk id="8" creationId="{7F6E6368-5F19-2EA0-659C-98A84AC871F8}"/>
          </ac:picMkLst>
        </pc:picChg>
      </pc:sldChg>
      <pc:sldChg chg="addSp delSp modSp del mod modNotesTx">
        <pc:chgData name="Salgado, Michael" userId="3dfe117f-7cb0-4adc-9b2a-ecaa5214d1bd" providerId="ADAL" clId="{A98CF850-CA7E-405E-8C97-3EE25665605B}" dt="2022-11-09T05:08:51.855" v="1431" actId="2696"/>
        <pc:sldMkLst>
          <pc:docMk/>
          <pc:sldMk cId="283693372" sldId="265"/>
        </pc:sldMkLst>
        <pc:spChg chg="del mod">
          <ac:chgData name="Salgado, Michael" userId="3dfe117f-7cb0-4adc-9b2a-ecaa5214d1bd" providerId="ADAL" clId="{A98CF850-CA7E-405E-8C97-3EE25665605B}" dt="2022-11-09T02:22:12.051" v="80" actId="478"/>
          <ac:spMkLst>
            <pc:docMk/>
            <pc:sldMk cId="283693372" sldId="265"/>
            <ac:spMk id="3" creationId="{C6ADE50D-A5EE-336C-CD2C-803CB9C67760}"/>
          </ac:spMkLst>
        </pc:spChg>
        <pc:picChg chg="add del">
          <ac:chgData name="Salgado, Michael" userId="3dfe117f-7cb0-4adc-9b2a-ecaa5214d1bd" providerId="ADAL" clId="{A98CF850-CA7E-405E-8C97-3EE25665605B}" dt="2022-11-09T02:21:56.762" v="74" actId="478"/>
          <ac:picMkLst>
            <pc:docMk/>
            <pc:sldMk cId="283693372" sldId="265"/>
            <ac:picMk id="4098" creationId="{7CF4FAE2-8D47-BA25-2373-D5336BBE6C26}"/>
          </ac:picMkLst>
        </pc:picChg>
        <pc:picChg chg="add mod">
          <ac:chgData name="Salgado, Michael" userId="3dfe117f-7cb0-4adc-9b2a-ecaa5214d1bd" providerId="ADAL" clId="{A98CF850-CA7E-405E-8C97-3EE25665605B}" dt="2022-11-09T02:22:05.129" v="79" actId="1076"/>
          <ac:picMkLst>
            <pc:docMk/>
            <pc:sldMk cId="283693372" sldId="265"/>
            <ac:picMk id="4100" creationId="{316874FA-7783-5F36-A4AA-BF90782D405C}"/>
          </ac:picMkLst>
        </pc:picChg>
      </pc:sldChg>
      <pc:sldChg chg="addSp delSp modSp mod modShow modNotesTx">
        <pc:chgData name="Salgado, Michael" userId="3dfe117f-7cb0-4adc-9b2a-ecaa5214d1bd" providerId="ADAL" clId="{A98CF850-CA7E-405E-8C97-3EE25665605B}" dt="2022-11-09T17:56:05.092" v="1808" actId="729"/>
        <pc:sldMkLst>
          <pc:docMk/>
          <pc:sldMk cId="2718624492" sldId="266"/>
        </pc:sldMkLst>
        <pc:spChg chg="mod">
          <ac:chgData name="Salgado, Michael" userId="3dfe117f-7cb0-4adc-9b2a-ecaa5214d1bd" providerId="ADAL" clId="{A98CF850-CA7E-405E-8C97-3EE25665605B}" dt="2022-11-09T17:53:15.061" v="1785" actId="255"/>
          <ac:spMkLst>
            <pc:docMk/>
            <pc:sldMk cId="2718624492" sldId="266"/>
            <ac:spMk id="2" creationId="{9D241531-D32A-4ACF-19B4-5FF692547C67}"/>
          </ac:spMkLst>
        </pc:spChg>
        <pc:spChg chg="del mod">
          <ac:chgData name="Salgado, Michael" userId="3dfe117f-7cb0-4adc-9b2a-ecaa5214d1bd" providerId="ADAL" clId="{A98CF850-CA7E-405E-8C97-3EE25665605B}" dt="2022-11-09T02:22:43.311" v="83"/>
          <ac:spMkLst>
            <pc:docMk/>
            <pc:sldMk cId="2718624492" sldId="266"/>
            <ac:spMk id="3" creationId="{22267194-CBE8-34A5-28E1-AB9DB3CC34DA}"/>
          </ac:spMkLst>
        </pc:spChg>
        <pc:spChg chg="add mod">
          <ac:chgData name="Salgado, Michael" userId="3dfe117f-7cb0-4adc-9b2a-ecaa5214d1bd" providerId="ADAL" clId="{A98CF850-CA7E-405E-8C97-3EE25665605B}" dt="2022-11-09T02:28:25.525" v="118" actId="14100"/>
          <ac:spMkLst>
            <pc:docMk/>
            <pc:sldMk cId="2718624492" sldId="266"/>
            <ac:spMk id="4" creationId="{7513632F-F1EF-3F58-E7D4-933596E293DE}"/>
          </ac:spMkLst>
        </pc:spChg>
        <pc:spChg chg="add mod">
          <ac:chgData name="Salgado, Michael" userId="3dfe117f-7cb0-4adc-9b2a-ecaa5214d1bd" providerId="ADAL" clId="{A98CF850-CA7E-405E-8C97-3EE25665605B}" dt="2022-11-09T02:28:08.887" v="117" actId="14100"/>
          <ac:spMkLst>
            <pc:docMk/>
            <pc:sldMk cId="2718624492" sldId="266"/>
            <ac:spMk id="5" creationId="{25D5EDD0-AA5D-4C2E-40D1-893C48103D0C}"/>
          </ac:spMkLst>
        </pc:spChg>
        <pc:spChg chg="add mod">
          <ac:chgData name="Salgado, Michael" userId="3dfe117f-7cb0-4adc-9b2a-ecaa5214d1bd" providerId="ADAL" clId="{A98CF850-CA7E-405E-8C97-3EE25665605B}" dt="2022-11-09T02:27:07.682" v="108" actId="14100"/>
          <ac:spMkLst>
            <pc:docMk/>
            <pc:sldMk cId="2718624492" sldId="266"/>
            <ac:spMk id="6" creationId="{5DEE9FF9-A3DE-A3F7-7D4C-291C065D909A}"/>
          </ac:spMkLst>
        </pc:spChg>
        <pc:spChg chg="add mod">
          <ac:chgData name="Salgado, Michael" userId="3dfe117f-7cb0-4adc-9b2a-ecaa5214d1bd" providerId="ADAL" clId="{A98CF850-CA7E-405E-8C97-3EE25665605B}" dt="2022-11-09T02:27:29.354" v="113" actId="14100"/>
          <ac:spMkLst>
            <pc:docMk/>
            <pc:sldMk cId="2718624492" sldId="266"/>
            <ac:spMk id="7" creationId="{6D7C2CAF-7195-6D5E-889E-2437C873F043}"/>
          </ac:spMkLst>
        </pc:spChg>
        <pc:picChg chg="add mod">
          <ac:chgData name="Salgado, Michael" userId="3dfe117f-7cb0-4adc-9b2a-ecaa5214d1bd" providerId="ADAL" clId="{A98CF850-CA7E-405E-8C97-3EE25665605B}" dt="2022-11-09T02:22:51.697" v="86" actId="1076"/>
          <ac:picMkLst>
            <pc:docMk/>
            <pc:sldMk cId="2718624492" sldId="266"/>
            <ac:picMk id="6146" creationId="{3B7545A4-8726-1C4C-88B4-8873C6BA0DC7}"/>
          </ac:picMkLst>
        </pc:picChg>
        <pc:picChg chg="add mod">
          <ac:chgData name="Salgado, Michael" userId="3dfe117f-7cb0-4adc-9b2a-ecaa5214d1bd" providerId="ADAL" clId="{A98CF850-CA7E-405E-8C97-3EE25665605B}" dt="2022-11-09T02:25:01.775" v="93" actId="1076"/>
          <ac:picMkLst>
            <pc:docMk/>
            <pc:sldMk cId="2718624492" sldId="266"/>
            <ac:picMk id="6148" creationId="{86C4D4FC-41EB-B21B-AFF4-BFFC683EFC6E}"/>
          </ac:picMkLst>
        </pc:picChg>
        <pc:picChg chg="add mod">
          <ac:chgData name="Salgado, Michael" userId="3dfe117f-7cb0-4adc-9b2a-ecaa5214d1bd" providerId="ADAL" clId="{A98CF850-CA7E-405E-8C97-3EE25665605B}" dt="2022-11-09T02:25:09.644" v="96" actId="1076"/>
          <ac:picMkLst>
            <pc:docMk/>
            <pc:sldMk cId="2718624492" sldId="266"/>
            <ac:picMk id="6150" creationId="{0993E942-D2C4-FDDC-C24A-694BB079121D}"/>
          </ac:picMkLst>
        </pc:picChg>
      </pc:sldChg>
      <pc:sldChg chg="add del">
        <pc:chgData name="Salgado, Michael" userId="3dfe117f-7cb0-4adc-9b2a-ecaa5214d1bd" providerId="ADAL" clId="{A98CF850-CA7E-405E-8C97-3EE25665605B}" dt="2022-11-09T02:28:57.431" v="123" actId="2696"/>
        <pc:sldMkLst>
          <pc:docMk/>
          <pc:sldMk cId="1212429396" sldId="267"/>
        </pc:sldMkLst>
      </pc:sldChg>
      <pc:sldChg chg="addSp delSp modSp del mod modNotesTx">
        <pc:chgData name="Salgado, Michael" userId="3dfe117f-7cb0-4adc-9b2a-ecaa5214d1bd" providerId="ADAL" clId="{A98CF850-CA7E-405E-8C97-3EE25665605B}" dt="2022-11-09T04:39:26.479" v="1419" actId="2696"/>
        <pc:sldMkLst>
          <pc:docMk/>
          <pc:sldMk cId="326508177" sldId="268"/>
        </pc:sldMkLst>
        <pc:spChg chg="del mod">
          <ac:chgData name="Salgado, Michael" userId="3dfe117f-7cb0-4adc-9b2a-ecaa5214d1bd" providerId="ADAL" clId="{A98CF850-CA7E-405E-8C97-3EE25665605B}" dt="2022-11-09T02:44:21.391" v="164" actId="478"/>
          <ac:spMkLst>
            <pc:docMk/>
            <pc:sldMk cId="326508177" sldId="268"/>
            <ac:spMk id="3" creationId="{22267194-CBE8-34A5-28E1-AB9DB3CC34DA}"/>
          </ac:spMkLst>
        </pc:spChg>
        <pc:picChg chg="add mod">
          <ac:chgData name="Salgado, Michael" userId="3dfe117f-7cb0-4adc-9b2a-ecaa5214d1bd" providerId="ADAL" clId="{A98CF850-CA7E-405E-8C97-3EE25665605B}" dt="2022-11-09T02:41:20.303" v="139" actId="1076"/>
          <ac:picMkLst>
            <pc:docMk/>
            <pc:sldMk cId="326508177" sldId="268"/>
            <ac:picMk id="7170" creationId="{24B3DA67-8AB1-4228-BAC7-B4365598AADA}"/>
          </ac:picMkLst>
        </pc:picChg>
        <pc:picChg chg="add mod">
          <ac:chgData name="Salgado, Michael" userId="3dfe117f-7cb0-4adc-9b2a-ecaa5214d1bd" providerId="ADAL" clId="{A98CF850-CA7E-405E-8C97-3EE25665605B}" dt="2022-11-09T02:41:18.913" v="138" actId="1076"/>
          <ac:picMkLst>
            <pc:docMk/>
            <pc:sldMk cId="326508177" sldId="268"/>
            <ac:picMk id="7172" creationId="{BCBF1A35-4FF4-4510-852C-511AD86BA5AB}"/>
          </ac:picMkLst>
        </pc:picChg>
      </pc:sldChg>
      <pc:sldChg chg="addSp delSp modSp mod modNotesTx">
        <pc:chgData name="Salgado, Michael" userId="3dfe117f-7cb0-4adc-9b2a-ecaa5214d1bd" providerId="ADAL" clId="{A98CF850-CA7E-405E-8C97-3EE25665605B}" dt="2022-11-09T23:36:47.234" v="2516" actId="1076"/>
        <pc:sldMkLst>
          <pc:docMk/>
          <pc:sldMk cId="2322195537" sldId="269"/>
        </pc:sldMkLst>
        <pc:spChg chg="mod">
          <ac:chgData name="Salgado, Michael" userId="3dfe117f-7cb0-4adc-9b2a-ecaa5214d1bd" providerId="ADAL" clId="{A98CF850-CA7E-405E-8C97-3EE25665605B}" dt="2022-11-09T17:53:19.813" v="1786" actId="255"/>
          <ac:spMkLst>
            <pc:docMk/>
            <pc:sldMk cId="2322195537" sldId="269"/>
            <ac:spMk id="2" creationId="{9D241531-D32A-4ACF-19B4-5FF692547C67}"/>
          </ac:spMkLst>
        </pc:spChg>
        <pc:spChg chg="del mod">
          <ac:chgData name="Salgado, Michael" userId="3dfe117f-7cb0-4adc-9b2a-ecaa5214d1bd" providerId="ADAL" clId="{A98CF850-CA7E-405E-8C97-3EE25665605B}" dt="2022-11-09T02:43:50.457" v="149" actId="478"/>
          <ac:spMkLst>
            <pc:docMk/>
            <pc:sldMk cId="2322195537" sldId="269"/>
            <ac:spMk id="3" creationId="{22267194-CBE8-34A5-28E1-AB9DB3CC34DA}"/>
          </ac:spMkLst>
        </pc:spChg>
        <pc:picChg chg="add mod">
          <ac:chgData name="Salgado, Michael" userId="3dfe117f-7cb0-4adc-9b2a-ecaa5214d1bd" providerId="ADAL" clId="{A98CF850-CA7E-405E-8C97-3EE25665605B}" dt="2022-11-09T23:36:43.955" v="2515" actId="14100"/>
          <ac:picMkLst>
            <pc:docMk/>
            <pc:sldMk cId="2322195537" sldId="269"/>
            <ac:picMk id="1026" creationId="{7A687457-7C3F-A37C-7703-EBAFA42802B8}"/>
          </ac:picMkLst>
        </pc:picChg>
        <pc:picChg chg="add mod">
          <ac:chgData name="Salgado, Michael" userId="3dfe117f-7cb0-4adc-9b2a-ecaa5214d1bd" providerId="ADAL" clId="{A98CF850-CA7E-405E-8C97-3EE25665605B}" dt="2022-11-09T23:36:47.234" v="2516" actId="1076"/>
          <ac:picMkLst>
            <pc:docMk/>
            <pc:sldMk cId="2322195537" sldId="269"/>
            <ac:picMk id="8194" creationId="{F4593329-3047-635D-2043-66A762FCF60A}"/>
          </ac:picMkLst>
        </pc:picChg>
      </pc:sldChg>
      <pc:sldChg chg="addSp delSp modSp mod modNotesTx">
        <pc:chgData name="Salgado, Michael" userId="3dfe117f-7cb0-4adc-9b2a-ecaa5214d1bd" providerId="ADAL" clId="{A98CF850-CA7E-405E-8C97-3EE25665605B}" dt="2022-11-09T17:53:25.958" v="1787" actId="255"/>
        <pc:sldMkLst>
          <pc:docMk/>
          <pc:sldMk cId="2216847474" sldId="270"/>
        </pc:sldMkLst>
        <pc:spChg chg="mod">
          <ac:chgData name="Salgado, Michael" userId="3dfe117f-7cb0-4adc-9b2a-ecaa5214d1bd" providerId="ADAL" clId="{A98CF850-CA7E-405E-8C97-3EE25665605B}" dt="2022-11-09T17:53:25.958" v="1787" actId="255"/>
          <ac:spMkLst>
            <pc:docMk/>
            <pc:sldMk cId="2216847474" sldId="270"/>
            <ac:spMk id="2" creationId="{9D241531-D32A-4ACF-19B4-5FF692547C67}"/>
          </ac:spMkLst>
        </pc:spChg>
        <pc:spChg chg="del mod">
          <ac:chgData name="Salgado, Michael" userId="3dfe117f-7cb0-4adc-9b2a-ecaa5214d1bd" providerId="ADAL" clId="{A98CF850-CA7E-405E-8C97-3EE25665605B}" dt="2022-11-09T02:46:43.507" v="169" actId="478"/>
          <ac:spMkLst>
            <pc:docMk/>
            <pc:sldMk cId="2216847474" sldId="270"/>
            <ac:spMk id="3" creationId="{22267194-CBE8-34A5-28E1-AB9DB3CC34DA}"/>
          </ac:spMkLst>
        </pc:spChg>
        <pc:picChg chg="add mod">
          <ac:chgData name="Salgado, Michael" userId="3dfe117f-7cb0-4adc-9b2a-ecaa5214d1bd" providerId="ADAL" clId="{A98CF850-CA7E-405E-8C97-3EE25665605B}" dt="2022-11-09T02:46:39.998" v="167" actId="1076"/>
          <ac:picMkLst>
            <pc:docMk/>
            <pc:sldMk cId="2216847474" sldId="270"/>
            <ac:picMk id="9218" creationId="{660954DE-E345-7249-566D-1EEB39DF186A}"/>
          </ac:picMkLst>
        </pc:picChg>
      </pc:sldChg>
      <pc:sldChg chg="addSp delSp modSp mod">
        <pc:chgData name="Salgado, Michael" userId="3dfe117f-7cb0-4adc-9b2a-ecaa5214d1bd" providerId="ADAL" clId="{A98CF850-CA7E-405E-8C97-3EE25665605B}" dt="2022-11-09T17:53:32.224" v="1788" actId="255"/>
        <pc:sldMkLst>
          <pc:docMk/>
          <pc:sldMk cId="2318962244" sldId="271"/>
        </pc:sldMkLst>
        <pc:spChg chg="mod">
          <ac:chgData name="Salgado, Michael" userId="3dfe117f-7cb0-4adc-9b2a-ecaa5214d1bd" providerId="ADAL" clId="{A98CF850-CA7E-405E-8C97-3EE25665605B}" dt="2022-11-09T17:53:32.224" v="1788" actId="255"/>
          <ac:spMkLst>
            <pc:docMk/>
            <pc:sldMk cId="2318962244" sldId="271"/>
            <ac:spMk id="2" creationId="{9D241531-D32A-4ACF-19B4-5FF692547C67}"/>
          </ac:spMkLst>
        </pc:spChg>
        <pc:spChg chg="del">
          <ac:chgData name="Salgado, Michael" userId="3dfe117f-7cb0-4adc-9b2a-ecaa5214d1bd" providerId="ADAL" clId="{A98CF850-CA7E-405E-8C97-3EE25665605B}" dt="2022-11-09T02:47:27.354" v="174" actId="478"/>
          <ac:spMkLst>
            <pc:docMk/>
            <pc:sldMk cId="2318962244" sldId="271"/>
            <ac:spMk id="3" creationId="{22267194-CBE8-34A5-28E1-AB9DB3CC34DA}"/>
          </ac:spMkLst>
        </pc:spChg>
        <pc:spChg chg="add del mod">
          <ac:chgData name="Salgado, Michael" userId="3dfe117f-7cb0-4adc-9b2a-ecaa5214d1bd" providerId="ADAL" clId="{A98CF850-CA7E-405E-8C97-3EE25665605B}" dt="2022-11-09T02:47:29.019" v="175" actId="478"/>
          <ac:spMkLst>
            <pc:docMk/>
            <pc:sldMk cId="2318962244" sldId="271"/>
            <ac:spMk id="5" creationId="{1013BDFA-5615-F7D9-B51D-C262968724D3}"/>
          </ac:spMkLst>
        </pc:spChg>
        <pc:picChg chg="add mod">
          <ac:chgData name="Salgado, Michael" userId="3dfe117f-7cb0-4adc-9b2a-ecaa5214d1bd" providerId="ADAL" clId="{A98CF850-CA7E-405E-8C97-3EE25665605B}" dt="2022-11-09T02:47:36.868" v="176" actId="1076"/>
          <ac:picMkLst>
            <pc:docMk/>
            <pc:sldMk cId="2318962244" sldId="271"/>
            <ac:picMk id="10242" creationId="{A044EB72-D6B7-770F-998C-8ECB2DDA4D1C}"/>
          </ac:picMkLst>
        </pc:picChg>
      </pc:sldChg>
      <pc:sldChg chg="addSp delSp modSp mod modNotesTx">
        <pc:chgData name="Salgado, Michael" userId="3dfe117f-7cb0-4adc-9b2a-ecaa5214d1bd" providerId="ADAL" clId="{A98CF850-CA7E-405E-8C97-3EE25665605B}" dt="2022-11-09T17:53:37.401" v="1789" actId="255"/>
        <pc:sldMkLst>
          <pc:docMk/>
          <pc:sldMk cId="2763609489" sldId="272"/>
        </pc:sldMkLst>
        <pc:spChg chg="mod">
          <ac:chgData name="Salgado, Michael" userId="3dfe117f-7cb0-4adc-9b2a-ecaa5214d1bd" providerId="ADAL" clId="{A98CF850-CA7E-405E-8C97-3EE25665605B}" dt="2022-11-09T17:53:37.401" v="1789" actId="255"/>
          <ac:spMkLst>
            <pc:docMk/>
            <pc:sldMk cId="2763609489" sldId="272"/>
            <ac:spMk id="2" creationId="{9D241531-D32A-4ACF-19B4-5FF692547C67}"/>
          </ac:spMkLst>
        </pc:spChg>
        <pc:spChg chg="del mod">
          <ac:chgData name="Salgado, Michael" userId="3dfe117f-7cb0-4adc-9b2a-ecaa5214d1bd" providerId="ADAL" clId="{A98CF850-CA7E-405E-8C97-3EE25665605B}" dt="2022-11-09T03:41:31.716" v="1009" actId="478"/>
          <ac:spMkLst>
            <pc:docMk/>
            <pc:sldMk cId="2763609489" sldId="272"/>
            <ac:spMk id="3" creationId="{22267194-CBE8-34A5-28E1-AB9DB3CC34DA}"/>
          </ac:spMkLst>
        </pc:spChg>
        <pc:picChg chg="add mod">
          <ac:chgData name="Salgado, Michael" userId="3dfe117f-7cb0-4adc-9b2a-ecaa5214d1bd" providerId="ADAL" clId="{A98CF850-CA7E-405E-8C97-3EE25665605B}" dt="2022-11-09T03:35:52.825" v="1006" actId="1076"/>
          <ac:picMkLst>
            <pc:docMk/>
            <pc:sldMk cId="2763609489" sldId="272"/>
            <ac:picMk id="5" creationId="{EB4A5C22-058C-8B91-20E5-E960851C5CC6}"/>
          </ac:picMkLst>
        </pc:picChg>
        <pc:picChg chg="add mod">
          <ac:chgData name="Salgado, Michael" userId="3dfe117f-7cb0-4adc-9b2a-ecaa5214d1bd" providerId="ADAL" clId="{A98CF850-CA7E-405E-8C97-3EE25665605B}" dt="2022-11-09T03:41:49.264" v="1017" actId="1038"/>
          <ac:picMkLst>
            <pc:docMk/>
            <pc:sldMk cId="2763609489" sldId="272"/>
            <ac:picMk id="7" creationId="{DDB868AE-0546-4124-5761-1DD4CBD9963B}"/>
          </ac:picMkLst>
        </pc:picChg>
        <pc:picChg chg="add del">
          <ac:chgData name="Salgado, Michael" userId="3dfe117f-7cb0-4adc-9b2a-ecaa5214d1bd" providerId="ADAL" clId="{A98CF850-CA7E-405E-8C97-3EE25665605B}" dt="2022-11-09T03:35:16.944" v="1001" actId="478"/>
          <ac:picMkLst>
            <pc:docMk/>
            <pc:sldMk cId="2763609489" sldId="272"/>
            <ac:picMk id="1026" creationId="{719B684E-D878-5E72-0EB2-E7E02FACB330}"/>
          </ac:picMkLst>
        </pc:picChg>
        <pc:picChg chg="add mod">
          <ac:chgData name="Salgado, Michael" userId="3dfe117f-7cb0-4adc-9b2a-ecaa5214d1bd" providerId="ADAL" clId="{A98CF850-CA7E-405E-8C97-3EE25665605B}" dt="2022-11-09T03:42:46.142" v="1021" actId="1076"/>
          <ac:picMkLst>
            <pc:docMk/>
            <pc:sldMk cId="2763609489" sldId="272"/>
            <ac:picMk id="1028" creationId="{E6D69EA0-D07C-22B1-5008-3CC6370B50BA}"/>
          </ac:picMkLst>
        </pc:picChg>
      </pc:sldChg>
      <pc:sldChg chg="addSp delSp modSp mod setBg modNotesTx">
        <pc:chgData name="Salgado, Michael" userId="3dfe117f-7cb0-4adc-9b2a-ecaa5214d1bd" providerId="ADAL" clId="{A98CF850-CA7E-405E-8C97-3EE25665605B}" dt="2022-11-09T21:21:05.286" v="2387" actId="26606"/>
        <pc:sldMkLst>
          <pc:docMk/>
          <pc:sldMk cId="3927736366" sldId="273"/>
        </pc:sldMkLst>
        <pc:spChg chg="mod">
          <ac:chgData name="Salgado, Michael" userId="3dfe117f-7cb0-4adc-9b2a-ecaa5214d1bd" providerId="ADAL" clId="{A98CF850-CA7E-405E-8C97-3EE25665605B}" dt="2022-11-09T21:21:05.286" v="2387" actId="26606"/>
          <ac:spMkLst>
            <pc:docMk/>
            <pc:sldMk cId="3927736366" sldId="273"/>
            <ac:spMk id="2" creationId="{9D241531-D32A-4ACF-19B4-5FF692547C67}"/>
          </ac:spMkLst>
        </pc:spChg>
        <pc:spChg chg="add del mod">
          <ac:chgData name="Salgado, Michael" userId="3dfe117f-7cb0-4adc-9b2a-ecaa5214d1bd" providerId="ADAL" clId="{A98CF850-CA7E-405E-8C97-3EE25665605B}" dt="2022-11-09T03:43:04.575" v="1034" actId="478"/>
          <ac:spMkLst>
            <pc:docMk/>
            <pc:sldMk cId="3927736366" sldId="273"/>
            <ac:spMk id="3" creationId="{22267194-CBE8-34A5-28E1-AB9DB3CC34DA}"/>
          </ac:spMkLst>
        </pc:spChg>
        <pc:spChg chg="add del">
          <ac:chgData name="Salgado, Michael" userId="3dfe117f-7cb0-4adc-9b2a-ecaa5214d1bd" providerId="ADAL" clId="{A98CF850-CA7E-405E-8C97-3EE25665605B}" dt="2022-11-09T21:21:05.286" v="2387" actId="26606"/>
          <ac:spMkLst>
            <pc:docMk/>
            <pc:sldMk cId="3927736366" sldId="273"/>
            <ac:spMk id="3079" creationId="{823AC064-BC96-4F32-8AE1-B2FD38754823}"/>
          </ac:spMkLst>
        </pc:spChg>
        <pc:picChg chg="add del mod">
          <ac:chgData name="Salgado, Michael" userId="3dfe117f-7cb0-4adc-9b2a-ecaa5214d1bd" providerId="ADAL" clId="{A98CF850-CA7E-405E-8C97-3EE25665605B}" dt="2022-11-09T21:20:59.745" v="2379" actId="478"/>
          <ac:picMkLst>
            <pc:docMk/>
            <pc:sldMk cId="3927736366" sldId="273"/>
            <ac:picMk id="4" creationId="{0705C79A-525E-82A4-BC96-5BE8AE99CD00}"/>
          </ac:picMkLst>
        </pc:picChg>
        <pc:picChg chg="del mod">
          <ac:chgData name="Salgado, Michael" userId="3dfe117f-7cb0-4adc-9b2a-ecaa5214d1bd" providerId="ADAL" clId="{A98CF850-CA7E-405E-8C97-3EE25665605B}" dt="2022-11-09T05:02:17.012" v="1423" actId="478"/>
          <ac:picMkLst>
            <pc:docMk/>
            <pc:sldMk cId="3927736366" sldId="273"/>
            <ac:picMk id="5" creationId="{548C1BF8-6A64-42FE-D5D5-9BEC836323ED}"/>
          </ac:picMkLst>
        </pc:picChg>
        <pc:picChg chg="add mod">
          <ac:chgData name="Salgado, Michael" userId="3dfe117f-7cb0-4adc-9b2a-ecaa5214d1bd" providerId="ADAL" clId="{A98CF850-CA7E-405E-8C97-3EE25665605B}" dt="2022-11-09T21:21:05.286" v="2387" actId="26606"/>
          <ac:picMkLst>
            <pc:docMk/>
            <pc:sldMk cId="3927736366" sldId="273"/>
            <ac:picMk id="5" creationId="{5614E51C-AFE0-96C2-0056-AEE5181C87E0}"/>
          </ac:picMkLst>
        </pc:picChg>
        <pc:picChg chg="add del mod">
          <ac:chgData name="Salgado, Michael" userId="3dfe117f-7cb0-4adc-9b2a-ecaa5214d1bd" providerId="ADAL" clId="{A98CF850-CA7E-405E-8C97-3EE25665605B}" dt="2022-11-09T21:20:38.869" v="2376" actId="478"/>
          <ac:picMkLst>
            <pc:docMk/>
            <pc:sldMk cId="3927736366" sldId="273"/>
            <ac:picMk id="2050" creationId="{75EA874F-106F-49E3-BD14-FD328BBF4AF1}"/>
          </ac:picMkLst>
        </pc:picChg>
        <pc:picChg chg="del mod">
          <ac:chgData name="Salgado, Michael" userId="3dfe117f-7cb0-4adc-9b2a-ecaa5214d1bd" providerId="ADAL" clId="{A98CF850-CA7E-405E-8C97-3EE25665605B}" dt="2022-11-09T05:02:00.304" v="1420" actId="478"/>
          <ac:picMkLst>
            <pc:docMk/>
            <pc:sldMk cId="3927736366" sldId="273"/>
            <ac:picMk id="2054" creationId="{E879B54A-0122-7551-8558-57E55473B1A6}"/>
          </ac:picMkLst>
        </pc:picChg>
        <pc:picChg chg="add mod ord">
          <ac:chgData name="Salgado, Michael" userId="3dfe117f-7cb0-4adc-9b2a-ecaa5214d1bd" providerId="ADAL" clId="{A98CF850-CA7E-405E-8C97-3EE25665605B}" dt="2022-11-09T21:21:05.286" v="2387" actId="26606"/>
          <ac:picMkLst>
            <pc:docMk/>
            <pc:sldMk cId="3927736366" sldId="273"/>
            <ac:picMk id="3074" creationId="{932E19B6-FE16-DCB1-F235-3B611AF81EA6}"/>
          </ac:picMkLst>
        </pc:picChg>
        <pc:cxnChg chg="add del">
          <ac:chgData name="Salgado, Michael" userId="3dfe117f-7cb0-4adc-9b2a-ecaa5214d1bd" providerId="ADAL" clId="{A98CF850-CA7E-405E-8C97-3EE25665605B}" dt="2022-11-09T21:21:05.286" v="2387" actId="26606"/>
          <ac:cxnSpMkLst>
            <pc:docMk/>
            <pc:sldMk cId="3927736366" sldId="273"/>
            <ac:cxnSpMk id="3081" creationId="{7E7C77BC-7138-40B1-A15B-20F57A494629}"/>
          </ac:cxnSpMkLst>
        </pc:cxnChg>
        <pc:cxnChg chg="add del">
          <ac:chgData name="Salgado, Michael" userId="3dfe117f-7cb0-4adc-9b2a-ecaa5214d1bd" providerId="ADAL" clId="{A98CF850-CA7E-405E-8C97-3EE25665605B}" dt="2022-11-09T21:21:05.286" v="2387" actId="26606"/>
          <ac:cxnSpMkLst>
            <pc:docMk/>
            <pc:sldMk cId="3927736366" sldId="273"/>
            <ac:cxnSpMk id="3083" creationId="{DB146403-F3D6-484B-B2ED-97F9565D0370}"/>
          </ac:cxnSpMkLst>
        </pc:cxnChg>
      </pc:sldChg>
      <pc:sldChg chg="addSp delSp modSp mod modNotesTx">
        <pc:chgData name="Salgado, Michael" userId="3dfe117f-7cb0-4adc-9b2a-ecaa5214d1bd" providerId="ADAL" clId="{A98CF850-CA7E-405E-8C97-3EE25665605B}" dt="2022-11-09T17:53:53.484" v="1792" actId="255"/>
        <pc:sldMkLst>
          <pc:docMk/>
          <pc:sldMk cId="1259139311" sldId="274"/>
        </pc:sldMkLst>
        <pc:spChg chg="mod">
          <ac:chgData name="Salgado, Michael" userId="3dfe117f-7cb0-4adc-9b2a-ecaa5214d1bd" providerId="ADAL" clId="{A98CF850-CA7E-405E-8C97-3EE25665605B}" dt="2022-11-09T17:53:53.484" v="1792" actId="255"/>
          <ac:spMkLst>
            <pc:docMk/>
            <pc:sldMk cId="1259139311" sldId="274"/>
            <ac:spMk id="2" creationId="{9D241531-D32A-4ACF-19B4-5FF692547C67}"/>
          </ac:spMkLst>
        </pc:spChg>
        <pc:spChg chg="del mod">
          <ac:chgData name="Salgado, Michael" userId="3dfe117f-7cb0-4adc-9b2a-ecaa5214d1bd" providerId="ADAL" clId="{A98CF850-CA7E-405E-8C97-3EE25665605B}" dt="2022-11-09T03:51:53.146" v="1333" actId="478"/>
          <ac:spMkLst>
            <pc:docMk/>
            <pc:sldMk cId="1259139311" sldId="274"/>
            <ac:spMk id="3" creationId="{22267194-CBE8-34A5-28E1-AB9DB3CC34DA}"/>
          </ac:spMkLst>
        </pc:spChg>
        <pc:picChg chg="add mod">
          <ac:chgData name="Salgado, Michael" userId="3dfe117f-7cb0-4adc-9b2a-ecaa5214d1bd" providerId="ADAL" clId="{A98CF850-CA7E-405E-8C97-3EE25665605B}" dt="2022-11-09T16:53:46.679" v="1434" actId="1076"/>
          <ac:picMkLst>
            <pc:docMk/>
            <pc:sldMk cId="1259139311" sldId="274"/>
            <ac:picMk id="5" creationId="{26AB0076-13D4-DE92-3225-8F61120D4827}"/>
          </ac:picMkLst>
        </pc:picChg>
        <pc:picChg chg="add mod">
          <ac:chgData name="Salgado, Michael" userId="3dfe117f-7cb0-4adc-9b2a-ecaa5214d1bd" providerId="ADAL" clId="{A98CF850-CA7E-405E-8C97-3EE25665605B}" dt="2022-11-09T16:53:46.679" v="1434" actId="1076"/>
          <ac:picMkLst>
            <pc:docMk/>
            <pc:sldMk cId="1259139311" sldId="274"/>
            <ac:picMk id="7" creationId="{5FE39A5D-0492-56A2-D467-71CF5169CE9A}"/>
          </ac:picMkLst>
        </pc:picChg>
        <pc:picChg chg="add del">
          <ac:chgData name="Salgado, Michael" userId="3dfe117f-7cb0-4adc-9b2a-ecaa5214d1bd" providerId="ADAL" clId="{A98CF850-CA7E-405E-8C97-3EE25665605B}" dt="2022-11-09T03:54:05.456" v="1343" actId="478"/>
          <ac:picMkLst>
            <pc:docMk/>
            <pc:sldMk cId="1259139311" sldId="274"/>
            <ac:picMk id="8" creationId="{5E8DC8A7-8B58-E853-D33F-11B25FFBDDEC}"/>
          </ac:picMkLst>
        </pc:picChg>
        <pc:picChg chg="add del">
          <ac:chgData name="Salgado, Michael" userId="3dfe117f-7cb0-4adc-9b2a-ecaa5214d1bd" providerId="ADAL" clId="{A98CF850-CA7E-405E-8C97-3EE25665605B}" dt="2022-11-09T03:52:34.129" v="1338"/>
          <ac:picMkLst>
            <pc:docMk/>
            <pc:sldMk cId="1259139311" sldId="274"/>
            <ac:picMk id="2050" creationId="{54DC5CA3-B4EE-3D27-D243-8F7EA287BC4B}"/>
          </ac:picMkLst>
        </pc:picChg>
        <pc:picChg chg="add del">
          <ac:chgData name="Salgado, Michael" userId="3dfe117f-7cb0-4adc-9b2a-ecaa5214d1bd" providerId="ADAL" clId="{A98CF850-CA7E-405E-8C97-3EE25665605B}" dt="2022-11-09T03:53:28.644" v="1341"/>
          <ac:picMkLst>
            <pc:docMk/>
            <pc:sldMk cId="1259139311" sldId="274"/>
            <ac:picMk id="2052" creationId="{55CC3517-25EF-A077-BDE4-DE51B6B58C80}"/>
          </ac:picMkLst>
        </pc:picChg>
        <pc:picChg chg="add mod">
          <ac:chgData name="Salgado, Michael" userId="3dfe117f-7cb0-4adc-9b2a-ecaa5214d1bd" providerId="ADAL" clId="{A98CF850-CA7E-405E-8C97-3EE25665605B}" dt="2022-11-09T16:53:43.591" v="1433" actId="1076"/>
          <ac:picMkLst>
            <pc:docMk/>
            <pc:sldMk cId="1259139311" sldId="274"/>
            <ac:picMk id="2054" creationId="{6A202D46-5081-D455-5E88-D78EC8B56BE4}"/>
          </ac:picMkLst>
        </pc:picChg>
      </pc:sldChg>
      <pc:sldChg chg="addSp delSp modSp mod">
        <pc:chgData name="Salgado, Michael" userId="3dfe117f-7cb0-4adc-9b2a-ecaa5214d1bd" providerId="ADAL" clId="{A98CF850-CA7E-405E-8C97-3EE25665605B}" dt="2022-11-09T17:53:57.907" v="1793" actId="255"/>
        <pc:sldMkLst>
          <pc:docMk/>
          <pc:sldMk cId="4039436267" sldId="275"/>
        </pc:sldMkLst>
        <pc:spChg chg="mod">
          <ac:chgData name="Salgado, Michael" userId="3dfe117f-7cb0-4adc-9b2a-ecaa5214d1bd" providerId="ADAL" clId="{A98CF850-CA7E-405E-8C97-3EE25665605B}" dt="2022-11-09T17:53:57.907" v="1793" actId="255"/>
          <ac:spMkLst>
            <pc:docMk/>
            <pc:sldMk cId="4039436267" sldId="275"/>
            <ac:spMk id="2" creationId="{5E921DC2-2354-3EBA-BEDC-26D8AD2A13BE}"/>
          </ac:spMkLst>
        </pc:spChg>
        <pc:spChg chg="del mod">
          <ac:chgData name="Salgado, Michael" userId="3dfe117f-7cb0-4adc-9b2a-ecaa5214d1bd" providerId="ADAL" clId="{A98CF850-CA7E-405E-8C97-3EE25665605B}" dt="2022-11-09T04:16:16.076" v="1362" actId="478"/>
          <ac:spMkLst>
            <pc:docMk/>
            <pc:sldMk cId="4039436267" sldId="275"/>
            <ac:spMk id="3" creationId="{6C74AB0F-A63B-02E2-E6BB-C2C05FF9E347}"/>
          </ac:spMkLst>
        </pc:spChg>
        <pc:spChg chg="add del mod">
          <ac:chgData name="Salgado, Michael" userId="3dfe117f-7cb0-4adc-9b2a-ecaa5214d1bd" providerId="ADAL" clId="{A98CF850-CA7E-405E-8C97-3EE25665605B}" dt="2022-11-09T04:16:17.734" v="1364" actId="478"/>
          <ac:spMkLst>
            <pc:docMk/>
            <pc:sldMk cId="4039436267" sldId="275"/>
            <ac:spMk id="5" creationId="{D5D292CF-975A-B0E2-A2D4-83BAE6CD5D30}"/>
          </ac:spMkLst>
        </pc:spChg>
        <pc:picChg chg="add mod">
          <ac:chgData name="Salgado, Michael" userId="3dfe117f-7cb0-4adc-9b2a-ecaa5214d1bd" providerId="ADAL" clId="{A98CF850-CA7E-405E-8C97-3EE25665605B}" dt="2022-11-09T04:16:42.645" v="1368" actId="1076"/>
          <ac:picMkLst>
            <pc:docMk/>
            <pc:sldMk cId="4039436267" sldId="275"/>
            <ac:picMk id="7" creationId="{09472082-3293-3A1F-9FE0-45CF85F40290}"/>
          </ac:picMkLst>
        </pc:picChg>
        <pc:picChg chg="add mod">
          <ac:chgData name="Salgado, Michael" userId="3dfe117f-7cb0-4adc-9b2a-ecaa5214d1bd" providerId="ADAL" clId="{A98CF850-CA7E-405E-8C97-3EE25665605B}" dt="2022-11-09T04:16:26.277" v="1366" actId="14100"/>
          <ac:picMkLst>
            <pc:docMk/>
            <pc:sldMk cId="4039436267" sldId="275"/>
            <ac:picMk id="1026" creationId="{9E006CA4-B5EB-800B-E8F5-C203188B94FB}"/>
          </ac:picMkLst>
        </pc:picChg>
      </pc:sldChg>
      <pc:sldChg chg="addSp delSp modSp mod">
        <pc:chgData name="Salgado, Michael" userId="3dfe117f-7cb0-4adc-9b2a-ecaa5214d1bd" providerId="ADAL" clId="{A98CF850-CA7E-405E-8C97-3EE25665605B}" dt="2022-11-09T17:54:05.401" v="1795" actId="14100"/>
        <pc:sldMkLst>
          <pc:docMk/>
          <pc:sldMk cId="695254619" sldId="276"/>
        </pc:sldMkLst>
        <pc:spChg chg="mod">
          <ac:chgData name="Salgado, Michael" userId="3dfe117f-7cb0-4adc-9b2a-ecaa5214d1bd" providerId="ADAL" clId="{A98CF850-CA7E-405E-8C97-3EE25665605B}" dt="2022-11-09T17:54:05.401" v="1795" actId="14100"/>
          <ac:spMkLst>
            <pc:docMk/>
            <pc:sldMk cId="695254619" sldId="276"/>
            <ac:spMk id="2" creationId="{AF054517-3C07-7ABC-53B1-339DB365E1B4}"/>
          </ac:spMkLst>
        </pc:spChg>
        <pc:spChg chg="add del mod">
          <ac:chgData name="Salgado, Michael" userId="3dfe117f-7cb0-4adc-9b2a-ecaa5214d1bd" providerId="ADAL" clId="{A98CF850-CA7E-405E-8C97-3EE25665605B}" dt="2022-11-09T04:17:15.026" v="1416" actId="478"/>
          <ac:spMkLst>
            <pc:docMk/>
            <pc:sldMk cId="695254619" sldId="276"/>
            <ac:spMk id="3" creationId="{62BAD6C0-D2E8-D778-510E-424C6A1BA188}"/>
          </ac:spMkLst>
        </pc:spChg>
        <pc:spChg chg="add mod">
          <ac:chgData name="Salgado, Michael" userId="3dfe117f-7cb0-4adc-9b2a-ecaa5214d1bd" providerId="ADAL" clId="{A98CF850-CA7E-405E-8C97-3EE25665605B}" dt="2022-11-09T17:13:22.677" v="1654" actId="122"/>
          <ac:spMkLst>
            <pc:docMk/>
            <pc:sldMk cId="695254619" sldId="276"/>
            <ac:spMk id="4" creationId="{37554BAE-1C8B-2C46-2B2A-80CA8AD1249A}"/>
          </ac:spMkLst>
        </pc:spChg>
        <pc:picChg chg="del">
          <ac:chgData name="Salgado, Michael" userId="3dfe117f-7cb0-4adc-9b2a-ecaa5214d1bd" providerId="ADAL" clId="{A98CF850-CA7E-405E-8C97-3EE25665605B}" dt="2022-11-09T04:16:53.688" v="1369" actId="478"/>
          <ac:picMkLst>
            <pc:docMk/>
            <pc:sldMk cId="695254619" sldId="276"/>
            <ac:picMk id="3074" creationId="{04D34CCD-ABE0-9E7E-D95A-206B9B268F63}"/>
          </ac:picMkLst>
        </pc:picChg>
        <pc:picChg chg="mod">
          <ac:chgData name="Salgado, Michael" userId="3dfe117f-7cb0-4adc-9b2a-ecaa5214d1bd" providerId="ADAL" clId="{A98CF850-CA7E-405E-8C97-3EE25665605B}" dt="2022-11-09T17:12:52.865" v="1630" actId="1076"/>
          <ac:picMkLst>
            <pc:docMk/>
            <pc:sldMk cId="695254619" sldId="276"/>
            <ac:picMk id="3076" creationId="{E51F8907-66B7-1368-05F9-FD71161C7E85}"/>
          </ac:picMkLst>
        </pc:picChg>
      </pc:sldChg>
      <pc:sldChg chg="addSp delSp modSp new mod">
        <pc:chgData name="Salgado, Michael" userId="3dfe117f-7cb0-4adc-9b2a-ecaa5214d1bd" providerId="ADAL" clId="{A98CF850-CA7E-405E-8C97-3EE25665605B}" dt="2022-11-09T20:46:24.956" v="1867" actId="1076"/>
        <pc:sldMkLst>
          <pc:docMk/>
          <pc:sldMk cId="520900786" sldId="277"/>
        </pc:sldMkLst>
        <pc:spChg chg="mod">
          <ac:chgData name="Salgado, Michael" userId="3dfe117f-7cb0-4adc-9b2a-ecaa5214d1bd" providerId="ADAL" clId="{A98CF850-CA7E-405E-8C97-3EE25665605B}" dt="2022-11-09T17:53:42.678" v="1790" actId="255"/>
          <ac:spMkLst>
            <pc:docMk/>
            <pc:sldMk cId="520900786" sldId="277"/>
            <ac:spMk id="2" creationId="{2CE26CD6-AC5F-2429-9B33-8C96A35BD5C3}"/>
          </ac:spMkLst>
        </pc:spChg>
        <pc:spChg chg="del">
          <ac:chgData name="Salgado, Michael" userId="3dfe117f-7cb0-4adc-9b2a-ecaa5214d1bd" providerId="ADAL" clId="{A98CF850-CA7E-405E-8C97-3EE25665605B}" dt="2022-11-09T17:01:53.158" v="1487" actId="478"/>
          <ac:spMkLst>
            <pc:docMk/>
            <pc:sldMk cId="520900786" sldId="277"/>
            <ac:spMk id="3" creationId="{F017CF3B-F5BE-D837-791D-9DDB5C74CEB4}"/>
          </ac:spMkLst>
        </pc:spChg>
        <pc:picChg chg="add mod">
          <ac:chgData name="Salgado, Michael" userId="3dfe117f-7cb0-4adc-9b2a-ecaa5214d1bd" providerId="ADAL" clId="{A98CF850-CA7E-405E-8C97-3EE25665605B}" dt="2022-11-09T20:46:24.956" v="1867" actId="1076"/>
          <ac:picMkLst>
            <pc:docMk/>
            <pc:sldMk cId="520900786" sldId="277"/>
            <ac:picMk id="2050" creationId="{A27EAFD7-3A0F-982C-30E9-005E169F443B}"/>
          </ac:picMkLst>
        </pc:picChg>
        <pc:picChg chg="add del mod">
          <ac:chgData name="Salgado, Michael" userId="3dfe117f-7cb0-4adc-9b2a-ecaa5214d1bd" providerId="ADAL" clId="{A98CF850-CA7E-405E-8C97-3EE25665605B}" dt="2022-11-09T20:46:15.688" v="1864" actId="478"/>
          <ac:picMkLst>
            <pc:docMk/>
            <pc:sldMk cId="520900786" sldId="277"/>
            <ac:picMk id="3074" creationId="{3E2329B1-D7BE-61D3-F06E-E618A158EF91}"/>
          </ac:picMkLst>
        </pc:picChg>
      </pc:sldChg>
      <pc:sldChg chg="addSp delSp modSp new mod modAnim">
        <pc:chgData name="Salgado, Michael" userId="3dfe117f-7cb0-4adc-9b2a-ecaa5214d1bd" providerId="ADAL" clId="{A98CF850-CA7E-405E-8C97-3EE25665605B}" dt="2022-11-09T21:22:12.130" v="2399" actId="20577"/>
        <pc:sldMkLst>
          <pc:docMk/>
          <pc:sldMk cId="3280932788" sldId="278"/>
        </pc:sldMkLst>
        <pc:spChg chg="mod">
          <ac:chgData name="Salgado, Michael" userId="3dfe117f-7cb0-4adc-9b2a-ecaa5214d1bd" providerId="ADAL" clId="{A98CF850-CA7E-405E-8C97-3EE25665605B}" dt="2022-11-09T17:04:05.132" v="1596" actId="20577"/>
          <ac:spMkLst>
            <pc:docMk/>
            <pc:sldMk cId="3280932788" sldId="278"/>
            <ac:spMk id="2" creationId="{A1611D35-16AD-D055-BD38-F603DD4A9A93}"/>
          </ac:spMkLst>
        </pc:spChg>
        <pc:spChg chg="add del mod">
          <ac:chgData name="Salgado, Michael" userId="3dfe117f-7cb0-4adc-9b2a-ecaa5214d1bd" providerId="ADAL" clId="{A98CF850-CA7E-405E-8C97-3EE25665605B}" dt="2022-11-09T21:21:43.074" v="2395" actId="478"/>
          <ac:spMkLst>
            <pc:docMk/>
            <pc:sldMk cId="3280932788" sldId="278"/>
            <ac:spMk id="3" creationId="{56492B57-FED4-08F7-F5C0-CE42DE28B448}"/>
          </ac:spMkLst>
        </pc:spChg>
        <pc:spChg chg="del">
          <ac:chgData name="Salgado, Michael" userId="3dfe117f-7cb0-4adc-9b2a-ecaa5214d1bd" providerId="ADAL" clId="{A98CF850-CA7E-405E-8C97-3EE25665605B}" dt="2022-11-09T17:04:25.899" v="1597"/>
          <ac:spMkLst>
            <pc:docMk/>
            <pc:sldMk cId="3280932788" sldId="278"/>
            <ac:spMk id="3" creationId="{668184EE-0C2E-207B-7F31-13F29AA865C7}"/>
          </ac:spMkLst>
        </pc:spChg>
        <pc:spChg chg="add mod">
          <ac:chgData name="Salgado, Michael" userId="3dfe117f-7cb0-4adc-9b2a-ecaa5214d1bd" providerId="ADAL" clId="{A98CF850-CA7E-405E-8C97-3EE25665605B}" dt="2022-11-09T17:16:09.204" v="1690" actId="1076"/>
          <ac:spMkLst>
            <pc:docMk/>
            <pc:sldMk cId="3280932788" sldId="278"/>
            <ac:spMk id="6" creationId="{1375166B-0E88-4CF9-744E-A977BBDD5EE8}"/>
          </ac:spMkLst>
        </pc:spChg>
        <pc:spChg chg="add mod">
          <ac:chgData name="Salgado, Michael" userId="3dfe117f-7cb0-4adc-9b2a-ecaa5214d1bd" providerId="ADAL" clId="{A98CF850-CA7E-405E-8C97-3EE25665605B}" dt="2022-11-09T17:16:20.341" v="1697" actId="20577"/>
          <ac:spMkLst>
            <pc:docMk/>
            <pc:sldMk cId="3280932788" sldId="278"/>
            <ac:spMk id="7" creationId="{08EC441B-4DCE-1A4A-124F-0CAB310B19EA}"/>
          </ac:spMkLst>
        </pc:spChg>
        <pc:spChg chg="add mod">
          <ac:chgData name="Salgado, Michael" userId="3dfe117f-7cb0-4adc-9b2a-ecaa5214d1bd" providerId="ADAL" clId="{A98CF850-CA7E-405E-8C97-3EE25665605B}" dt="2022-11-09T21:22:12.130" v="2399" actId="20577"/>
          <ac:spMkLst>
            <pc:docMk/>
            <pc:sldMk cId="3280932788" sldId="278"/>
            <ac:spMk id="8" creationId="{A2235E80-0CA4-E700-FE8F-E68CA2C3B345}"/>
          </ac:spMkLst>
        </pc:spChg>
        <pc:spChg chg="add mod">
          <ac:chgData name="Salgado, Michael" userId="3dfe117f-7cb0-4adc-9b2a-ecaa5214d1bd" providerId="ADAL" clId="{A98CF850-CA7E-405E-8C97-3EE25665605B}" dt="2022-11-09T17:15:58.020" v="1688" actId="1076"/>
          <ac:spMkLst>
            <pc:docMk/>
            <pc:sldMk cId="3280932788" sldId="278"/>
            <ac:spMk id="9" creationId="{798048DA-094A-8C8F-6D36-EC827EDFFEE6}"/>
          </ac:spMkLst>
        </pc:spChg>
        <pc:spChg chg="add mod">
          <ac:chgData name="Salgado, Michael" userId="3dfe117f-7cb0-4adc-9b2a-ecaa5214d1bd" providerId="ADAL" clId="{A98CF850-CA7E-405E-8C97-3EE25665605B}" dt="2022-11-09T17:18:39.589" v="1745" actId="20577"/>
          <ac:spMkLst>
            <pc:docMk/>
            <pc:sldMk cId="3280932788" sldId="278"/>
            <ac:spMk id="10" creationId="{41584A7E-5F3E-A22F-6DD0-2839225166F7}"/>
          </ac:spMkLst>
        </pc:spChg>
        <pc:spChg chg="add mod">
          <ac:chgData name="Salgado, Michael" userId="3dfe117f-7cb0-4adc-9b2a-ecaa5214d1bd" providerId="ADAL" clId="{A98CF850-CA7E-405E-8C97-3EE25665605B}" dt="2022-11-09T17:18:51.592" v="1751" actId="1076"/>
          <ac:spMkLst>
            <pc:docMk/>
            <pc:sldMk cId="3280932788" sldId="278"/>
            <ac:spMk id="11" creationId="{649D7130-C1D1-4018-318F-5C58AFD2EEB5}"/>
          </ac:spMkLst>
        </pc:spChg>
        <pc:picChg chg="add del mod">
          <ac:chgData name="Salgado, Michael" userId="3dfe117f-7cb0-4adc-9b2a-ecaa5214d1bd" providerId="ADAL" clId="{A98CF850-CA7E-405E-8C97-3EE25665605B}" dt="2022-11-09T21:21:15.122" v="2388" actId="478"/>
          <ac:picMkLst>
            <pc:docMk/>
            <pc:sldMk cId="3280932788" sldId="278"/>
            <ac:picMk id="4" creationId="{A2B1EFC7-F874-362C-4505-57BB5AC52D99}"/>
          </ac:picMkLst>
        </pc:picChg>
        <pc:picChg chg="add mod">
          <ac:chgData name="Salgado, Michael" userId="3dfe117f-7cb0-4adc-9b2a-ecaa5214d1bd" providerId="ADAL" clId="{A98CF850-CA7E-405E-8C97-3EE25665605B}" dt="2022-11-09T17:15:44.256" v="1685" actId="1076"/>
          <ac:picMkLst>
            <pc:docMk/>
            <pc:sldMk cId="3280932788" sldId="278"/>
            <ac:picMk id="5" creationId="{8126FE13-83D8-7526-96D9-D9994B286DF9}"/>
          </ac:picMkLst>
        </pc:picChg>
        <pc:picChg chg="add mod">
          <ac:chgData name="Salgado, Michael" userId="3dfe117f-7cb0-4adc-9b2a-ecaa5214d1bd" providerId="ADAL" clId="{A98CF850-CA7E-405E-8C97-3EE25665605B}" dt="2022-11-09T21:21:39.999" v="2393" actId="1076"/>
          <ac:picMkLst>
            <pc:docMk/>
            <pc:sldMk cId="3280932788" sldId="278"/>
            <ac:picMk id="12" creationId="{05FD050B-C921-7D89-4DB7-CE504FCD3872}"/>
          </ac:picMkLst>
        </pc:picChg>
        <pc:picChg chg="add mod">
          <ac:chgData name="Salgado, Michael" userId="3dfe117f-7cb0-4adc-9b2a-ecaa5214d1bd" providerId="ADAL" clId="{A98CF850-CA7E-405E-8C97-3EE25665605B}" dt="2022-11-09T17:15:41.227" v="1684" actId="1076"/>
          <ac:picMkLst>
            <pc:docMk/>
            <pc:sldMk cId="3280932788" sldId="278"/>
            <ac:picMk id="4098" creationId="{B98DF126-CAD7-E24D-9DC5-67EDFDAA1227}"/>
          </ac:picMkLst>
        </pc:picChg>
      </pc:sldChg>
      <pc:sldChg chg="addSp delSp modSp new mod modClrScheme chgLayout">
        <pc:chgData name="Salgado, Michael" userId="3dfe117f-7cb0-4adc-9b2a-ecaa5214d1bd" providerId="ADAL" clId="{A98CF850-CA7E-405E-8C97-3EE25665605B}" dt="2022-11-09T17:55:37.330" v="1807" actId="478"/>
        <pc:sldMkLst>
          <pc:docMk/>
          <pc:sldMk cId="3666961543" sldId="279"/>
        </pc:sldMkLst>
        <pc:spChg chg="del mod ord">
          <ac:chgData name="Salgado, Michael" userId="3dfe117f-7cb0-4adc-9b2a-ecaa5214d1bd" providerId="ADAL" clId="{A98CF850-CA7E-405E-8C97-3EE25665605B}" dt="2022-11-09T17:55:32.104" v="1797" actId="700"/>
          <ac:spMkLst>
            <pc:docMk/>
            <pc:sldMk cId="3666961543" sldId="279"/>
            <ac:spMk id="2" creationId="{4462E182-895D-70DB-6AAE-640E4B29DE40}"/>
          </ac:spMkLst>
        </pc:spChg>
        <pc:spChg chg="del mod ord">
          <ac:chgData name="Salgado, Michael" userId="3dfe117f-7cb0-4adc-9b2a-ecaa5214d1bd" providerId="ADAL" clId="{A98CF850-CA7E-405E-8C97-3EE25665605B}" dt="2022-11-09T17:55:32.104" v="1797" actId="700"/>
          <ac:spMkLst>
            <pc:docMk/>
            <pc:sldMk cId="3666961543" sldId="279"/>
            <ac:spMk id="3" creationId="{0297F9FF-BBA5-A4FA-B0F2-EBEF0A3C67BD}"/>
          </ac:spMkLst>
        </pc:spChg>
        <pc:spChg chg="add mod ord">
          <ac:chgData name="Salgado, Michael" userId="3dfe117f-7cb0-4adc-9b2a-ecaa5214d1bd" providerId="ADAL" clId="{A98CF850-CA7E-405E-8C97-3EE25665605B}" dt="2022-11-09T17:55:34.240" v="1806" actId="20577"/>
          <ac:spMkLst>
            <pc:docMk/>
            <pc:sldMk cId="3666961543" sldId="279"/>
            <ac:spMk id="4" creationId="{EC0FEA92-A53B-DF79-CA4E-82C25C4E21D5}"/>
          </ac:spMkLst>
        </pc:spChg>
        <pc:spChg chg="add del mod ord">
          <ac:chgData name="Salgado, Michael" userId="3dfe117f-7cb0-4adc-9b2a-ecaa5214d1bd" providerId="ADAL" clId="{A98CF850-CA7E-405E-8C97-3EE25665605B}" dt="2022-11-09T17:55:37.330" v="1807" actId="478"/>
          <ac:spMkLst>
            <pc:docMk/>
            <pc:sldMk cId="3666961543" sldId="279"/>
            <ac:spMk id="5" creationId="{E5F1D98A-1BDE-D398-7F5E-C0BC8D1C7332}"/>
          </ac:spMkLst>
        </pc:spChg>
      </pc:sldChg>
      <pc:sldChg chg="addSp delSp new mod">
        <pc:chgData name="Salgado, Michael" userId="3dfe117f-7cb0-4adc-9b2a-ecaa5214d1bd" providerId="ADAL" clId="{A98CF850-CA7E-405E-8C97-3EE25665605B}" dt="2022-11-09T20:45:54.186" v="1863"/>
        <pc:sldMkLst>
          <pc:docMk/>
          <pc:sldMk cId="3583589725" sldId="280"/>
        </pc:sldMkLst>
        <pc:spChg chg="del">
          <ac:chgData name="Salgado, Michael" userId="3dfe117f-7cb0-4adc-9b2a-ecaa5214d1bd" providerId="ADAL" clId="{A98CF850-CA7E-405E-8C97-3EE25665605B}" dt="2022-11-09T20:45:53.552" v="1862" actId="478"/>
          <ac:spMkLst>
            <pc:docMk/>
            <pc:sldMk cId="3583589725" sldId="280"/>
            <ac:spMk id="2" creationId="{913E92A9-35A3-DF99-6E08-96EB19B56BF4}"/>
          </ac:spMkLst>
        </pc:spChg>
        <pc:spChg chg="del">
          <ac:chgData name="Salgado, Michael" userId="3dfe117f-7cb0-4adc-9b2a-ecaa5214d1bd" providerId="ADAL" clId="{A98CF850-CA7E-405E-8C97-3EE25665605B}" dt="2022-11-09T20:45:51.647" v="1861" actId="478"/>
          <ac:spMkLst>
            <pc:docMk/>
            <pc:sldMk cId="3583589725" sldId="280"/>
            <ac:spMk id="3" creationId="{5BE53974-8078-9DAF-2608-EFDF6A97DAE3}"/>
          </ac:spMkLst>
        </pc:spChg>
        <pc:picChg chg="add">
          <ac:chgData name="Salgado, Michael" userId="3dfe117f-7cb0-4adc-9b2a-ecaa5214d1bd" providerId="ADAL" clId="{A98CF850-CA7E-405E-8C97-3EE25665605B}" dt="2022-11-09T20:45:54.186" v="1863"/>
          <ac:picMkLst>
            <pc:docMk/>
            <pc:sldMk cId="3583589725" sldId="280"/>
            <ac:picMk id="1026" creationId="{DBFEACA3-6DB3-217B-2753-EEE4C2E3EFC5}"/>
          </ac:picMkLst>
        </pc:picChg>
      </pc:sldChg>
      <pc:sldChg chg="add del">
        <pc:chgData name="Salgado, Michael" userId="3dfe117f-7cb0-4adc-9b2a-ecaa5214d1bd" providerId="ADAL" clId="{A98CF850-CA7E-405E-8C97-3EE25665605B}" dt="2022-11-09T21:22:37.701" v="2400" actId="2696"/>
        <pc:sldMkLst>
          <pc:docMk/>
          <pc:sldMk cId="3597380491" sldId="281"/>
        </pc:sldMkLst>
      </pc:sldChg>
      <pc:sldChg chg="modSp new mod">
        <pc:chgData name="Salgado, Michael" userId="3dfe117f-7cb0-4adc-9b2a-ecaa5214d1bd" providerId="ADAL" clId="{A98CF850-CA7E-405E-8C97-3EE25665605B}" dt="2022-11-11T15:13:48.529" v="2595" actId="20577"/>
        <pc:sldMkLst>
          <pc:docMk/>
          <pc:sldMk cId="3845815827" sldId="282"/>
        </pc:sldMkLst>
        <pc:spChg chg="mod">
          <ac:chgData name="Salgado, Michael" userId="3dfe117f-7cb0-4adc-9b2a-ecaa5214d1bd" providerId="ADAL" clId="{A98CF850-CA7E-405E-8C97-3EE25665605B}" dt="2022-11-11T15:13:48.529" v="2595" actId="20577"/>
          <ac:spMkLst>
            <pc:docMk/>
            <pc:sldMk cId="3845815827" sldId="282"/>
            <ac:spMk id="2" creationId="{867C984A-2FEE-8FEA-D4F1-A3069E1EF4AF}"/>
          </ac:spMkLst>
        </pc:spChg>
        <pc:spChg chg="mod">
          <ac:chgData name="Salgado, Michael" userId="3dfe117f-7cb0-4adc-9b2a-ecaa5214d1bd" providerId="ADAL" clId="{A98CF850-CA7E-405E-8C97-3EE25665605B}" dt="2022-11-11T05:56:59.139" v="2590" actId="20577"/>
          <ac:spMkLst>
            <pc:docMk/>
            <pc:sldMk cId="3845815827" sldId="282"/>
            <ac:spMk id="3" creationId="{5575DE81-2BEC-CC45-1BFF-751E5875E6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21A7A-A12C-4AF6-A827-E5EEDA6B5431}" type="datetimeFigureOut">
              <a:rPr lang="en-US" smtClean="0"/>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BF912-D379-4B54-AD6B-B103231FA368}" type="slidenum">
              <a:rPr lang="en-US" smtClean="0"/>
              <a:t>‹#›</a:t>
            </a:fld>
            <a:endParaRPr lang="en-US"/>
          </a:p>
        </p:txBody>
      </p:sp>
    </p:spTree>
    <p:extLst>
      <p:ext uri="{BB962C8B-B14F-4D97-AF65-F5344CB8AC3E}">
        <p14:creationId xmlns:p14="http://schemas.microsoft.com/office/powerpoint/2010/main" val="266896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F912-D379-4B54-AD6B-B103231FA368}" type="slidenum">
              <a:rPr lang="en-US" smtClean="0"/>
              <a:t>1</a:t>
            </a:fld>
            <a:endParaRPr lang="en-US"/>
          </a:p>
        </p:txBody>
      </p:sp>
    </p:spTree>
    <p:extLst>
      <p:ext uri="{BB962C8B-B14F-4D97-AF65-F5344CB8AC3E}">
        <p14:creationId xmlns:p14="http://schemas.microsoft.com/office/powerpoint/2010/main" val="4068875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Train/test split of 80/20</a:t>
            </a:r>
          </a:p>
          <a:p>
            <a:r>
              <a:rPr lang="en-US" dirty="0"/>
              <a:t>Simple way of structuring a model</a:t>
            </a:r>
          </a:p>
          <a:p>
            <a:r>
              <a:rPr lang="en-US" dirty="0"/>
              <a:t>High interpretability</a:t>
            </a:r>
          </a:p>
        </p:txBody>
      </p:sp>
      <p:sp>
        <p:nvSpPr>
          <p:cNvPr id="4" name="Slide Number Placeholder 3"/>
          <p:cNvSpPr>
            <a:spLocks noGrp="1"/>
          </p:cNvSpPr>
          <p:nvPr>
            <p:ph type="sldNum" sz="quarter" idx="5"/>
          </p:nvPr>
        </p:nvSpPr>
        <p:spPr/>
        <p:txBody>
          <a:bodyPr/>
          <a:lstStyle/>
          <a:p>
            <a:fld id="{006BF912-D379-4B54-AD6B-B103231FA368}" type="slidenum">
              <a:rPr lang="en-US" smtClean="0"/>
              <a:t>13</a:t>
            </a:fld>
            <a:endParaRPr lang="en-US"/>
          </a:p>
        </p:txBody>
      </p:sp>
    </p:spTree>
    <p:extLst>
      <p:ext uri="{BB962C8B-B14F-4D97-AF65-F5344CB8AC3E}">
        <p14:creationId xmlns:p14="http://schemas.microsoft.com/office/powerpoint/2010/main" val="1330355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RMSE or MAE</a:t>
            </a:r>
          </a:p>
          <a:p>
            <a:r>
              <a:rPr lang="en-US" dirty="0"/>
              <a:t>#### Metrics</a:t>
            </a:r>
          </a:p>
          <a:p>
            <a:r>
              <a:rPr lang="en-US" dirty="0"/>
              <a:t>**Accuracy**: Overall measure, correctly predicted observations over total observations.</a:t>
            </a:r>
          </a:p>
          <a:p>
            <a:endParaRPr lang="en-US" dirty="0"/>
          </a:p>
          <a:p>
            <a:r>
              <a:rPr lang="en-US" dirty="0"/>
              <a:t>**Precision**: Correctly predicted true observations over total predicted true observations. Good for scenarios where false positives are bad (email spam detection).</a:t>
            </a:r>
          </a:p>
          <a:p>
            <a:endParaRPr lang="en-US" dirty="0"/>
          </a:p>
          <a:p>
            <a:r>
              <a:rPr lang="en-US" dirty="0"/>
              <a:t>**Recall**: Correctly predicted true observations over total observations in a class. Good for scenarios where false negatives are bad (fraud detection).</a:t>
            </a:r>
          </a:p>
          <a:p>
            <a:endParaRPr lang="en-US" dirty="0"/>
          </a:p>
          <a:p>
            <a:r>
              <a:rPr lang="en-US" dirty="0"/>
              <a:t>**F1-score**: Weighted average of precision and recall. F1 is a good </a:t>
            </a:r>
            <a:r>
              <a:rPr lang="en-US" dirty="0" err="1"/>
              <a:t>mesaure</a:t>
            </a:r>
            <a:r>
              <a:rPr lang="en-US" dirty="0"/>
              <a:t> of there is an uneven class distribution (Functional vs defective devices manufactured) and needs a balance between precision and recall.</a:t>
            </a:r>
          </a:p>
          <a:p>
            <a:endParaRPr lang="en-US" dirty="0"/>
          </a:p>
          <a:p>
            <a:r>
              <a:rPr lang="en-US" dirty="0"/>
              <a:t>accuracy:0.37</a:t>
            </a:r>
          </a:p>
        </p:txBody>
      </p:sp>
      <p:sp>
        <p:nvSpPr>
          <p:cNvPr id="4" name="Slide Number Placeholder 3"/>
          <p:cNvSpPr>
            <a:spLocks noGrp="1"/>
          </p:cNvSpPr>
          <p:nvPr>
            <p:ph type="sldNum" sz="quarter" idx="5"/>
          </p:nvPr>
        </p:nvSpPr>
        <p:spPr/>
        <p:txBody>
          <a:bodyPr/>
          <a:lstStyle/>
          <a:p>
            <a:fld id="{006BF912-D379-4B54-AD6B-B103231FA368}" type="slidenum">
              <a:rPr lang="en-US" smtClean="0"/>
              <a:t>16</a:t>
            </a:fld>
            <a:endParaRPr lang="en-US"/>
          </a:p>
        </p:txBody>
      </p:sp>
    </p:spTree>
    <p:extLst>
      <p:ext uri="{BB962C8B-B14F-4D97-AF65-F5344CB8AC3E}">
        <p14:creationId xmlns:p14="http://schemas.microsoft.com/office/powerpoint/2010/main" val="245341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Classifies data based on a data points distance from another.</a:t>
            </a:r>
          </a:p>
          <a:p>
            <a:r>
              <a:rPr lang="en-US" dirty="0"/>
              <a:t>If we have a dataset of bananas and tomatoes, data such as color and shape will be grouped up together</a:t>
            </a:r>
          </a:p>
          <a:p>
            <a:r>
              <a:rPr lang="en-US" dirty="0" err="1"/>
              <a:t>kNN</a:t>
            </a:r>
            <a:r>
              <a:rPr lang="en-US" dirty="0"/>
              <a:t> does not provide a prediction for variable importance</a:t>
            </a:r>
          </a:p>
        </p:txBody>
      </p:sp>
      <p:sp>
        <p:nvSpPr>
          <p:cNvPr id="4" name="Slide Number Placeholder 3"/>
          <p:cNvSpPr>
            <a:spLocks noGrp="1"/>
          </p:cNvSpPr>
          <p:nvPr>
            <p:ph type="sldNum" sz="quarter" idx="5"/>
          </p:nvPr>
        </p:nvSpPr>
        <p:spPr/>
        <p:txBody>
          <a:bodyPr/>
          <a:lstStyle/>
          <a:p>
            <a:fld id="{006BF912-D379-4B54-AD6B-B103231FA368}" type="slidenum">
              <a:rPr lang="en-US" smtClean="0"/>
              <a:t>17</a:t>
            </a:fld>
            <a:endParaRPr lang="en-US"/>
          </a:p>
        </p:txBody>
      </p:sp>
    </p:spTree>
    <p:extLst>
      <p:ext uri="{BB962C8B-B14F-4D97-AF65-F5344CB8AC3E}">
        <p14:creationId xmlns:p14="http://schemas.microsoft.com/office/powerpoint/2010/main" val="2964437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F912-D379-4B54-AD6B-B103231FA368}" type="slidenum">
              <a:rPr lang="en-US" smtClean="0"/>
              <a:t>19</a:t>
            </a:fld>
            <a:endParaRPr lang="en-US"/>
          </a:p>
        </p:txBody>
      </p:sp>
    </p:spTree>
    <p:extLst>
      <p:ext uri="{BB962C8B-B14F-4D97-AF65-F5344CB8AC3E}">
        <p14:creationId xmlns:p14="http://schemas.microsoft.com/office/powerpoint/2010/main" val="3972298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Obtaining user analytics to create personalized product</a:t>
            </a:r>
          </a:p>
          <a:p>
            <a:r>
              <a:rPr lang="en-US" dirty="0"/>
              <a:t>Amazon products</a:t>
            </a:r>
          </a:p>
          <a:p>
            <a:r>
              <a:rPr lang="en-US" dirty="0"/>
              <a:t>Netflix shows</a:t>
            </a:r>
          </a:p>
          <a:p>
            <a:r>
              <a:rPr lang="en-US" dirty="0"/>
              <a:t>Improve recommendation systems</a:t>
            </a:r>
          </a:p>
          <a:p>
            <a:r>
              <a:rPr lang="en-US" dirty="0"/>
              <a:t>Can we use auto generated audio features to find more correlations between songs on Spotify</a:t>
            </a:r>
          </a:p>
          <a:p>
            <a:endParaRPr lang="en-US" dirty="0"/>
          </a:p>
        </p:txBody>
      </p:sp>
      <p:sp>
        <p:nvSpPr>
          <p:cNvPr id="4" name="Slide Number Placeholder 3"/>
          <p:cNvSpPr>
            <a:spLocks noGrp="1"/>
          </p:cNvSpPr>
          <p:nvPr>
            <p:ph type="sldNum" sz="quarter" idx="5"/>
          </p:nvPr>
        </p:nvSpPr>
        <p:spPr/>
        <p:txBody>
          <a:bodyPr/>
          <a:lstStyle/>
          <a:p>
            <a:fld id="{006BF912-D379-4B54-AD6B-B103231FA368}" type="slidenum">
              <a:rPr lang="en-US" smtClean="0"/>
              <a:t>2</a:t>
            </a:fld>
            <a:endParaRPr lang="en-US"/>
          </a:p>
        </p:txBody>
      </p:sp>
    </p:spTree>
    <p:extLst>
      <p:ext uri="{BB962C8B-B14F-4D97-AF65-F5344CB8AC3E}">
        <p14:creationId xmlns:p14="http://schemas.microsoft.com/office/powerpoint/2010/main" val="370631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Obtained using Spotify’s Web API</a:t>
            </a:r>
          </a:p>
          <a:p>
            <a:r>
              <a:rPr lang="en-US" dirty="0"/>
              <a:t>Algorithms not publicly available</a:t>
            </a:r>
          </a:p>
          <a:p>
            <a:r>
              <a:rPr lang="en-US" b="0" i="0" dirty="0">
                <a:solidFill>
                  <a:srgbClr val="000000"/>
                </a:solidFill>
                <a:effectLst/>
                <a:latin typeface="Helvetica Neue"/>
              </a:rPr>
              <a:t>the "energy" feature is a floating point number from 0.0 to 1.0 and represents "a perceptual measure of intensity and activity...perceptual features contributing to this attribute include dynamic range, perceived loudness, tone, onset rate, and general entropy."</a:t>
            </a:r>
            <a:endParaRPr lang="en-US" dirty="0"/>
          </a:p>
        </p:txBody>
      </p:sp>
      <p:sp>
        <p:nvSpPr>
          <p:cNvPr id="4" name="Slide Number Placeholder 3"/>
          <p:cNvSpPr>
            <a:spLocks noGrp="1"/>
          </p:cNvSpPr>
          <p:nvPr>
            <p:ph type="sldNum" sz="quarter" idx="5"/>
          </p:nvPr>
        </p:nvSpPr>
        <p:spPr/>
        <p:txBody>
          <a:bodyPr/>
          <a:lstStyle/>
          <a:p>
            <a:fld id="{006BF912-D379-4B54-AD6B-B103231FA368}" type="slidenum">
              <a:rPr lang="en-US" smtClean="0"/>
              <a:t>3</a:t>
            </a:fld>
            <a:endParaRPr lang="en-US"/>
          </a:p>
        </p:txBody>
      </p:sp>
    </p:spTree>
    <p:extLst>
      <p:ext uri="{BB962C8B-B14F-4D97-AF65-F5344CB8AC3E}">
        <p14:creationId xmlns:p14="http://schemas.microsoft.com/office/powerpoint/2010/main" val="3573989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Converting types to correct data types</a:t>
            </a:r>
          </a:p>
          <a:p>
            <a:endParaRPr lang="en-US" dirty="0"/>
          </a:p>
        </p:txBody>
      </p:sp>
      <p:sp>
        <p:nvSpPr>
          <p:cNvPr id="4" name="Slide Number Placeholder 3"/>
          <p:cNvSpPr>
            <a:spLocks noGrp="1"/>
          </p:cNvSpPr>
          <p:nvPr>
            <p:ph type="sldNum" sz="quarter" idx="5"/>
          </p:nvPr>
        </p:nvSpPr>
        <p:spPr/>
        <p:txBody>
          <a:bodyPr/>
          <a:lstStyle/>
          <a:p>
            <a:fld id="{006BF912-D379-4B54-AD6B-B103231FA368}" type="slidenum">
              <a:rPr lang="en-US" smtClean="0"/>
              <a:t>6</a:t>
            </a:fld>
            <a:endParaRPr lang="en-US"/>
          </a:p>
        </p:txBody>
      </p:sp>
    </p:spTree>
    <p:extLst>
      <p:ext uri="{BB962C8B-B14F-4D97-AF65-F5344CB8AC3E}">
        <p14:creationId xmlns:p14="http://schemas.microsoft.com/office/powerpoint/2010/main" val="1399607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and mode are nominal data</a:t>
            </a:r>
          </a:p>
        </p:txBody>
      </p:sp>
      <p:sp>
        <p:nvSpPr>
          <p:cNvPr id="4" name="Slide Number Placeholder 3"/>
          <p:cNvSpPr>
            <a:spLocks noGrp="1"/>
          </p:cNvSpPr>
          <p:nvPr>
            <p:ph type="sldNum" sz="quarter" idx="5"/>
          </p:nvPr>
        </p:nvSpPr>
        <p:spPr/>
        <p:txBody>
          <a:bodyPr/>
          <a:lstStyle/>
          <a:p>
            <a:fld id="{006BF912-D379-4B54-AD6B-B103231FA368}" type="slidenum">
              <a:rPr lang="en-US" smtClean="0"/>
              <a:t>7</a:t>
            </a:fld>
            <a:endParaRPr lang="en-US"/>
          </a:p>
        </p:txBody>
      </p:sp>
    </p:spTree>
    <p:extLst>
      <p:ext uri="{BB962C8B-B14F-4D97-AF65-F5344CB8AC3E}">
        <p14:creationId xmlns:p14="http://schemas.microsoft.com/office/powerpoint/2010/main" val="3749411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Normalization helps with improving performance and training stability for models</a:t>
            </a:r>
          </a:p>
        </p:txBody>
      </p:sp>
      <p:sp>
        <p:nvSpPr>
          <p:cNvPr id="4" name="Slide Number Placeholder 3"/>
          <p:cNvSpPr>
            <a:spLocks noGrp="1"/>
          </p:cNvSpPr>
          <p:nvPr>
            <p:ph type="sldNum" sz="quarter" idx="5"/>
          </p:nvPr>
        </p:nvSpPr>
        <p:spPr/>
        <p:txBody>
          <a:bodyPr/>
          <a:lstStyle/>
          <a:p>
            <a:fld id="{006BF912-D379-4B54-AD6B-B103231FA368}" type="slidenum">
              <a:rPr lang="en-US" smtClean="0"/>
              <a:t>8</a:t>
            </a:fld>
            <a:endParaRPr lang="en-US"/>
          </a:p>
        </p:txBody>
      </p:sp>
    </p:spTree>
    <p:extLst>
      <p:ext uri="{BB962C8B-B14F-4D97-AF65-F5344CB8AC3E}">
        <p14:creationId xmlns:p14="http://schemas.microsoft.com/office/powerpoint/2010/main" val="306785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why these plots</a:t>
            </a:r>
          </a:p>
          <a:p>
            <a:r>
              <a:rPr lang="en-US" dirty="0"/>
              <a:t>Normal distribution (danceability)</a:t>
            </a:r>
          </a:p>
          <a:p>
            <a:r>
              <a:rPr lang="en-US" dirty="0"/>
              <a:t>Not normal distribution (</a:t>
            </a:r>
            <a:r>
              <a:rPr lang="en-US" dirty="0" err="1"/>
              <a:t>speechieness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06BF912-D379-4B54-AD6B-B103231FA368}" type="slidenum">
              <a:rPr lang="en-US" smtClean="0"/>
              <a:t>9</a:t>
            </a:fld>
            <a:endParaRPr lang="en-US"/>
          </a:p>
        </p:txBody>
      </p:sp>
    </p:spTree>
    <p:extLst>
      <p:ext uri="{BB962C8B-B14F-4D97-AF65-F5344CB8AC3E}">
        <p14:creationId xmlns:p14="http://schemas.microsoft.com/office/powerpoint/2010/main" val="13213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Explanation of possible correlations in box plot</a:t>
            </a:r>
          </a:p>
          <a:p>
            <a:endParaRPr lang="en-US" dirty="0"/>
          </a:p>
        </p:txBody>
      </p:sp>
      <p:sp>
        <p:nvSpPr>
          <p:cNvPr id="4" name="Slide Number Placeholder 3"/>
          <p:cNvSpPr>
            <a:spLocks noGrp="1"/>
          </p:cNvSpPr>
          <p:nvPr>
            <p:ph type="sldNum" sz="quarter" idx="5"/>
          </p:nvPr>
        </p:nvSpPr>
        <p:spPr/>
        <p:txBody>
          <a:bodyPr/>
          <a:lstStyle/>
          <a:p>
            <a:fld id="{006BF912-D379-4B54-AD6B-B103231FA368}" type="slidenum">
              <a:rPr lang="en-US" smtClean="0"/>
              <a:t>10</a:t>
            </a:fld>
            <a:endParaRPr lang="en-US"/>
          </a:p>
        </p:txBody>
      </p:sp>
    </p:spTree>
    <p:extLst>
      <p:ext uri="{BB962C8B-B14F-4D97-AF65-F5344CB8AC3E}">
        <p14:creationId xmlns:p14="http://schemas.microsoft.com/office/powerpoint/2010/main" val="403496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heatmap plot</a:t>
            </a:r>
          </a:p>
          <a:p>
            <a:endParaRPr lang="en-US" dirty="0"/>
          </a:p>
        </p:txBody>
      </p:sp>
      <p:sp>
        <p:nvSpPr>
          <p:cNvPr id="4" name="Slide Number Placeholder 3"/>
          <p:cNvSpPr>
            <a:spLocks noGrp="1"/>
          </p:cNvSpPr>
          <p:nvPr>
            <p:ph type="sldNum" sz="quarter" idx="5"/>
          </p:nvPr>
        </p:nvSpPr>
        <p:spPr/>
        <p:txBody>
          <a:bodyPr/>
          <a:lstStyle/>
          <a:p>
            <a:fld id="{006BF912-D379-4B54-AD6B-B103231FA368}" type="slidenum">
              <a:rPr lang="en-US" smtClean="0"/>
              <a:t>11</a:t>
            </a:fld>
            <a:endParaRPr lang="en-US"/>
          </a:p>
        </p:txBody>
      </p:sp>
    </p:spTree>
    <p:extLst>
      <p:ext uri="{BB962C8B-B14F-4D97-AF65-F5344CB8AC3E}">
        <p14:creationId xmlns:p14="http://schemas.microsoft.com/office/powerpoint/2010/main" val="279787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FA63-99B4-1F60-8212-438FAB101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70744-8B4C-21EA-7EDE-D3E6FFEF4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7DC0B1-0188-A239-6046-D2C7F7FC9F04}"/>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5" name="Footer Placeholder 4">
            <a:extLst>
              <a:ext uri="{FF2B5EF4-FFF2-40B4-BE49-F238E27FC236}">
                <a16:creationId xmlns:a16="http://schemas.microsoft.com/office/drawing/2014/main" id="{C27516EA-0ED6-E183-35B2-8C0E2D847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59FA4-A2A9-F73A-9905-2684EBDBFD3E}"/>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35916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CC69-10DB-A14B-33DC-ED669E6099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B57102-F987-D0C3-2A10-6A2ED46C87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C46E1-1CCA-F5B2-5555-F0D9D680E1A3}"/>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5" name="Footer Placeholder 4">
            <a:extLst>
              <a:ext uri="{FF2B5EF4-FFF2-40B4-BE49-F238E27FC236}">
                <a16:creationId xmlns:a16="http://schemas.microsoft.com/office/drawing/2014/main" id="{DFF15236-9A82-5D27-7ADD-016975D53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B579E-C30B-4B93-9C89-C7B2EE9B1790}"/>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403176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5821A-D036-E502-8E94-62FB82C467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8436E2-161B-C745-E3CE-1286CED08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52FBC-6B92-5703-089A-66CFCA442BCD}"/>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5" name="Footer Placeholder 4">
            <a:extLst>
              <a:ext uri="{FF2B5EF4-FFF2-40B4-BE49-F238E27FC236}">
                <a16:creationId xmlns:a16="http://schemas.microsoft.com/office/drawing/2014/main" id="{E287459B-728F-E06B-A203-A81F15981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0FB55-9838-808E-33E7-01987B368BBB}"/>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177522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5567-91F2-FBE8-FF40-8DAE17D00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D21CB-6ECC-002C-6DE7-F17EAE909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C46C3-7472-DD75-F39A-3E1CFC6860B1}"/>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5" name="Footer Placeholder 4">
            <a:extLst>
              <a:ext uri="{FF2B5EF4-FFF2-40B4-BE49-F238E27FC236}">
                <a16:creationId xmlns:a16="http://schemas.microsoft.com/office/drawing/2014/main" id="{9CB60A8C-5870-EB50-7184-213D63044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C6AC-89DD-6522-3878-BB3B96047A35}"/>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51410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DEA5-C9BB-1A52-F5E5-0D9D1FE7A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F391C8-27B6-E69C-D287-A5D81E000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42902-DFAB-C4E9-5EC2-99FF87738AD5}"/>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5" name="Footer Placeholder 4">
            <a:extLst>
              <a:ext uri="{FF2B5EF4-FFF2-40B4-BE49-F238E27FC236}">
                <a16:creationId xmlns:a16="http://schemas.microsoft.com/office/drawing/2014/main" id="{F44C315D-84F0-063A-BE94-768B7698A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0655B-058C-11DC-0B09-BEBB0CB88858}"/>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78037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3F8E-6050-3BB5-44B9-F76C8A3E2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B2384-6717-FFDE-5F16-F9E3547B5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D7857E-8761-9429-06D2-1F800DDD8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FB28B8-D8C0-79D2-8E95-04C3E56CE7E3}"/>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6" name="Footer Placeholder 5">
            <a:extLst>
              <a:ext uri="{FF2B5EF4-FFF2-40B4-BE49-F238E27FC236}">
                <a16:creationId xmlns:a16="http://schemas.microsoft.com/office/drawing/2014/main" id="{C8BAE831-29AF-78EF-E1F3-ED4DBB3AC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B2199-EA7C-EB20-8421-BBBE004F8344}"/>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91582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6C34-766D-F44A-C667-18E4D311C2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4CB8D-27C2-E633-FC6E-6F8F06382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63963-D788-A111-14E3-A50C3E71B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E3045F-2728-C2F1-97B8-654AB4C54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5D9BF-ABD4-0915-2A9F-32FEA8249C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13DA0-F574-467C-1ED4-0ED54C95AEA0}"/>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8" name="Footer Placeholder 7">
            <a:extLst>
              <a:ext uri="{FF2B5EF4-FFF2-40B4-BE49-F238E27FC236}">
                <a16:creationId xmlns:a16="http://schemas.microsoft.com/office/drawing/2014/main" id="{0A1ECB0F-CB0A-AAF2-EA64-8EE9F1DAD5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BEEB1B-12A7-31E0-8292-B9A55FCAE32B}"/>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198802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1399-D021-07C3-329F-74D3625E87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0F6CB-4BAD-9148-4512-05F5381BCD95}"/>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4" name="Footer Placeholder 3">
            <a:extLst>
              <a:ext uri="{FF2B5EF4-FFF2-40B4-BE49-F238E27FC236}">
                <a16:creationId xmlns:a16="http://schemas.microsoft.com/office/drawing/2014/main" id="{01C69357-C906-7E09-1BD2-5F1DB85BAE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9A63C-F8EA-2999-3FD0-D8868BEEF943}"/>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258068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98FFB-A9F6-CBBF-3847-AA1207FC2F2D}"/>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3" name="Footer Placeholder 2">
            <a:extLst>
              <a:ext uri="{FF2B5EF4-FFF2-40B4-BE49-F238E27FC236}">
                <a16:creationId xmlns:a16="http://schemas.microsoft.com/office/drawing/2014/main" id="{61A81E5E-8AFC-86EA-C53C-9B4AF019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396338-8718-53EA-BDB2-A9B1D88A9F13}"/>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318217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2707-1010-2CD1-0F8B-CBB22C46E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83901-6A60-7B15-A5AD-A96D93DFB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49B4C-0886-60F0-6784-247885E47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8473A-BF3E-AC49-655F-AA5F8096BCF7}"/>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6" name="Footer Placeholder 5">
            <a:extLst>
              <a:ext uri="{FF2B5EF4-FFF2-40B4-BE49-F238E27FC236}">
                <a16:creationId xmlns:a16="http://schemas.microsoft.com/office/drawing/2014/main" id="{0F59CCC2-5B1B-FE05-22EB-F7B43A43D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841E3-3DB9-DF75-4CF2-6D9C7475D374}"/>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82653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9475-0BC5-33AE-FD0F-40A41E74B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818CE7-AA73-A95E-BD46-EA2070D975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D4A8A-127A-7213-401D-1EFB026FA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31BA0-C05B-3DB5-09B5-8345F01CBB1D}"/>
              </a:ext>
            </a:extLst>
          </p:cNvPr>
          <p:cNvSpPr>
            <a:spLocks noGrp="1"/>
          </p:cNvSpPr>
          <p:nvPr>
            <p:ph type="dt" sz="half" idx="10"/>
          </p:nvPr>
        </p:nvSpPr>
        <p:spPr/>
        <p:txBody>
          <a:bodyPr/>
          <a:lstStyle/>
          <a:p>
            <a:fld id="{B230D366-A453-4CB2-8A0A-1430CFB6F491}" type="datetimeFigureOut">
              <a:rPr lang="en-US" smtClean="0"/>
              <a:t>11/11/2022</a:t>
            </a:fld>
            <a:endParaRPr lang="en-US"/>
          </a:p>
        </p:txBody>
      </p:sp>
      <p:sp>
        <p:nvSpPr>
          <p:cNvPr id="6" name="Footer Placeholder 5">
            <a:extLst>
              <a:ext uri="{FF2B5EF4-FFF2-40B4-BE49-F238E27FC236}">
                <a16:creationId xmlns:a16="http://schemas.microsoft.com/office/drawing/2014/main" id="{1F9A0465-0FDA-263E-5147-E45E24C66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A9B6C-55D5-6F0F-27FB-350EE870EC0B}"/>
              </a:ext>
            </a:extLst>
          </p:cNvPr>
          <p:cNvSpPr>
            <a:spLocks noGrp="1"/>
          </p:cNvSpPr>
          <p:nvPr>
            <p:ph type="sldNum" sz="quarter" idx="12"/>
          </p:nvPr>
        </p:nvSpPr>
        <p:spPr/>
        <p:txBody>
          <a:bodyPr/>
          <a:lstStyle/>
          <a:p>
            <a:fld id="{16C8EA67-9FF5-4A2D-93E4-95B96A9E9A46}" type="slidenum">
              <a:rPr lang="en-US" smtClean="0"/>
              <a:t>‹#›</a:t>
            </a:fld>
            <a:endParaRPr lang="en-US"/>
          </a:p>
        </p:txBody>
      </p:sp>
    </p:spTree>
    <p:extLst>
      <p:ext uri="{BB962C8B-B14F-4D97-AF65-F5344CB8AC3E}">
        <p14:creationId xmlns:p14="http://schemas.microsoft.com/office/powerpoint/2010/main" val="229263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39FB2-5C85-3B58-CFFB-E75BE2A82A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0D04E-382D-DA62-FD81-0D86F74EE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A2CFF-2E83-6749-F086-014432DA8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0D366-A453-4CB2-8A0A-1430CFB6F491}" type="datetimeFigureOut">
              <a:rPr lang="en-US" smtClean="0"/>
              <a:t>11/11/2022</a:t>
            </a:fld>
            <a:endParaRPr lang="en-US"/>
          </a:p>
        </p:txBody>
      </p:sp>
      <p:sp>
        <p:nvSpPr>
          <p:cNvPr id="5" name="Footer Placeholder 4">
            <a:extLst>
              <a:ext uri="{FF2B5EF4-FFF2-40B4-BE49-F238E27FC236}">
                <a16:creationId xmlns:a16="http://schemas.microsoft.com/office/drawing/2014/main" id="{0DE77CBF-0E6F-5FC5-BA25-F32DE3F05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FE4839-07C8-5C1C-2462-5FEAB068C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8EA67-9FF5-4A2D-93E4-95B96A9E9A46}" type="slidenum">
              <a:rPr lang="en-US" smtClean="0"/>
              <a:t>‹#›</a:t>
            </a:fld>
            <a:endParaRPr lang="en-US"/>
          </a:p>
        </p:txBody>
      </p:sp>
    </p:spTree>
    <p:extLst>
      <p:ext uri="{BB962C8B-B14F-4D97-AF65-F5344CB8AC3E}">
        <p14:creationId xmlns:p14="http://schemas.microsoft.com/office/powerpoint/2010/main" val="3206475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NR2qjvsqNSk" TargetMode="External"/><Relationship Id="rId3" Type="http://schemas.openxmlformats.org/officeDocument/2006/relationships/hyperlink" Target="https://www.youtube.com/watch?v=_bI2BlPR3rc" TargetMode="External"/><Relationship Id="rId7" Type="http://schemas.openxmlformats.org/officeDocument/2006/relationships/hyperlink" Target="https://www.youtube.com/watch?v=6oEttO9iVSI" TargetMode="External"/><Relationship Id="rId2" Type="http://schemas.openxmlformats.org/officeDocument/2006/relationships/hyperlink" Target="https://www.youtube.com/watch?v=D0i23wZ0IeE" TargetMode="External"/><Relationship Id="rId1" Type="http://schemas.openxmlformats.org/officeDocument/2006/relationships/slideLayout" Target="../slideLayouts/slideLayout2.xml"/><Relationship Id="rId6" Type="http://schemas.openxmlformats.org/officeDocument/2006/relationships/hyperlink" Target="https://www.youtube.com/watch?v=iuihGpE23PU" TargetMode="External"/><Relationship Id="rId5" Type="http://schemas.openxmlformats.org/officeDocument/2006/relationships/hyperlink" Target="https://www.youtube.com/watch?v=XbJ127hjbD0&amp;t=10s" TargetMode="External"/><Relationship Id="rId4" Type="http://schemas.openxmlformats.org/officeDocument/2006/relationships/hyperlink" Target="https://www.youtube.com/watch?v=BfYMj9B0oM4" TargetMode="External"/><Relationship Id="rId9" Type="http://schemas.openxmlformats.org/officeDocument/2006/relationships/hyperlink" Target="https://www.youtube.com/watch?v=uYR-s0brt2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vicsuperman/prediction-of-music-gen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89C2-D861-EAB9-1002-8569F4E00022}"/>
              </a:ext>
            </a:extLst>
          </p:cNvPr>
          <p:cNvSpPr>
            <a:spLocks noGrp="1"/>
          </p:cNvSpPr>
          <p:nvPr>
            <p:ph type="ctrTitle"/>
          </p:nvPr>
        </p:nvSpPr>
        <p:spPr/>
        <p:txBody>
          <a:bodyPr/>
          <a:lstStyle/>
          <a:p>
            <a:r>
              <a:rPr lang="en-US" dirty="0"/>
              <a:t>Spotify Music Analysis and Genre Classification</a:t>
            </a:r>
          </a:p>
        </p:txBody>
      </p:sp>
      <p:sp>
        <p:nvSpPr>
          <p:cNvPr id="3" name="Subtitle 2">
            <a:extLst>
              <a:ext uri="{FF2B5EF4-FFF2-40B4-BE49-F238E27FC236}">
                <a16:creationId xmlns:a16="http://schemas.microsoft.com/office/drawing/2014/main" id="{99E8C8C4-8730-72F8-AAB7-65DD166FF026}"/>
              </a:ext>
            </a:extLst>
          </p:cNvPr>
          <p:cNvSpPr>
            <a:spLocks noGrp="1"/>
          </p:cNvSpPr>
          <p:nvPr>
            <p:ph type="subTitle" idx="1"/>
          </p:nvPr>
        </p:nvSpPr>
        <p:spPr/>
        <p:txBody>
          <a:bodyPr/>
          <a:lstStyle/>
          <a:p>
            <a:r>
              <a:rPr lang="en-US" dirty="0"/>
              <a:t>Michael Salgado</a:t>
            </a:r>
          </a:p>
        </p:txBody>
      </p:sp>
    </p:spTree>
    <p:extLst>
      <p:ext uri="{BB962C8B-B14F-4D97-AF65-F5344CB8AC3E}">
        <p14:creationId xmlns:p14="http://schemas.microsoft.com/office/powerpoint/2010/main" val="126086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a:xfrm>
            <a:off x="838200" y="341678"/>
            <a:ext cx="10515600" cy="1325563"/>
          </a:xfrm>
        </p:spPr>
        <p:txBody>
          <a:bodyPr/>
          <a:lstStyle/>
          <a:p>
            <a:r>
              <a:rPr lang="en-US" sz="3000" dirty="0"/>
              <a:t>Data Visualization</a:t>
            </a:r>
            <a:br>
              <a:rPr lang="en-US" dirty="0"/>
            </a:br>
            <a:r>
              <a:rPr lang="en-US" dirty="0"/>
              <a:t>Numerical correlations</a:t>
            </a:r>
          </a:p>
        </p:txBody>
      </p:sp>
      <p:pic>
        <p:nvPicPr>
          <p:cNvPr id="8194" name="Picture 2">
            <a:extLst>
              <a:ext uri="{FF2B5EF4-FFF2-40B4-BE49-F238E27FC236}">
                <a16:creationId xmlns:a16="http://schemas.microsoft.com/office/drawing/2014/main" id="{F4593329-3047-635D-2043-66A762FCF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17" y="2169881"/>
            <a:ext cx="5569275" cy="28971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A687457-7C3F-A37C-7703-EBAFA42802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09" y="2155771"/>
            <a:ext cx="5569276" cy="291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19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p:txBody>
          <a:bodyPr/>
          <a:lstStyle/>
          <a:p>
            <a:r>
              <a:rPr lang="en-US" sz="3000" dirty="0"/>
              <a:t>Data Visualization</a:t>
            </a:r>
            <a:br>
              <a:rPr lang="en-US" dirty="0"/>
            </a:br>
            <a:r>
              <a:rPr lang="en-US" dirty="0"/>
              <a:t>Key vs. Genre</a:t>
            </a:r>
          </a:p>
        </p:txBody>
      </p:sp>
      <p:pic>
        <p:nvPicPr>
          <p:cNvPr id="9218" name="Picture 2">
            <a:extLst>
              <a:ext uri="{FF2B5EF4-FFF2-40B4-BE49-F238E27FC236}">
                <a16:creationId xmlns:a16="http://schemas.microsoft.com/office/drawing/2014/main" id="{660954DE-E345-7249-566D-1EEB39DF1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831" y="1873250"/>
            <a:ext cx="775335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84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p:txBody>
          <a:bodyPr/>
          <a:lstStyle/>
          <a:p>
            <a:r>
              <a:rPr lang="en-US" sz="3000" dirty="0"/>
              <a:t>Data Visualization</a:t>
            </a:r>
            <a:br>
              <a:rPr lang="en-US" dirty="0"/>
            </a:br>
            <a:r>
              <a:rPr lang="en-US" dirty="0"/>
              <a:t>Mode vs. Genre</a:t>
            </a:r>
          </a:p>
        </p:txBody>
      </p:sp>
      <p:pic>
        <p:nvPicPr>
          <p:cNvPr id="10242" name="Picture 2">
            <a:extLst>
              <a:ext uri="{FF2B5EF4-FFF2-40B4-BE49-F238E27FC236}">
                <a16:creationId xmlns:a16="http://schemas.microsoft.com/office/drawing/2014/main" id="{A044EB72-D6B7-770F-998C-8ECB2DDA4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4564" y="2048095"/>
            <a:ext cx="6382871" cy="413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96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p:txBody>
          <a:bodyPr/>
          <a:lstStyle/>
          <a:p>
            <a:r>
              <a:rPr lang="en-US" sz="3000" dirty="0"/>
              <a:t>Classification</a:t>
            </a:r>
            <a:br>
              <a:rPr lang="en-US" dirty="0"/>
            </a:br>
            <a:r>
              <a:rPr lang="en-US" dirty="0"/>
              <a:t>Decision Tree</a:t>
            </a:r>
          </a:p>
        </p:txBody>
      </p:sp>
      <p:pic>
        <p:nvPicPr>
          <p:cNvPr id="5" name="Picture 4">
            <a:extLst>
              <a:ext uri="{FF2B5EF4-FFF2-40B4-BE49-F238E27FC236}">
                <a16:creationId xmlns:a16="http://schemas.microsoft.com/office/drawing/2014/main" id="{EB4A5C22-058C-8B91-20E5-E960851C5CC6}"/>
              </a:ext>
            </a:extLst>
          </p:cNvPr>
          <p:cNvPicPr>
            <a:picLocks noChangeAspect="1"/>
          </p:cNvPicPr>
          <p:nvPr/>
        </p:nvPicPr>
        <p:blipFill>
          <a:blip r:embed="rId3"/>
          <a:stretch>
            <a:fillRect/>
          </a:stretch>
        </p:blipFill>
        <p:spPr>
          <a:xfrm>
            <a:off x="838200" y="1825625"/>
            <a:ext cx="5439534" cy="419158"/>
          </a:xfrm>
          <a:prstGeom prst="rect">
            <a:avLst/>
          </a:prstGeom>
        </p:spPr>
      </p:pic>
      <p:pic>
        <p:nvPicPr>
          <p:cNvPr id="7" name="Picture 6">
            <a:extLst>
              <a:ext uri="{FF2B5EF4-FFF2-40B4-BE49-F238E27FC236}">
                <a16:creationId xmlns:a16="http://schemas.microsoft.com/office/drawing/2014/main" id="{DDB868AE-0546-4124-5761-1DD4CBD9963B}"/>
              </a:ext>
            </a:extLst>
          </p:cNvPr>
          <p:cNvPicPr>
            <a:picLocks noChangeAspect="1"/>
          </p:cNvPicPr>
          <p:nvPr/>
        </p:nvPicPr>
        <p:blipFill>
          <a:blip r:embed="rId4"/>
          <a:stretch>
            <a:fillRect/>
          </a:stretch>
        </p:blipFill>
        <p:spPr>
          <a:xfrm>
            <a:off x="896816" y="2365039"/>
            <a:ext cx="2353003" cy="533474"/>
          </a:xfrm>
          <a:prstGeom prst="rect">
            <a:avLst/>
          </a:prstGeom>
        </p:spPr>
      </p:pic>
      <p:pic>
        <p:nvPicPr>
          <p:cNvPr id="1028" name="Picture 4">
            <a:extLst>
              <a:ext uri="{FF2B5EF4-FFF2-40B4-BE49-F238E27FC236}">
                <a16:creationId xmlns:a16="http://schemas.microsoft.com/office/drawing/2014/main" id="{E6D69EA0-D07C-22B1-5008-3CC6370B5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3018769"/>
            <a:ext cx="11353800" cy="349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60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BFEACA3-6DB3-217B-2753-EEE4C2E3E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6538"/>
            <a:ext cx="12192000" cy="38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589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6CD6-AC5F-2429-9B33-8C96A35BD5C3}"/>
              </a:ext>
            </a:extLst>
          </p:cNvPr>
          <p:cNvSpPr>
            <a:spLocks noGrp="1"/>
          </p:cNvSpPr>
          <p:nvPr>
            <p:ph type="title"/>
          </p:nvPr>
        </p:nvSpPr>
        <p:spPr/>
        <p:txBody>
          <a:bodyPr/>
          <a:lstStyle/>
          <a:p>
            <a:r>
              <a:rPr lang="en-US" sz="3000" dirty="0"/>
              <a:t>Classification</a:t>
            </a:r>
            <a:br>
              <a:rPr lang="en-US" dirty="0"/>
            </a:br>
            <a:r>
              <a:rPr lang="en-US" dirty="0"/>
              <a:t>Decision Tree Variable Importance</a:t>
            </a:r>
          </a:p>
        </p:txBody>
      </p:sp>
      <p:pic>
        <p:nvPicPr>
          <p:cNvPr id="2050" name="Picture 2">
            <a:extLst>
              <a:ext uri="{FF2B5EF4-FFF2-40B4-BE49-F238E27FC236}">
                <a16:creationId xmlns:a16="http://schemas.microsoft.com/office/drawing/2014/main" id="{A27EAFD7-3A0F-982C-30E9-005E169F4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2218497"/>
            <a:ext cx="67437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0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p:txBody>
          <a:bodyPr/>
          <a:lstStyle/>
          <a:p>
            <a:r>
              <a:rPr lang="en-US" sz="3000"/>
              <a:t>Classification</a:t>
            </a:r>
            <a:br>
              <a:rPr lang="en-US"/>
            </a:br>
            <a:r>
              <a:rPr lang="en-US"/>
              <a:t>Decision Tree Results</a:t>
            </a:r>
            <a:endParaRPr lang="en-US" dirty="0"/>
          </a:p>
        </p:txBody>
      </p:sp>
      <p:pic>
        <p:nvPicPr>
          <p:cNvPr id="3074" name="Picture 2">
            <a:extLst>
              <a:ext uri="{FF2B5EF4-FFF2-40B4-BE49-F238E27FC236}">
                <a16:creationId xmlns:a16="http://schemas.microsoft.com/office/drawing/2014/main" id="{932E19B6-FE16-DCB1-F235-3B611AF81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39" y="2440933"/>
            <a:ext cx="5905500" cy="3552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14E51C-AFE0-96C2-0056-AEE5181C87E0}"/>
              </a:ext>
            </a:extLst>
          </p:cNvPr>
          <p:cNvPicPr>
            <a:picLocks noChangeAspect="1"/>
          </p:cNvPicPr>
          <p:nvPr/>
        </p:nvPicPr>
        <p:blipFill>
          <a:blip r:embed="rId4"/>
          <a:stretch>
            <a:fillRect/>
          </a:stretch>
        </p:blipFill>
        <p:spPr>
          <a:xfrm>
            <a:off x="7228899" y="2440933"/>
            <a:ext cx="4124901" cy="2686425"/>
          </a:xfrm>
          <a:prstGeom prst="rect">
            <a:avLst/>
          </a:prstGeom>
        </p:spPr>
      </p:pic>
    </p:spTree>
    <p:extLst>
      <p:ext uri="{BB962C8B-B14F-4D97-AF65-F5344CB8AC3E}">
        <p14:creationId xmlns:p14="http://schemas.microsoft.com/office/powerpoint/2010/main" val="392773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p:txBody>
          <a:bodyPr/>
          <a:lstStyle/>
          <a:p>
            <a:r>
              <a:rPr lang="en-US" sz="3000" dirty="0"/>
              <a:t>Classification</a:t>
            </a:r>
            <a:br>
              <a:rPr lang="en-US" dirty="0"/>
            </a:br>
            <a:r>
              <a:rPr lang="en-US" dirty="0" err="1"/>
              <a:t>kNN</a:t>
            </a:r>
            <a:r>
              <a:rPr lang="en-US" dirty="0"/>
              <a:t> Algorithm</a:t>
            </a:r>
          </a:p>
        </p:txBody>
      </p:sp>
      <p:pic>
        <p:nvPicPr>
          <p:cNvPr id="5" name="Picture 4">
            <a:extLst>
              <a:ext uri="{FF2B5EF4-FFF2-40B4-BE49-F238E27FC236}">
                <a16:creationId xmlns:a16="http://schemas.microsoft.com/office/drawing/2014/main" id="{26AB0076-13D4-DE92-3225-8F61120D4827}"/>
              </a:ext>
            </a:extLst>
          </p:cNvPr>
          <p:cNvPicPr>
            <a:picLocks noChangeAspect="1"/>
          </p:cNvPicPr>
          <p:nvPr/>
        </p:nvPicPr>
        <p:blipFill>
          <a:blip r:embed="rId3"/>
          <a:stretch>
            <a:fillRect/>
          </a:stretch>
        </p:blipFill>
        <p:spPr>
          <a:xfrm>
            <a:off x="6096000" y="1976495"/>
            <a:ext cx="3905795" cy="581106"/>
          </a:xfrm>
          <a:prstGeom prst="rect">
            <a:avLst/>
          </a:prstGeom>
        </p:spPr>
      </p:pic>
      <p:pic>
        <p:nvPicPr>
          <p:cNvPr id="7" name="Picture 6">
            <a:extLst>
              <a:ext uri="{FF2B5EF4-FFF2-40B4-BE49-F238E27FC236}">
                <a16:creationId xmlns:a16="http://schemas.microsoft.com/office/drawing/2014/main" id="{5FE39A5D-0492-56A2-D467-71CF5169CE9A}"/>
              </a:ext>
            </a:extLst>
          </p:cNvPr>
          <p:cNvPicPr>
            <a:picLocks noChangeAspect="1"/>
          </p:cNvPicPr>
          <p:nvPr/>
        </p:nvPicPr>
        <p:blipFill>
          <a:blip r:embed="rId4"/>
          <a:stretch>
            <a:fillRect/>
          </a:stretch>
        </p:blipFill>
        <p:spPr>
          <a:xfrm>
            <a:off x="6096000" y="2629399"/>
            <a:ext cx="3286584" cy="914528"/>
          </a:xfrm>
          <a:prstGeom prst="rect">
            <a:avLst/>
          </a:prstGeom>
        </p:spPr>
      </p:pic>
      <p:pic>
        <p:nvPicPr>
          <p:cNvPr id="2054" name="Picture 6">
            <a:extLst>
              <a:ext uri="{FF2B5EF4-FFF2-40B4-BE49-F238E27FC236}">
                <a16:creationId xmlns:a16="http://schemas.microsoft.com/office/drawing/2014/main" id="{6A202D46-5081-D455-5E88-D78EC8B56B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53039"/>
            <a:ext cx="3757105" cy="2809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3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1DC2-2354-3EBA-BEDC-26D8AD2A13BE}"/>
              </a:ext>
            </a:extLst>
          </p:cNvPr>
          <p:cNvSpPr>
            <a:spLocks noGrp="1"/>
          </p:cNvSpPr>
          <p:nvPr>
            <p:ph type="title"/>
          </p:nvPr>
        </p:nvSpPr>
        <p:spPr/>
        <p:txBody>
          <a:bodyPr/>
          <a:lstStyle/>
          <a:p>
            <a:r>
              <a:rPr lang="en-US" sz="3000" dirty="0"/>
              <a:t>Classification</a:t>
            </a:r>
            <a:br>
              <a:rPr lang="en-US" sz="3000" dirty="0"/>
            </a:br>
            <a:r>
              <a:rPr lang="en-US" dirty="0" err="1"/>
              <a:t>kNN</a:t>
            </a:r>
            <a:r>
              <a:rPr lang="en-US" dirty="0"/>
              <a:t> Results</a:t>
            </a:r>
          </a:p>
        </p:txBody>
      </p:sp>
      <p:pic>
        <p:nvPicPr>
          <p:cNvPr id="1026" name="Picture 2">
            <a:extLst>
              <a:ext uri="{FF2B5EF4-FFF2-40B4-BE49-F238E27FC236}">
                <a16:creationId xmlns:a16="http://schemas.microsoft.com/office/drawing/2014/main" id="{9E006CA4-B5EB-800B-E8F5-C203188B9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 y="2086929"/>
            <a:ext cx="5555602" cy="33423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9472082-3293-3A1F-9FE0-45CF85F40290}"/>
              </a:ext>
            </a:extLst>
          </p:cNvPr>
          <p:cNvPicPr>
            <a:picLocks noChangeAspect="1"/>
          </p:cNvPicPr>
          <p:nvPr/>
        </p:nvPicPr>
        <p:blipFill>
          <a:blip r:embed="rId3"/>
          <a:stretch>
            <a:fillRect/>
          </a:stretch>
        </p:blipFill>
        <p:spPr>
          <a:xfrm>
            <a:off x="7105057" y="2061971"/>
            <a:ext cx="4248743" cy="2734057"/>
          </a:xfrm>
          <a:prstGeom prst="rect">
            <a:avLst/>
          </a:prstGeom>
        </p:spPr>
      </p:pic>
    </p:spTree>
    <p:extLst>
      <p:ext uri="{BB962C8B-B14F-4D97-AF65-F5344CB8AC3E}">
        <p14:creationId xmlns:p14="http://schemas.microsoft.com/office/powerpoint/2010/main" val="4039436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4517-3C07-7ABC-53B1-339DB365E1B4}"/>
              </a:ext>
            </a:extLst>
          </p:cNvPr>
          <p:cNvSpPr>
            <a:spLocks noGrp="1"/>
          </p:cNvSpPr>
          <p:nvPr>
            <p:ph type="title"/>
          </p:nvPr>
        </p:nvSpPr>
        <p:spPr>
          <a:xfrm>
            <a:off x="838200" y="310897"/>
            <a:ext cx="10515600" cy="1379792"/>
          </a:xfrm>
        </p:spPr>
        <p:txBody>
          <a:bodyPr/>
          <a:lstStyle/>
          <a:p>
            <a:r>
              <a:rPr lang="en-US" sz="3000" dirty="0"/>
              <a:t>Classification</a:t>
            </a:r>
            <a:br>
              <a:rPr lang="en-US" dirty="0"/>
            </a:br>
            <a:r>
              <a:rPr lang="en-US" dirty="0"/>
              <a:t>Finding optimal k-value</a:t>
            </a:r>
          </a:p>
        </p:txBody>
      </p:sp>
      <p:pic>
        <p:nvPicPr>
          <p:cNvPr id="3076" name="Picture 4">
            <a:extLst>
              <a:ext uri="{FF2B5EF4-FFF2-40B4-BE49-F238E27FC236}">
                <a16:creationId xmlns:a16="http://schemas.microsoft.com/office/drawing/2014/main" id="{E51F8907-66B7-1368-05F9-FD71161C7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2" y="2050052"/>
            <a:ext cx="5934075" cy="3067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554BAE-1C8B-2C46-2B2A-80CA8AD1249A}"/>
              </a:ext>
            </a:extLst>
          </p:cNvPr>
          <p:cNvSpPr txBox="1"/>
          <p:nvPr/>
        </p:nvSpPr>
        <p:spPr>
          <a:xfrm>
            <a:off x="5034875" y="5291800"/>
            <a:ext cx="2122248" cy="369332"/>
          </a:xfrm>
          <a:prstGeom prst="rect">
            <a:avLst/>
          </a:prstGeom>
          <a:noFill/>
        </p:spPr>
        <p:txBody>
          <a:bodyPr wrap="none" rtlCol="0">
            <a:spAutoFit/>
          </a:bodyPr>
          <a:lstStyle/>
          <a:p>
            <a:pPr algn="ctr"/>
            <a:r>
              <a:rPr lang="en-US" dirty="0"/>
              <a:t>Max Accuracy: 0.464</a:t>
            </a:r>
          </a:p>
        </p:txBody>
      </p:sp>
    </p:spTree>
    <p:extLst>
      <p:ext uri="{BB962C8B-B14F-4D97-AF65-F5344CB8AC3E}">
        <p14:creationId xmlns:p14="http://schemas.microsoft.com/office/powerpoint/2010/main" val="69525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7D8C-804B-C11F-A8E5-31F567A288F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6ADE50D-A5EE-336C-CD2C-803CB9C67760}"/>
              </a:ext>
            </a:extLst>
          </p:cNvPr>
          <p:cNvSpPr>
            <a:spLocks noGrp="1"/>
          </p:cNvSpPr>
          <p:nvPr>
            <p:ph idx="1"/>
          </p:nvPr>
        </p:nvSpPr>
        <p:spPr/>
        <p:txBody>
          <a:bodyPr/>
          <a:lstStyle/>
          <a:p>
            <a:r>
              <a:rPr lang="en-US" dirty="0"/>
              <a:t>User analytics</a:t>
            </a:r>
          </a:p>
          <a:p>
            <a:r>
              <a:rPr lang="en-US" dirty="0"/>
              <a:t>Recommendation systems</a:t>
            </a:r>
          </a:p>
          <a:p>
            <a:r>
              <a:rPr lang="en-US" dirty="0"/>
              <a:t>Use audio features to predict music genres?</a:t>
            </a:r>
          </a:p>
        </p:txBody>
      </p:sp>
    </p:spTree>
    <p:extLst>
      <p:ext uri="{BB962C8B-B14F-4D97-AF65-F5344CB8AC3E}">
        <p14:creationId xmlns:p14="http://schemas.microsoft.com/office/powerpoint/2010/main" val="37585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1D35-16AD-D055-BD38-F603DD4A9A93}"/>
              </a:ext>
            </a:extLst>
          </p:cNvPr>
          <p:cNvSpPr>
            <a:spLocks noGrp="1"/>
          </p:cNvSpPr>
          <p:nvPr>
            <p:ph type="title"/>
          </p:nvPr>
        </p:nvSpPr>
        <p:spPr/>
        <p:txBody>
          <a:bodyPr/>
          <a:lstStyle/>
          <a:p>
            <a:r>
              <a:rPr lang="en-US" dirty="0"/>
              <a:t>Conclusion</a:t>
            </a:r>
          </a:p>
        </p:txBody>
      </p:sp>
      <p:pic>
        <p:nvPicPr>
          <p:cNvPr id="5" name="Picture 2">
            <a:extLst>
              <a:ext uri="{FF2B5EF4-FFF2-40B4-BE49-F238E27FC236}">
                <a16:creationId xmlns:a16="http://schemas.microsoft.com/office/drawing/2014/main" id="{8126FE13-83D8-7526-96D9-D9994B286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962" y="2082017"/>
            <a:ext cx="3436320" cy="20673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75166B-0E88-4CF9-744E-A977BBDD5EE8}"/>
              </a:ext>
            </a:extLst>
          </p:cNvPr>
          <p:cNvSpPr txBox="1"/>
          <p:nvPr/>
        </p:nvSpPr>
        <p:spPr>
          <a:xfrm>
            <a:off x="1363714" y="1712685"/>
            <a:ext cx="1438535" cy="369332"/>
          </a:xfrm>
          <a:prstGeom prst="rect">
            <a:avLst/>
          </a:prstGeom>
          <a:noFill/>
        </p:spPr>
        <p:txBody>
          <a:bodyPr wrap="none" rtlCol="0">
            <a:spAutoFit/>
          </a:bodyPr>
          <a:lstStyle/>
          <a:p>
            <a:pPr algn="ctr"/>
            <a:r>
              <a:rPr lang="en-US" dirty="0"/>
              <a:t>Decision Tree</a:t>
            </a:r>
          </a:p>
        </p:txBody>
      </p:sp>
      <p:sp>
        <p:nvSpPr>
          <p:cNvPr id="7" name="TextBox 6">
            <a:extLst>
              <a:ext uri="{FF2B5EF4-FFF2-40B4-BE49-F238E27FC236}">
                <a16:creationId xmlns:a16="http://schemas.microsoft.com/office/drawing/2014/main" id="{08EC441B-4DCE-1A4A-124F-0CAB310B19EA}"/>
              </a:ext>
            </a:extLst>
          </p:cNvPr>
          <p:cNvSpPr txBox="1"/>
          <p:nvPr/>
        </p:nvSpPr>
        <p:spPr>
          <a:xfrm>
            <a:off x="5488669" y="1690688"/>
            <a:ext cx="1117615" cy="369332"/>
          </a:xfrm>
          <a:prstGeom prst="rect">
            <a:avLst/>
          </a:prstGeom>
          <a:noFill/>
        </p:spPr>
        <p:txBody>
          <a:bodyPr wrap="none" rtlCol="0">
            <a:spAutoFit/>
          </a:bodyPr>
          <a:lstStyle/>
          <a:p>
            <a:pPr algn="ctr"/>
            <a:r>
              <a:rPr lang="en-US" dirty="0" err="1"/>
              <a:t>kNN</a:t>
            </a:r>
            <a:r>
              <a:rPr lang="en-US" dirty="0"/>
              <a:t> (k=5)</a:t>
            </a:r>
          </a:p>
        </p:txBody>
      </p:sp>
      <p:sp>
        <p:nvSpPr>
          <p:cNvPr id="8" name="TextBox 7">
            <a:extLst>
              <a:ext uri="{FF2B5EF4-FFF2-40B4-BE49-F238E27FC236}">
                <a16:creationId xmlns:a16="http://schemas.microsoft.com/office/drawing/2014/main" id="{A2235E80-0CA4-E700-FE8F-E68CA2C3B345}"/>
              </a:ext>
            </a:extLst>
          </p:cNvPr>
          <p:cNvSpPr txBox="1"/>
          <p:nvPr/>
        </p:nvSpPr>
        <p:spPr>
          <a:xfrm>
            <a:off x="1786265" y="4171349"/>
            <a:ext cx="593432" cy="369332"/>
          </a:xfrm>
          <a:prstGeom prst="rect">
            <a:avLst/>
          </a:prstGeom>
          <a:noFill/>
        </p:spPr>
        <p:txBody>
          <a:bodyPr wrap="none" rtlCol="0">
            <a:spAutoFit/>
          </a:bodyPr>
          <a:lstStyle/>
          <a:p>
            <a:pPr algn="ctr"/>
            <a:r>
              <a:rPr lang="en-US" dirty="0"/>
              <a:t>0.43</a:t>
            </a:r>
          </a:p>
        </p:txBody>
      </p:sp>
      <p:sp>
        <p:nvSpPr>
          <p:cNvPr id="9" name="TextBox 8">
            <a:extLst>
              <a:ext uri="{FF2B5EF4-FFF2-40B4-BE49-F238E27FC236}">
                <a16:creationId xmlns:a16="http://schemas.microsoft.com/office/drawing/2014/main" id="{798048DA-094A-8C8F-6D36-EC827EDFFEE6}"/>
              </a:ext>
            </a:extLst>
          </p:cNvPr>
          <p:cNvSpPr txBox="1"/>
          <p:nvPr/>
        </p:nvSpPr>
        <p:spPr>
          <a:xfrm>
            <a:off x="5692249" y="4171349"/>
            <a:ext cx="710452" cy="369332"/>
          </a:xfrm>
          <a:prstGeom prst="rect">
            <a:avLst/>
          </a:prstGeom>
          <a:noFill/>
        </p:spPr>
        <p:txBody>
          <a:bodyPr wrap="none" rtlCol="0">
            <a:spAutoFit/>
          </a:bodyPr>
          <a:lstStyle/>
          <a:p>
            <a:pPr algn="ctr"/>
            <a:r>
              <a:rPr lang="en-US" dirty="0"/>
              <a:t>0.432</a:t>
            </a:r>
          </a:p>
        </p:txBody>
      </p:sp>
      <p:pic>
        <p:nvPicPr>
          <p:cNvPr id="4098" name="Picture 2">
            <a:extLst>
              <a:ext uri="{FF2B5EF4-FFF2-40B4-BE49-F238E27FC236}">
                <a16:creationId xmlns:a16="http://schemas.microsoft.com/office/drawing/2014/main" id="{B98DF126-CAD7-E24D-9DC5-67EDFDAA1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3331" y="2060020"/>
            <a:ext cx="3765617" cy="19462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1584A7E-5F3E-A22F-6DD0-2839225166F7}"/>
              </a:ext>
            </a:extLst>
          </p:cNvPr>
          <p:cNvSpPr txBox="1"/>
          <p:nvPr/>
        </p:nvSpPr>
        <p:spPr>
          <a:xfrm>
            <a:off x="8676671" y="1506022"/>
            <a:ext cx="2801088" cy="646331"/>
          </a:xfrm>
          <a:prstGeom prst="rect">
            <a:avLst/>
          </a:prstGeom>
          <a:noFill/>
        </p:spPr>
        <p:txBody>
          <a:bodyPr wrap="none" rtlCol="0">
            <a:spAutoFit/>
          </a:bodyPr>
          <a:lstStyle/>
          <a:p>
            <a:pPr algn="ctr"/>
            <a:r>
              <a:rPr lang="en-US" dirty="0" err="1"/>
              <a:t>kNN</a:t>
            </a:r>
            <a:endParaRPr lang="en-US" dirty="0"/>
          </a:p>
          <a:p>
            <a:pPr algn="ctr"/>
            <a:r>
              <a:rPr lang="en-US" dirty="0"/>
              <a:t>5-fold cross validation, k=18</a:t>
            </a:r>
          </a:p>
        </p:txBody>
      </p:sp>
      <p:sp>
        <p:nvSpPr>
          <p:cNvPr id="11" name="TextBox 10">
            <a:extLst>
              <a:ext uri="{FF2B5EF4-FFF2-40B4-BE49-F238E27FC236}">
                <a16:creationId xmlns:a16="http://schemas.microsoft.com/office/drawing/2014/main" id="{649D7130-C1D1-4018-318F-5C58AFD2EEB5}"/>
              </a:ext>
            </a:extLst>
          </p:cNvPr>
          <p:cNvSpPr txBox="1"/>
          <p:nvPr/>
        </p:nvSpPr>
        <p:spPr>
          <a:xfrm>
            <a:off x="9721989" y="4149352"/>
            <a:ext cx="710452" cy="369332"/>
          </a:xfrm>
          <a:prstGeom prst="rect">
            <a:avLst/>
          </a:prstGeom>
          <a:noFill/>
        </p:spPr>
        <p:txBody>
          <a:bodyPr wrap="none" rtlCol="0">
            <a:spAutoFit/>
          </a:bodyPr>
          <a:lstStyle/>
          <a:p>
            <a:pPr algn="ctr"/>
            <a:r>
              <a:rPr lang="en-US" dirty="0"/>
              <a:t>0.464</a:t>
            </a:r>
          </a:p>
        </p:txBody>
      </p:sp>
      <p:pic>
        <p:nvPicPr>
          <p:cNvPr id="12" name="Picture 2">
            <a:extLst>
              <a:ext uri="{FF2B5EF4-FFF2-40B4-BE49-F238E27FC236}">
                <a16:creationId xmlns:a16="http://schemas.microsoft.com/office/drawing/2014/main" id="{05FD050B-C921-7D89-4DB7-CE504FCD3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84" y="2104014"/>
            <a:ext cx="3535993" cy="212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93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984A-2FEE-8FEA-D4F1-A3069E1EF4AF}"/>
              </a:ext>
            </a:extLst>
          </p:cNvPr>
          <p:cNvSpPr>
            <a:spLocks noGrp="1"/>
          </p:cNvSpPr>
          <p:nvPr>
            <p:ph type="title"/>
          </p:nvPr>
        </p:nvSpPr>
        <p:spPr/>
        <p:txBody>
          <a:bodyPr/>
          <a:lstStyle/>
          <a:p>
            <a:r>
              <a:rPr lang="en-US" dirty="0"/>
              <a:t>Findings </a:t>
            </a:r>
            <a:r>
              <a:rPr lang="en-US" sz="2000" dirty="0"/>
              <a:t>(Dataset from ~</a:t>
            </a:r>
            <a:r>
              <a:rPr lang="en-US" sz="2000"/>
              <a:t>1 year ago</a:t>
            </a:r>
            <a:r>
              <a:rPr lang="en-US" sz="2000" dirty="0"/>
              <a:t>)</a:t>
            </a:r>
            <a:endParaRPr lang="en-US" dirty="0"/>
          </a:p>
        </p:txBody>
      </p:sp>
      <p:sp>
        <p:nvSpPr>
          <p:cNvPr id="3" name="Content Placeholder 2">
            <a:extLst>
              <a:ext uri="{FF2B5EF4-FFF2-40B4-BE49-F238E27FC236}">
                <a16:creationId xmlns:a16="http://schemas.microsoft.com/office/drawing/2014/main" id="{5575DE81-2BEC-CC45-1BFF-751E5875E678}"/>
              </a:ext>
            </a:extLst>
          </p:cNvPr>
          <p:cNvSpPr>
            <a:spLocks noGrp="1"/>
          </p:cNvSpPr>
          <p:nvPr>
            <p:ph idx="1"/>
          </p:nvPr>
        </p:nvSpPr>
        <p:spPr/>
        <p:txBody>
          <a:bodyPr>
            <a:normAutofit lnSpcReduction="10000"/>
          </a:bodyPr>
          <a:lstStyle/>
          <a:p>
            <a:r>
              <a:rPr lang="en-US" dirty="0"/>
              <a:t>Highest popularity – </a:t>
            </a:r>
            <a:r>
              <a:rPr lang="en-US" dirty="0">
                <a:hlinkClick r:id="rId2"/>
              </a:rPr>
              <a:t>Wow. by Post Malone</a:t>
            </a:r>
            <a:endParaRPr lang="en-US" dirty="0"/>
          </a:p>
          <a:p>
            <a:r>
              <a:rPr lang="en-US" dirty="0"/>
              <a:t>Highest danceability – </a:t>
            </a:r>
            <a:r>
              <a:rPr lang="en-US" dirty="0">
                <a:hlinkClick r:id="rId3"/>
              </a:rPr>
              <a:t>Go Girl by Pitbull</a:t>
            </a:r>
            <a:endParaRPr lang="en-US" dirty="0"/>
          </a:p>
          <a:p>
            <a:r>
              <a:rPr lang="en-US" dirty="0"/>
              <a:t>Lowest danceability – </a:t>
            </a:r>
            <a:r>
              <a:rPr lang="en-US" dirty="0">
                <a:hlinkClick r:id="rId4"/>
              </a:rPr>
              <a:t>Clear by Haken</a:t>
            </a:r>
            <a:endParaRPr lang="en-US" dirty="0"/>
          </a:p>
          <a:p>
            <a:r>
              <a:rPr lang="en-US" dirty="0"/>
              <a:t>Highest duration – </a:t>
            </a:r>
            <a:r>
              <a:rPr lang="en-US" dirty="0">
                <a:hlinkClick r:id="rId5"/>
              </a:rPr>
              <a:t>Lost Lands 2017 Mix by Excision (1.34 hours)</a:t>
            </a:r>
            <a:endParaRPr lang="en-US" dirty="0"/>
          </a:p>
          <a:p>
            <a:r>
              <a:rPr lang="en-US" dirty="0"/>
              <a:t>Highest energy – </a:t>
            </a:r>
            <a:r>
              <a:rPr lang="en-US" dirty="0">
                <a:hlinkClick r:id="rId6"/>
              </a:rPr>
              <a:t>Total Knock Out by Lil Texas</a:t>
            </a:r>
            <a:endParaRPr lang="en-US" dirty="0"/>
          </a:p>
          <a:p>
            <a:r>
              <a:rPr lang="en-US" dirty="0"/>
              <a:t>Lowest energy – </a:t>
            </a:r>
            <a:r>
              <a:rPr lang="en-US" dirty="0">
                <a:hlinkClick r:id="rId7"/>
              </a:rPr>
              <a:t>Brass Music: 3. Elegy For </a:t>
            </a:r>
            <a:r>
              <a:rPr lang="en-US" dirty="0" err="1">
                <a:hlinkClick r:id="rId7"/>
              </a:rPr>
              <a:t>Mippy</a:t>
            </a:r>
            <a:r>
              <a:rPr lang="en-US" dirty="0">
                <a:hlinkClick r:id="rId7"/>
              </a:rPr>
              <a:t> II by Leonard Bernstein</a:t>
            </a:r>
            <a:endParaRPr lang="en-US" dirty="0"/>
          </a:p>
          <a:p>
            <a:r>
              <a:rPr lang="en-US" dirty="0"/>
              <a:t>Highest valence – </a:t>
            </a:r>
            <a:r>
              <a:rPr lang="en-US" dirty="0">
                <a:hlinkClick r:id="rId8"/>
              </a:rPr>
              <a:t>Hands Up by </a:t>
            </a:r>
            <a:r>
              <a:rPr lang="en-US" dirty="0" err="1">
                <a:hlinkClick r:id="rId8"/>
              </a:rPr>
              <a:t>Ottawan</a:t>
            </a:r>
            <a:endParaRPr lang="en-US" dirty="0"/>
          </a:p>
          <a:p>
            <a:r>
              <a:rPr lang="en-US" dirty="0"/>
              <a:t>Lowest valence – </a:t>
            </a:r>
            <a:r>
              <a:rPr lang="en-US" dirty="0">
                <a:hlinkClick r:id="rId9"/>
              </a:rPr>
              <a:t>inv(</a:t>
            </a:r>
            <a:r>
              <a:rPr lang="en-US" dirty="0" err="1">
                <a:hlinkClick r:id="rId9"/>
              </a:rPr>
              <a:t>II.ii</a:t>
            </a:r>
            <a:r>
              <a:rPr lang="en-US" dirty="0">
                <a:hlinkClick r:id="rId9"/>
              </a:rPr>
              <a:t>) by Kensuke Ushio</a:t>
            </a:r>
            <a:endParaRPr lang="en-US" dirty="0"/>
          </a:p>
        </p:txBody>
      </p:sp>
    </p:spTree>
    <p:extLst>
      <p:ext uri="{BB962C8B-B14F-4D97-AF65-F5344CB8AC3E}">
        <p14:creationId xmlns:p14="http://schemas.microsoft.com/office/powerpoint/2010/main" val="3845815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FEA92-A53B-DF79-CA4E-82C25C4E21D5}"/>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66696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2267194-CBE8-34A5-28E1-AB9DB3CC34DA}"/>
              </a:ext>
            </a:extLst>
          </p:cNvPr>
          <p:cNvSpPr>
            <a:spLocks noGrp="1"/>
          </p:cNvSpPr>
          <p:nvPr>
            <p:ph idx="1"/>
          </p:nvPr>
        </p:nvSpPr>
        <p:spPr/>
        <p:txBody>
          <a:bodyPr/>
          <a:lstStyle/>
          <a:p>
            <a:r>
              <a:rPr lang="en-US" dirty="0">
                <a:hlinkClick r:id="rId3"/>
              </a:rPr>
              <a:t>https://www.kaggle.com/vicsuperman/prediction-of-music-genre</a:t>
            </a:r>
            <a:endParaRPr lang="en-US" dirty="0"/>
          </a:p>
          <a:p>
            <a:r>
              <a:rPr lang="en-US" dirty="0"/>
              <a:t>17 feature columns</a:t>
            </a:r>
          </a:p>
          <a:p>
            <a:r>
              <a:rPr lang="en-US" dirty="0"/>
              <a:t>50,000 rows</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rgbClr val="000000"/>
              </a:solidFill>
              <a:effectLst/>
              <a:latin typeface="Courier New" panose="02070309020205020404" pitchFamily="49" charset="0"/>
            </a:endParaRP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000000"/>
                </a:solidFill>
                <a:effectLst/>
                <a:latin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rPr>
              <a:t>instance_id</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rPr>
              <a:t>artist_name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rPr>
              <a:t>track_name</a:t>
            </a:r>
            <a:r>
              <a:rPr kumimoji="0" lang="en-US" altLang="en-US" sz="1800" b="0" i="0" u="none" strike="noStrike" cap="none" normalizeH="0" baseline="0" dirty="0">
                <a:ln>
                  <a:noFill/>
                </a:ln>
                <a:solidFill>
                  <a:srgbClr val="000000"/>
                </a:solidFill>
                <a:effectLst/>
                <a:latin typeface="Courier New" panose="02070309020205020404" pitchFamily="49" charset="0"/>
              </a:rPr>
              <a:t>’, 'popularity', '</a:t>
            </a:r>
            <a:r>
              <a:rPr kumimoji="0" lang="en-US" altLang="en-US" sz="1800" b="0" i="0" u="none" strike="noStrike" cap="none" normalizeH="0" baseline="0" dirty="0" err="1">
                <a:ln>
                  <a:noFill/>
                </a:ln>
                <a:solidFill>
                  <a:srgbClr val="000000"/>
                </a:solidFill>
                <a:effectLst/>
                <a:latin typeface="Courier New" panose="02070309020205020404" pitchFamily="49" charset="0"/>
              </a:rPr>
              <a:t>acousticness</a:t>
            </a:r>
            <a:r>
              <a:rPr kumimoji="0" lang="en-US" altLang="en-US" sz="1800" b="0" i="0" u="none" strike="noStrike" cap="none" normalizeH="0" baseline="0" dirty="0">
                <a:ln>
                  <a:noFill/>
                </a:ln>
                <a:solidFill>
                  <a:srgbClr val="000000"/>
                </a:solidFill>
                <a:effectLst/>
                <a:latin typeface="Courier New" panose="02070309020205020404" pitchFamily="49" charset="0"/>
              </a:rPr>
              <a:t>', 'danceability', '</a:t>
            </a:r>
            <a:r>
              <a:rPr kumimoji="0" lang="en-US" altLang="en-US" sz="1800" b="0" i="0" u="none" strike="noStrike" cap="none" normalizeH="0" baseline="0" dirty="0" err="1">
                <a:ln>
                  <a:noFill/>
                </a:ln>
                <a:solidFill>
                  <a:srgbClr val="000000"/>
                </a:solidFill>
                <a:effectLst/>
                <a:latin typeface="Courier New" panose="02070309020205020404" pitchFamily="49" charset="0"/>
              </a:rPr>
              <a:t>duration_ms</a:t>
            </a:r>
            <a:r>
              <a:rPr kumimoji="0" lang="en-US" altLang="en-US" sz="1800" b="0" i="0" u="none" strike="noStrike" cap="none" normalizeH="0" baseline="0" dirty="0">
                <a:ln>
                  <a:noFill/>
                </a:ln>
                <a:solidFill>
                  <a:srgbClr val="000000"/>
                </a:solidFill>
                <a:effectLst/>
                <a:latin typeface="Courier New" panose="02070309020205020404" pitchFamily="49" charset="0"/>
              </a:rPr>
              <a:t>', 'energy', '</a:t>
            </a:r>
            <a:r>
              <a:rPr kumimoji="0" lang="en-US" altLang="en-US" sz="1800" b="0" i="0" u="none" strike="noStrike" cap="none" normalizeH="0" baseline="0" dirty="0" err="1">
                <a:ln>
                  <a:noFill/>
                </a:ln>
                <a:solidFill>
                  <a:srgbClr val="000000"/>
                </a:solidFill>
                <a:effectLst/>
                <a:latin typeface="Courier New" panose="02070309020205020404" pitchFamily="49" charset="0"/>
              </a:rPr>
              <a:t>instrumentalness</a:t>
            </a:r>
            <a:r>
              <a:rPr kumimoji="0" lang="en-US" altLang="en-US" sz="1800" b="0" i="0" u="none" strike="noStrike" cap="none" normalizeH="0" baseline="0" dirty="0">
                <a:ln>
                  <a:noFill/>
                </a:ln>
                <a:solidFill>
                  <a:srgbClr val="000000"/>
                </a:solidFill>
                <a:effectLst/>
                <a:latin typeface="Courier New" panose="02070309020205020404" pitchFamily="49" charset="0"/>
              </a:rPr>
              <a:t>’, 'key', 'liveness', 'loudness', 'mode', '</a:t>
            </a:r>
            <a:r>
              <a:rPr kumimoji="0" lang="en-US" altLang="en-US" sz="1800" b="0" i="0" u="none" strike="noStrike" cap="none" normalizeH="0" baseline="0" dirty="0" err="1">
                <a:ln>
                  <a:noFill/>
                </a:ln>
                <a:solidFill>
                  <a:srgbClr val="000000"/>
                </a:solidFill>
                <a:effectLst/>
                <a:latin typeface="Courier New" panose="02070309020205020404" pitchFamily="49" charset="0"/>
              </a:rPr>
              <a:t>speechiness</a:t>
            </a:r>
            <a:r>
              <a:rPr kumimoji="0" lang="en-US" altLang="en-US" sz="1800" b="0" i="0" u="none" strike="noStrike" cap="none" normalizeH="0" baseline="0" dirty="0">
                <a:ln>
                  <a:noFill/>
                </a:ln>
                <a:solidFill>
                  <a:srgbClr val="000000"/>
                </a:solidFill>
                <a:effectLst/>
                <a:latin typeface="Courier New" panose="02070309020205020404" pitchFamily="49" charset="0"/>
              </a:rPr>
              <a:t>', 'tempo’, ‘</a:t>
            </a:r>
            <a:r>
              <a:rPr kumimoji="0" lang="en-US" altLang="en-US" sz="1800" b="0" i="0" u="none" strike="noStrike" cap="none" normalizeH="0" baseline="0" dirty="0" err="1">
                <a:ln>
                  <a:noFill/>
                </a:ln>
                <a:solidFill>
                  <a:srgbClr val="000000"/>
                </a:solidFill>
                <a:effectLst/>
                <a:latin typeface="Courier New" panose="02070309020205020404" pitchFamily="49" charset="0"/>
              </a:rPr>
              <a:t>obtained_date</a:t>
            </a:r>
            <a:r>
              <a:rPr lang="en-US" altLang="en-US" sz="1800" dirty="0">
                <a:solidFill>
                  <a:srgbClr val="000000"/>
                </a:solidFill>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'valence', '</a:t>
            </a:r>
            <a:r>
              <a:rPr kumimoji="0" lang="en-US" altLang="en-US" sz="1800" b="0" i="0" u="none" strike="noStrike" cap="none" normalizeH="0" baseline="0" dirty="0" err="1">
                <a:ln>
                  <a:noFill/>
                </a:ln>
                <a:solidFill>
                  <a:srgbClr val="000000"/>
                </a:solidFill>
                <a:effectLst/>
                <a:latin typeface="Courier New" panose="02070309020205020404" pitchFamily="49" charset="0"/>
              </a:rPr>
              <a:t>music_genre</a:t>
            </a:r>
            <a:r>
              <a:rPr kumimoji="0" lang="en-US" altLang="en-US" sz="1800" b="0" i="0" u="none" strike="noStrike" cap="none" normalizeH="0" baseline="0" dirty="0">
                <a:ln>
                  <a:noFill/>
                </a:ln>
                <a:solidFill>
                  <a:srgbClr val="000000"/>
                </a:solidFill>
                <a:effectLst/>
                <a:latin typeface="Courier New" panose="02070309020205020404" pitchFamily="49" charset="0"/>
              </a:rPr>
              <a:t>’]</a:t>
            </a:r>
            <a:r>
              <a:rPr kumimoji="0" lang="en-US" altLang="en-US" sz="1800" b="0" i="0" u="none" strike="noStrike" cap="none" normalizeH="0" baseline="0" dirty="0">
                <a:ln>
                  <a:noFill/>
                </a:ln>
                <a:solidFill>
                  <a:schemeClr val="tx1"/>
                </a:solidFill>
                <a:effectLst/>
              </a:rPr>
              <a:t> </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p:txBody>
      </p:sp>
      <p:sp>
        <p:nvSpPr>
          <p:cNvPr id="6" name="Rectangle 3">
            <a:extLst>
              <a:ext uri="{FF2B5EF4-FFF2-40B4-BE49-F238E27FC236}">
                <a16:creationId xmlns:a16="http://schemas.microsoft.com/office/drawing/2014/main" id="{6C4150CB-62C8-10FD-8CCC-6F3EA6277979}"/>
              </a:ext>
            </a:extLst>
          </p:cNvPr>
          <p:cNvSpPr>
            <a:spLocks noChangeArrowheads="1"/>
          </p:cNvSpPr>
          <p:nvPr/>
        </p:nvSpPr>
        <p:spPr bwMode="auto">
          <a:xfrm>
            <a:off x="6514131" y="3631962"/>
            <a:ext cx="6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85B6A4F9-EAF4-F372-AAAB-FE8AB8335AAF}"/>
              </a:ext>
            </a:extLst>
          </p:cNvPr>
          <p:cNvSpPr/>
          <p:nvPr/>
        </p:nvSpPr>
        <p:spPr>
          <a:xfrm>
            <a:off x="5181601" y="3574811"/>
            <a:ext cx="1600200" cy="24622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D4D5C91-481E-7BDE-6360-CBC43815064B}"/>
              </a:ext>
            </a:extLst>
          </p:cNvPr>
          <p:cNvSpPr/>
          <p:nvPr/>
        </p:nvSpPr>
        <p:spPr>
          <a:xfrm>
            <a:off x="3105151" y="3574811"/>
            <a:ext cx="1789795" cy="24622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9794B0-5340-1F6A-C6EF-03436C4E03FE}"/>
              </a:ext>
            </a:extLst>
          </p:cNvPr>
          <p:cNvSpPr/>
          <p:nvPr/>
        </p:nvSpPr>
        <p:spPr>
          <a:xfrm>
            <a:off x="3105150" y="3832859"/>
            <a:ext cx="1789531" cy="24622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0C61D2-527D-A600-70D4-8891B98EFDFD}"/>
              </a:ext>
            </a:extLst>
          </p:cNvPr>
          <p:cNvSpPr/>
          <p:nvPr/>
        </p:nvSpPr>
        <p:spPr>
          <a:xfrm>
            <a:off x="8960886" y="3574811"/>
            <a:ext cx="1916597" cy="24622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CE0C5A-0A63-2ECC-EEA3-C4729E11939B}"/>
              </a:ext>
            </a:extLst>
          </p:cNvPr>
          <p:cNvSpPr/>
          <p:nvPr/>
        </p:nvSpPr>
        <p:spPr>
          <a:xfrm>
            <a:off x="920948" y="3832859"/>
            <a:ext cx="1916597" cy="24622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7FE40A-D97D-5A1D-4CEF-FEDCE5911E90}"/>
              </a:ext>
            </a:extLst>
          </p:cNvPr>
          <p:cNvSpPr/>
          <p:nvPr/>
        </p:nvSpPr>
        <p:spPr>
          <a:xfrm>
            <a:off x="5181602" y="3836827"/>
            <a:ext cx="1064668" cy="24622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25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7D8C-804B-C11F-A8E5-31F567A288FF}"/>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C6ADE50D-A5EE-336C-CD2C-803CB9C67760}"/>
              </a:ext>
            </a:extLst>
          </p:cNvPr>
          <p:cNvSpPr>
            <a:spLocks noGrp="1"/>
          </p:cNvSpPr>
          <p:nvPr>
            <p:ph idx="1"/>
          </p:nvPr>
        </p:nvSpPr>
        <p:spPr/>
        <p:txBody>
          <a:bodyPr/>
          <a:lstStyle/>
          <a:p>
            <a:r>
              <a:rPr lang="en-US" dirty="0"/>
              <a:t>Using Python, Pandas, matplotlib, </a:t>
            </a:r>
            <a:r>
              <a:rPr lang="en-US" dirty="0" err="1"/>
              <a:t>sklearn</a:t>
            </a:r>
            <a:endParaRPr lang="en-US" dirty="0"/>
          </a:p>
          <a:p>
            <a:r>
              <a:rPr lang="en-US" dirty="0"/>
              <a:t>Data Preprocessing</a:t>
            </a:r>
          </a:p>
          <a:p>
            <a:r>
              <a:rPr lang="en-US" dirty="0"/>
              <a:t>Data visual correlations</a:t>
            </a:r>
          </a:p>
          <a:p>
            <a:r>
              <a:rPr lang="en-US" dirty="0"/>
              <a:t>Classification Predictions (Decision tree and </a:t>
            </a:r>
            <a:r>
              <a:rPr lang="en-US" dirty="0" err="1"/>
              <a:t>kNN</a:t>
            </a:r>
            <a:r>
              <a:rPr lang="en-US" dirty="0"/>
              <a:t>)</a:t>
            </a:r>
          </a:p>
        </p:txBody>
      </p:sp>
    </p:spTree>
    <p:extLst>
      <p:ext uri="{BB962C8B-B14F-4D97-AF65-F5344CB8AC3E}">
        <p14:creationId xmlns:p14="http://schemas.microsoft.com/office/powerpoint/2010/main" val="34465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p:txBody>
          <a:bodyPr/>
          <a:lstStyle/>
          <a:p>
            <a:r>
              <a:rPr lang="en-US" sz="3000" dirty="0"/>
              <a:t>Data Preprocessing</a:t>
            </a:r>
            <a:br>
              <a:rPr lang="en-US" dirty="0"/>
            </a:br>
            <a:r>
              <a:rPr lang="en-US" dirty="0"/>
              <a:t>Loading in the Dataset</a:t>
            </a:r>
          </a:p>
        </p:txBody>
      </p:sp>
      <p:sp>
        <p:nvSpPr>
          <p:cNvPr id="3" name="Content Placeholder 2">
            <a:extLst>
              <a:ext uri="{FF2B5EF4-FFF2-40B4-BE49-F238E27FC236}">
                <a16:creationId xmlns:a16="http://schemas.microsoft.com/office/drawing/2014/main" id="{22267194-CBE8-34A5-28E1-AB9DB3CC34DA}"/>
              </a:ext>
            </a:extLst>
          </p:cNvPr>
          <p:cNvSpPr>
            <a:spLocks noGrp="1"/>
          </p:cNvSpPr>
          <p:nvPr>
            <p:ph idx="1"/>
          </p:nvPr>
        </p:nvSpPr>
        <p:spPr/>
        <p:txBody>
          <a:bodyPr/>
          <a:lstStyle/>
          <a:p>
            <a:endParaRPr lang="en-US" dirty="0"/>
          </a:p>
          <a:p>
            <a:pPr marL="0" indent="0">
              <a:buNone/>
            </a:pPr>
            <a:endParaRPr lang="en-US" dirty="0"/>
          </a:p>
        </p:txBody>
      </p:sp>
      <p:pic>
        <p:nvPicPr>
          <p:cNvPr id="5" name="Picture 4">
            <a:extLst>
              <a:ext uri="{FF2B5EF4-FFF2-40B4-BE49-F238E27FC236}">
                <a16:creationId xmlns:a16="http://schemas.microsoft.com/office/drawing/2014/main" id="{5B9FA259-2541-277F-E3BA-8A256E057C0C}"/>
              </a:ext>
            </a:extLst>
          </p:cNvPr>
          <p:cNvPicPr>
            <a:picLocks noChangeAspect="1"/>
          </p:cNvPicPr>
          <p:nvPr/>
        </p:nvPicPr>
        <p:blipFill>
          <a:blip r:embed="rId2"/>
          <a:stretch>
            <a:fillRect/>
          </a:stretch>
        </p:blipFill>
        <p:spPr>
          <a:xfrm>
            <a:off x="838200" y="1825625"/>
            <a:ext cx="3756489" cy="459750"/>
          </a:xfrm>
          <a:prstGeom prst="rect">
            <a:avLst/>
          </a:prstGeom>
        </p:spPr>
      </p:pic>
      <p:pic>
        <p:nvPicPr>
          <p:cNvPr id="7" name="Picture 6">
            <a:extLst>
              <a:ext uri="{FF2B5EF4-FFF2-40B4-BE49-F238E27FC236}">
                <a16:creationId xmlns:a16="http://schemas.microsoft.com/office/drawing/2014/main" id="{EDCB03B6-74D7-D989-FD01-7DF9787CA00B}"/>
              </a:ext>
            </a:extLst>
          </p:cNvPr>
          <p:cNvPicPr>
            <a:picLocks noChangeAspect="1"/>
          </p:cNvPicPr>
          <p:nvPr/>
        </p:nvPicPr>
        <p:blipFill>
          <a:blip r:embed="rId3"/>
          <a:stretch>
            <a:fillRect/>
          </a:stretch>
        </p:blipFill>
        <p:spPr>
          <a:xfrm>
            <a:off x="838200" y="2420312"/>
            <a:ext cx="10515600" cy="2459546"/>
          </a:xfrm>
          <a:prstGeom prst="rect">
            <a:avLst/>
          </a:prstGeom>
        </p:spPr>
      </p:pic>
      <p:sp>
        <p:nvSpPr>
          <p:cNvPr id="4" name="Rectangle 3">
            <a:extLst>
              <a:ext uri="{FF2B5EF4-FFF2-40B4-BE49-F238E27FC236}">
                <a16:creationId xmlns:a16="http://schemas.microsoft.com/office/drawing/2014/main" id="{E4D5F819-AC46-46E8-CB2D-43C58F4D39DB}"/>
              </a:ext>
            </a:extLst>
          </p:cNvPr>
          <p:cNvSpPr/>
          <p:nvPr/>
        </p:nvSpPr>
        <p:spPr>
          <a:xfrm>
            <a:off x="847725" y="2668655"/>
            <a:ext cx="10448925" cy="36982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529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7D8C-804B-C11F-A8E5-31F567A288FF}"/>
              </a:ext>
            </a:extLst>
          </p:cNvPr>
          <p:cNvSpPr>
            <a:spLocks noGrp="1"/>
          </p:cNvSpPr>
          <p:nvPr>
            <p:ph type="title"/>
          </p:nvPr>
        </p:nvSpPr>
        <p:spPr/>
        <p:txBody>
          <a:bodyPr/>
          <a:lstStyle/>
          <a:p>
            <a:r>
              <a:rPr lang="en-US" sz="3000" dirty="0"/>
              <a:t>Data Preprocessing</a:t>
            </a:r>
            <a:br>
              <a:rPr lang="en-US" dirty="0"/>
            </a:br>
            <a:r>
              <a:rPr lang="en-US" dirty="0"/>
              <a:t>Dropping data</a:t>
            </a:r>
          </a:p>
        </p:txBody>
      </p:sp>
      <p:sp>
        <p:nvSpPr>
          <p:cNvPr id="3" name="Content Placeholder 2">
            <a:extLst>
              <a:ext uri="{FF2B5EF4-FFF2-40B4-BE49-F238E27FC236}">
                <a16:creationId xmlns:a16="http://schemas.microsoft.com/office/drawing/2014/main" id="{C6ADE50D-A5EE-336C-CD2C-803CB9C67760}"/>
              </a:ext>
            </a:extLst>
          </p:cNvPr>
          <p:cNvSpPr>
            <a:spLocks noGrp="1"/>
          </p:cNvSpPr>
          <p:nvPr>
            <p:ph idx="1"/>
          </p:nvPr>
        </p:nvSpPr>
        <p:spPr/>
        <p:txBody>
          <a:bodyPr>
            <a:normAutofit/>
          </a:bodyPr>
          <a:lstStyle/>
          <a:p>
            <a:r>
              <a:rPr lang="en-US" dirty="0"/>
              <a:t>Dropping </a:t>
            </a:r>
            <a:r>
              <a:rPr lang="en-US" dirty="0" err="1"/>
              <a:t>instance_id</a:t>
            </a:r>
            <a:r>
              <a:rPr lang="en-US" dirty="0"/>
              <a:t>, </a:t>
            </a:r>
            <a:r>
              <a:rPr lang="en-US" dirty="0" err="1"/>
              <a:t>obtained_date</a:t>
            </a:r>
            <a:r>
              <a:rPr lang="en-US" dirty="0"/>
              <a:t>, </a:t>
            </a:r>
            <a:r>
              <a:rPr lang="en-US" dirty="0" err="1"/>
              <a:t>artist_name</a:t>
            </a:r>
            <a:r>
              <a:rPr lang="en-US" dirty="0"/>
              <a:t>, </a:t>
            </a:r>
            <a:r>
              <a:rPr lang="en-US" dirty="0" err="1"/>
              <a:t>track_name</a:t>
            </a:r>
            <a:endParaRPr lang="en-US" dirty="0"/>
          </a:p>
          <a:p>
            <a:endParaRPr lang="en-US" sz="3200" dirty="0"/>
          </a:p>
        </p:txBody>
      </p:sp>
      <p:pic>
        <p:nvPicPr>
          <p:cNvPr id="7" name="Picture 6">
            <a:extLst>
              <a:ext uri="{FF2B5EF4-FFF2-40B4-BE49-F238E27FC236}">
                <a16:creationId xmlns:a16="http://schemas.microsoft.com/office/drawing/2014/main" id="{D57F117E-D6CC-D505-96B1-4CD3DA57B812}"/>
              </a:ext>
            </a:extLst>
          </p:cNvPr>
          <p:cNvPicPr>
            <a:picLocks noChangeAspect="1"/>
          </p:cNvPicPr>
          <p:nvPr/>
        </p:nvPicPr>
        <p:blipFill>
          <a:blip r:embed="rId3"/>
          <a:stretch>
            <a:fillRect/>
          </a:stretch>
        </p:blipFill>
        <p:spPr>
          <a:xfrm>
            <a:off x="838199" y="2321386"/>
            <a:ext cx="4215787" cy="3855577"/>
          </a:xfrm>
          <a:prstGeom prst="rect">
            <a:avLst/>
          </a:prstGeom>
        </p:spPr>
      </p:pic>
      <p:pic>
        <p:nvPicPr>
          <p:cNvPr id="9" name="Picture 8">
            <a:extLst>
              <a:ext uri="{FF2B5EF4-FFF2-40B4-BE49-F238E27FC236}">
                <a16:creationId xmlns:a16="http://schemas.microsoft.com/office/drawing/2014/main" id="{316AC4A4-16E4-EF6A-916D-9EAE11C81675}"/>
              </a:ext>
            </a:extLst>
          </p:cNvPr>
          <p:cNvPicPr>
            <a:picLocks noChangeAspect="1"/>
          </p:cNvPicPr>
          <p:nvPr/>
        </p:nvPicPr>
        <p:blipFill>
          <a:blip r:embed="rId4"/>
          <a:stretch>
            <a:fillRect/>
          </a:stretch>
        </p:blipFill>
        <p:spPr>
          <a:xfrm>
            <a:off x="5053986" y="2477276"/>
            <a:ext cx="5639587" cy="3543795"/>
          </a:xfrm>
          <a:prstGeom prst="rect">
            <a:avLst/>
          </a:prstGeom>
        </p:spPr>
      </p:pic>
    </p:spTree>
    <p:extLst>
      <p:ext uri="{BB962C8B-B14F-4D97-AF65-F5344CB8AC3E}">
        <p14:creationId xmlns:p14="http://schemas.microsoft.com/office/powerpoint/2010/main" val="247692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7D8C-804B-C11F-A8E5-31F567A288FF}"/>
              </a:ext>
            </a:extLst>
          </p:cNvPr>
          <p:cNvSpPr>
            <a:spLocks noGrp="1"/>
          </p:cNvSpPr>
          <p:nvPr>
            <p:ph type="title"/>
          </p:nvPr>
        </p:nvSpPr>
        <p:spPr/>
        <p:txBody>
          <a:bodyPr/>
          <a:lstStyle/>
          <a:p>
            <a:r>
              <a:rPr lang="en-US" sz="3000" dirty="0"/>
              <a:t>Data Preprocessing</a:t>
            </a:r>
            <a:br>
              <a:rPr lang="en-US" dirty="0"/>
            </a:br>
            <a:r>
              <a:rPr lang="en-US" dirty="0"/>
              <a:t>Encoding categorical variables</a:t>
            </a:r>
          </a:p>
        </p:txBody>
      </p:sp>
      <p:sp>
        <p:nvSpPr>
          <p:cNvPr id="3" name="Content Placeholder 2">
            <a:extLst>
              <a:ext uri="{FF2B5EF4-FFF2-40B4-BE49-F238E27FC236}">
                <a16:creationId xmlns:a16="http://schemas.microsoft.com/office/drawing/2014/main" id="{C6ADE50D-A5EE-336C-CD2C-803CB9C67760}"/>
              </a:ext>
            </a:extLst>
          </p:cNvPr>
          <p:cNvSpPr>
            <a:spLocks noGrp="1"/>
          </p:cNvSpPr>
          <p:nvPr>
            <p:ph idx="1"/>
          </p:nvPr>
        </p:nvSpPr>
        <p:spPr/>
        <p:txBody>
          <a:bodyPr/>
          <a:lstStyle/>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FC7FF128-762F-3B2E-2136-B125EF345FF2}"/>
              </a:ext>
            </a:extLst>
          </p:cNvPr>
          <p:cNvPicPr>
            <a:picLocks noChangeAspect="1"/>
          </p:cNvPicPr>
          <p:nvPr/>
        </p:nvPicPr>
        <p:blipFill>
          <a:blip r:embed="rId3"/>
          <a:stretch>
            <a:fillRect/>
          </a:stretch>
        </p:blipFill>
        <p:spPr>
          <a:xfrm>
            <a:off x="1237571" y="2017069"/>
            <a:ext cx="9716856" cy="685896"/>
          </a:xfrm>
          <a:prstGeom prst="rect">
            <a:avLst/>
          </a:prstGeom>
        </p:spPr>
      </p:pic>
      <p:pic>
        <p:nvPicPr>
          <p:cNvPr id="8" name="Picture 7">
            <a:extLst>
              <a:ext uri="{FF2B5EF4-FFF2-40B4-BE49-F238E27FC236}">
                <a16:creationId xmlns:a16="http://schemas.microsoft.com/office/drawing/2014/main" id="{0C837556-1A8C-916C-C0FB-8D03F161E156}"/>
              </a:ext>
            </a:extLst>
          </p:cNvPr>
          <p:cNvPicPr>
            <a:picLocks noChangeAspect="1"/>
          </p:cNvPicPr>
          <p:nvPr/>
        </p:nvPicPr>
        <p:blipFill>
          <a:blip r:embed="rId4"/>
          <a:stretch>
            <a:fillRect/>
          </a:stretch>
        </p:blipFill>
        <p:spPr>
          <a:xfrm>
            <a:off x="838200" y="3405298"/>
            <a:ext cx="10698068" cy="581106"/>
          </a:xfrm>
          <a:prstGeom prst="rect">
            <a:avLst/>
          </a:prstGeom>
        </p:spPr>
      </p:pic>
      <p:sp>
        <p:nvSpPr>
          <p:cNvPr id="11" name="Arrow: Down 10">
            <a:extLst>
              <a:ext uri="{FF2B5EF4-FFF2-40B4-BE49-F238E27FC236}">
                <a16:creationId xmlns:a16="http://schemas.microsoft.com/office/drawing/2014/main" id="{917F7D51-8AB4-1D3A-C877-1533A5CF4037}"/>
              </a:ext>
            </a:extLst>
          </p:cNvPr>
          <p:cNvSpPr/>
          <p:nvPr/>
        </p:nvSpPr>
        <p:spPr>
          <a:xfrm>
            <a:off x="5887277" y="2792211"/>
            <a:ext cx="417444" cy="397566"/>
          </a:xfrm>
          <a:prstGeom prst="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0B4E922-5A7B-20ED-16AF-4880F5F76590}"/>
              </a:ext>
            </a:extLst>
          </p:cNvPr>
          <p:cNvPicPr>
            <a:picLocks noChangeAspect="1"/>
          </p:cNvPicPr>
          <p:nvPr/>
        </p:nvPicPr>
        <p:blipFill>
          <a:blip r:embed="rId5"/>
          <a:stretch>
            <a:fillRect/>
          </a:stretch>
        </p:blipFill>
        <p:spPr>
          <a:xfrm>
            <a:off x="2895153" y="4168679"/>
            <a:ext cx="6401693" cy="2467319"/>
          </a:xfrm>
          <a:prstGeom prst="rect">
            <a:avLst/>
          </a:prstGeom>
        </p:spPr>
      </p:pic>
      <p:sp>
        <p:nvSpPr>
          <p:cNvPr id="4" name="Rectangle 3">
            <a:extLst>
              <a:ext uri="{FF2B5EF4-FFF2-40B4-BE49-F238E27FC236}">
                <a16:creationId xmlns:a16="http://schemas.microsoft.com/office/drawing/2014/main" id="{B45BF546-AC42-667D-896C-74DE3E395DF2}"/>
              </a:ext>
            </a:extLst>
          </p:cNvPr>
          <p:cNvSpPr/>
          <p:nvPr/>
        </p:nvSpPr>
        <p:spPr>
          <a:xfrm>
            <a:off x="2885628" y="4910947"/>
            <a:ext cx="6401693" cy="37542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01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p:txBody>
          <a:bodyPr/>
          <a:lstStyle/>
          <a:p>
            <a:r>
              <a:rPr lang="en-US" sz="3000" dirty="0"/>
              <a:t>Data Preprocessing</a:t>
            </a:r>
            <a:br>
              <a:rPr lang="en-US" dirty="0"/>
            </a:br>
            <a:r>
              <a:rPr lang="en-US" dirty="0"/>
              <a:t>Data normalization</a:t>
            </a:r>
          </a:p>
        </p:txBody>
      </p:sp>
      <p:pic>
        <p:nvPicPr>
          <p:cNvPr id="5" name="Content Placeholder 4">
            <a:extLst>
              <a:ext uri="{FF2B5EF4-FFF2-40B4-BE49-F238E27FC236}">
                <a16:creationId xmlns:a16="http://schemas.microsoft.com/office/drawing/2014/main" id="{7620A8F8-E64B-987A-E0CD-6E57C26633F0}"/>
              </a:ext>
            </a:extLst>
          </p:cNvPr>
          <p:cNvPicPr>
            <a:picLocks noGrp="1" noChangeAspect="1"/>
          </p:cNvPicPr>
          <p:nvPr>
            <p:ph idx="1"/>
          </p:nvPr>
        </p:nvPicPr>
        <p:blipFill>
          <a:blip r:embed="rId3"/>
          <a:stretch>
            <a:fillRect/>
          </a:stretch>
        </p:blipFill>
        <p:spPr>
          <a:xfrm>
            <a:off x="1761520" y="1821665"/>
            <a:ext cx="8668960" cy="1771897"/>
          </a:xfrm>
        </p:spPr>
      </p:pic>
      <p:sp>
        <p:nvSpPr>
          <p:cNvPr id="6" name="Arrow: Down 5">
            <a:extLst>
              <a:ext uri="{FF2B5EF4-FFF2-40B4-BE49-F238E27FC236}">
                <a16:creationId xmlns:a16="http://schemas.microsoft.com/office/drawing/2014/main" id="{B99E0178-B3CE-382B-399E-6C2A3A7C268B}"/>
              </a:ext>
            </a:extLst>
          </p:cNvPr>
          <p:cNvSpPr/>
          <p:nvPr/>
        </p:nvSpPr>
        <p:spPr>
          <a:xfrm>
            <a:off x="5887278" y="3658703"/>
            <a:ext cx="417444" cy="397566"/>
          </a:xfrm>
          <a:prstGeom prst="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F6E6368-5F19-2EA0-659C-98A84AC871F8}"/>
              </a:ext>
            </a:extLst>
          </p:cNvPr>
          <p:cNvPicPr>
            <a:picLocks noChangeAspect="1"/>
          </p:cNvPicPr>
          <p:nvPr/>
        </p:nvPicPr>
        <p:blipFill>
          <a:blip r:embed="rId4"/>
          <a:stretch>
            <a:fillRect/>
          </a:stretch>
        </p:blipFill>
        <p:spPr>
          <a:xfrm>
            <a:off x="1761520" y="4121410"/>
            <a:ext cx="8821381" cy="2534004"/>
          </a:xfrm>
          <a:prstGeom prst="rect">
            <a:avLst/>
          </a:prstGeom>
        </p:spPr>
      </p:pic>
    </p:spTree>
    <p:extLst>
      <p:ext uri="{BB962C8B-B14F-4D97-AF65-F5344CB8AC3E}">
        <p14:creationId xmlns:p14="http://schemas.microsoft.com/office/powerpoint/2010/main" val="61153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531-D32A-4ACF-19B4-5FF692547C67}"/>
              </a:ext>
            </a:extLst>
          </p:cNvPr>
          <p:cNvSpPr>
            <a:spLocks noGrp="1"/>
          </p:cNvSpPr>
          <p:nvPr>
            <p:ph type="title"/>
          </p:nvPr>
        </p:nvSpPr>
        <p:spPr/>
        <p:txBody>
          <a:bodyPr/>
          <a:lstStyle/>
          <a:p>
            <a:r>
              <a:rPr lang="en-US" sz="3000" dirty="0"/>
              <a:t>Data Visualization</a:t>
            </a:r>
            <a:br>
              <a:rPr lang="en-US" dirty="0"/>
            </a:br>
            <a:r>
              <a:rPr lang="en-US" sz="3500" dirty="0"/>
              <a:t>Numerical variable counts</a:t>
            </a:r>
          </a:p>
        </p:txBody>
      </p:sp>
      <p:pic>
        <p:nvPicPr>
          <p:cNvPr id="6146" name="Picture 2">
            <a:extLst>
              <a:ext uri="{FF2B5EF4-FFF2-40B4-BE49-F238E27FC236}">
                <a16:creationId xmlns:a16="http://schemas.microsoft.com/office/drawing/2014/main" id="{3B7545A4-8726-1C4C-88B4-8873C6BA0D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790297"/>
            <a:ext cx="4904897" cy="470257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6C4D4FC-41EB-B21B-AFF4-BFFC683EF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905" y="3793614"/>
            <a:ext cx="5247632" cy="269926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0993E942-D2C4-FDDC-C24A-694BB07912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9072" y="729739"/>
            <a:ext cx="5247632" cy="26992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13632F-F1EF-3F58-E7D4-933596E293DE}"/>
              </a:ext>
            </a:extLst>
          </p:cNvPr>
          <p:cNvSpPr/>
          <p:nvPr/>
        </p:nvSpPr>
        <p:spPr>
          <a:xfrm>
            <a:off x="838200" y="1790296"/>
            <a:ext cx="1312718" cy="155719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5D5EDD0-AA5D-4C2E-40D1-893C48103D0C}"/>
              </a:ext>
            </a:extLst>
          </p:cNvPr>
          <p:cNvSpPr/>
          <p:nvPr/>
        </p:nvSpPr>
        <p:spPr>
          <a:xfrm>
            <a:off x="838200" y="4935682"/>
            <a:ext cx="1312718" cy="1557193"/>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DEE9FF9-A3DE-A3F7-7D4C-291C065D909A}"/>
              </a:ext>
            </a:extLst>
          </p:cNvPr>
          <p:cNvSpPr/>
          <p:nvPr/>
        </p:nvSpPr>
        <p:spPr>
          <a:xfrm>
            <a:off x="6349408" y="3793614"/>
            <a:ext cx="5357295" cy="2699261"/>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7C2CAF-7195-6D5E-889E-2437C873F043}"/>
              </a:ext>
            </a:extLst>
          </p:cNvPr>
          <p:cNvSpPr/>
          <p:nvPr/>
        </p:nvSpPr>
        <p:spPr>
          <a:xfrm>
            <a:off x="6349408" y="729739"/>
            <a:ext cx="5357296" cy="269926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624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TotalTime>
  <Words>628</Words>
  <Application>Microsoft Office PowerPoint</Application>
  <PresentationFormat>Widescreen</PresentationFormat>
  <Paragraphs>103</Paragraphs>
  <Slides>22</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Helvetica Neue</vt:lpstr>
      <vt:lpstr>Office Theme</vt:lpstr>
      <vt:lpstr>Spotify Music Analysis and Genre Classification</vt:lpstr>
      <vt:lpstr>Introduction</vt:lpstr>
      <vt:lpstr>Background</vt:lpstr>
      <vt:lpstr>Procedure</vt:lpstr>
      <vt:lpstr>Data Preprocessing Loading in the Dataset</vt:lpstr>
      <vt:lpstr>Data Preprocessing Dropping data</vt:lpstr>
      <vt:lpstr>Data Preprocessing Encoding categorical variables</vt:lpstr>
      <vt:lpstr>Data Preprocessing Data normalization</vt:lpstr>
      <vt:lpstr>Data Visualization Numerical variable counts</vt:lpstr>
      <vt:lpstr>Data Visualization Numerical correlations</vt:lpstr>
      <vt:lpstr>Data Visualization Key vs. Genre</vt:lpstr>
      <vt:lpstr>Data Visualization Mode vs. Genre</vt:lpstr>
      <vt:lpstr>Classification Decision Tree</vt:lpstr>
      <vt:lpstr>PowerPoint Presentation</vt:lpstr>
      <vt:lpstr>Classification Decision Tree Variable Importance</vt:lpstr>
      <vt:lpstr>Classification Decision Tree Results</vt:lpstr>
      <vt:lpstr>Classification kNN Algorithm</vt:lpstr>
      <vt:lpstr>Classification kNN Results</vt:lpstr>
      <vt:lpstr>Classification Finding optimal k-value</vt:lpstr>
      <vt:lpstr>Conclusion</vt:lpstr>
      <vt:lpstr>Findings (Dataset from ~1 year ago)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Analysis and Genre Classification</dc:title>
  <dc:creator>Salgado, Michael</dc:creator>
  <cp:lastModifiedBy>Salgado, Michael</cp:lastModifiedBy>
  <cp:revision>1</cp:revision>
  <dcterms:created xsi:type="dcterms:W3CDTF">2022-11-08T22:00:18Z</dcterms:created>
  <dcterms:modified xsi:type="dcterms:W3CDTF">2022-11-11T15:13:48Z</dcterms:modified>
</cp:coreProperties>
</file>