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GCP IAM Audit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Branded End-to-End Solution for Publicis Sapient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Automate IAM audits across GCP org/folder/project levels</a:t>
            </a:r>
          </a:p>
          <a:p>
            <a:r>
              <a:t>• Detect risky custom roles, unused permissions, and drift</a:t>
            </a:r>
          </a:p>
          <a:p>
            <a:r>
              <a:t>• Integrate CI/CD, GenAI chatbot, and enforce OPA policies</a:t>
            </a:r>
          </a:p>
          <a:p>
            <a:r>
              <a:t>• Deliver insights via Teams with audit logs to GCS/Splunk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pic>
        <p:nvPicPr>
          <p:cNvPr id="3" name="Picture 2" descr="resized_architecture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5486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Tooling &amp;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Wiz: Monitors permission drift, risky IAM conditions</a:t>
            </a:r>
          </a:p>
          <a:p>
            <a:r>
              <a:t>• Splunk: Alerts on IAM activity, SA key events</a:t>
            </a:r>
          </a:p>
          <a:p>
            <a:r>
              <a:t>• OPA/Rego: Enforces deny policies, naming, SA key rules</a:t>
            </a:r>
          </a:p>
          <a:p>
            <a:r>
              <a:t>• Confluence: Documents audit decisions &amp; RFI tracking</a:t>
            </a:r>
          </a:p>
          <a:p>
            <a:r>
              <a:t>• GitHub: Source of truth for Terraform IaC &amp; CI/CD reviews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GitHub Actions builds, pushes Docker image</a:t>
            </a:r>
          </a:p>
          <a:p>
            <a:r>
              <a:t>• Terraform provisions Cloud Run, GCS, IAM, Secrets</a:t>
            </a:r>
          </a:p>
          <a:p>
            <a:r>
              <a:t>• OPA checks deny policy compliance before apply</a:t>
            </a:r>
          </a:p>
          <a:p>
            <a:r>
              <a:t>• Jenkins used optionally for approval and rollback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Trigger audit: `/audit permissions` in Teams bot</a:t>
            </a:r>
          </a:p>
          <a:p>
            <a:r>
              <a:t>2. Review response from Vertex AI chatbot</a:t>
            </a:r>
          </a:p>
          <a:p>
            <a:r>
              <a:t>3. Check GCS logs or Splunk dashboard</a:t>
            </a:r>
          </a:p>
          <a:p>
            <a:r>
              <a:t>4. Inspect GitHub pipeline result (build/tag/deploy)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Let’s discuss use cases, integration, and roadmap.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