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7B74944-0175-4C82-BB41-962099EB2649}">
          <p14:sldIdLst>
            <p14:sldId id="257"/>
            <p14:sldId id="256"/>
            <p14:sldId id="259"/>
            <p14:sldId id="258"/>
          </p14:sldIdLst>
        </p14:section>
        <p14:section name="Untitled Section" id="{A408544A-37DD-472D-A87A-57F527F364F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948C-0627-43AE-A6EB-7B9CEF98C14E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3A9EE-040A-4256-AAD1-87BDEB07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8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948C-0627-43AE-A6EB-7B9CEF98C14E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3A9EE-040A-4256-AAD1-87BDEB07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6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948C-0627-43AE-A6EB-7B9CEF98C14E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3A9EE-040A-4256-AAD1-87BDEB07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2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948C-0627-43AE-A6EB-7B9CEF98C14E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3A9EE-040A-4256-AAD1-87BDEB07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7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948C-0627-43AE-A6EB-7B9CEF98C14E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3A9EE-040A-4256-AAD1-87BDEB07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1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948C-0627-43AE-A6EB-7B9CEF98C14E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3A9EE-040A-4256-AAD1-87BDEB07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2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948C-0627-43AE-A6EB-7B9CEF98C14E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3A9EE-040A-4256-AAD1-87BDEB07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948C-0627-43AE-A6EB-7B9CEF98C14E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3A9EE-040A-4256-AAD1-87BDEB07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7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948C-0627-43AE-A6EB-7B9CEF98C14E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3A9EE-040A-4256-AAD1-87BDEB07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8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948C-0627-43AE-A6EB-7B9CEF98C14E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3A9EE-040A-4256-AAD1-87BDEB07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5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948C-0627-43AE-A6EB-7B9CEF98C14E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3A9EE-040A-4256-AAD1-87BDEB07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5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F948C-0627-43AE-A6EB-7B9CEF98C14E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3A9EE-040A-4256-AAD1-87BDEB07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4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ypescriptlang.org/#Downloa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&amp; Information.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Application was built using Visual Studio 2013.</a:t>
            </a:r>
          </a:p>
          <a:p>
            <a:r>
              <a:rPr lang="en-US" dirty="0" smtClean="0"/>
              <a:t>It uses </a:t>
            </a:r>
            <a:r>
              <a:rPr lang="en-US" dirty="0" err="1" smtClean="0"/>
              <a:t>Jquery</a:t>
            </a:r>
            <a:r>
              <a:rPr lang="en-US" dirty="0" smtClean="0"/>
              <a:t>, </a:t>
            </a:r>
            <a:r>
              <a:rPr lang="en-US" dirty="0" err="1" smtClean="0"/>
              <a:t>AngularJS</a:t>
            </a:r>
            <a:r>
              <a:rPr lang="en-US" dirty="0" smtClean="0"/>
              <a:t> and Bootstrap files which are already part of the project. Visual Studio will download these packages when compiling</a:t>
            </a:r>
            <a:r>
              <a:rPr lang="en-US" dirty="0"/>
              <a:t> </a:t>
            </a:r>
            <a:r>
              <a:rPr lang="en-US" dirty="0" smtClean="0"/>
              <a:t>for the first time.</a:t>
            </a:r>
          </a:p>
          <a:p>
            <a:r>
              <a:rPr lang="en-US" dirty="0" smtClean="0"/>
              <a:t>The latest version of Typescript (1.4) is also used in this project.  You can get that if need </a:t>
            </a:r>
            <a:r>
              <a:rPr lang="en-US" dirty="0" smtClean="0">
                <a:hlinkClick r:id="rId2"/>
              </a:rPr>
              <a:t>here</a:t>
            </a:r>
            <a:endParaRPr lang="en-US" dirty="0" smtClean="0"/>
          </a:p>
          <a:p>
            <a:r>
              <a:rPr lang="en-US" dirty="0" smtClean="0"/>
              <a:t>Open the “</a:t>
            </a:r>
            <a:r>
              <a:rPr lang="en-US" dirty="0" smtClean="0"/>
              <a:t>565_Project2.sln</a:t>
            </a:r>
            <a:r>
              <a:rPr lang="en-US" dirty="0" smtClean="0"/>
              <a:t>” file found in </a:t>
            </a:r>
            <a:r>
              <a:rPr lang="en-US" smtClean="0"/>
              <a:t>the </a:t>
            </a:r>
            <a:r>
              <a:rPr lang="en-US" smtClean="0"/>
              <a:t>565_Project2 </a:t>
            </a:r>
            <a:r>
              <a:rPr lang="en-US" dirty="0" smtClean="0"/>
              <a:t>folder to see the source code.</a:t>
            </a:r>
          </a:p>
          <a:p>
            <a:r>
              <a:rPr lang="en-US" dirty="0" smtClean="0"/>
              <a:t>After compiling the application hit F5 to launch it.</a:t>
            </a:r>
          </a:p>
          <a:p>
            <a:r>
              <a:rPr lang="en-US" dirty="0" smtClean="0"/>
              <a:t>For </a:t>
            </a:r>
            <a:r>
              <a:rPr lang="en-US" dirty="0" smtClean="0"/>
              <a:t>any questions, contact me at mmanzano@asu.edu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6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638300" y="4197509"/>
            <a:ext cx="2399441" cy="640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Abort Appeal (DELETE)</a:t>
            </a:r>
            <a:endParaRPr lang="en-US" dirty="0" smtClean="0"/>
          </a:p>
        </p:txBody>
      </p:sp>
      <p:sp>
        <p:nvSpPr>
          <p:cNvPr id="52" name="Rectangle 51"/>
          <p:cNvSpPr/>
          <p:nvPr/>
        </p:nvSpPr>
        <p:spPr>
          <a:xfrm>
            <a:off x="2186617" y="1284752"/>
            <a:ext cx="1718633" cy="62955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Grade (GET)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1762126" y="2730314"/>
            <a:ext cx="2507788" cy="640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Appeal (POST)</a:t>
            </a:r>
            <a:endParaRPr lang="en-US" dirty="0"/>
          </a:p>
        </p:txBody>
      </p:sp>
      <p:cxnSp>
        <p:nvCxnSpPr>
          <p:cNvPr id="86" name="Straight Arrow Connector 85"/>
          <p:cNvCxnSpPr>
            <a:stCxn id="53" idx="2"/>
            <a:endCxn id="19" idx="0"/>
          </p:cNvCxnSpPr>
          <p:nvPr/>
        </p:nvCxnSpPr>
        <p:spPr>
          <a:xfrm flipH="1">
            <a:off x="2838021" y="3371138"/>
            <a:ext cx="177999" cy="82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52" idx="2"/>
            <a:endCxn id="53" idx="0"/>
          </p:cNvCxnSpPr>
          <p:nvPr/>
        </p:nvCxnSpPr>
        <p:spPr>
          <a:xfrm flipH="1">
            <a:off x="3016020" y="1914307"/>
            <a:ext cx="29914" cy="816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Double Brace 90"/>
          <p:cNvSpPr/>
          <p:nvPr/>
        </p:nvSpPr>
        <p:spPr>
          <a:xfrm>
            <a:off x="8490487" y="1175641"/>
            <a:ext cx="2214562" cy="109681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8769690" y="1117542"/>
            <a:ext cx="1597222" cy="796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Grade obtained from outside appeal API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7" name="Double Brace 96"/>
          <p:cNvSpPr/>
          <p:nvPr/>
        </p:nvSpPr>
        <p:spPr>
          <a:xfrm>
            <a:off x="8364623" y="2501750"/>
            <a:ext cx="2340426" cy="2813199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8657481" y="2651774"/>
            <a:ext cx="1688000" cy="2043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Appeal API takes care of POST,GET,PUT,DELETE via the </a:t>
            </a:r>
            <a:r>
              <a:rPr lang="en-US" sz="1000" dirty="0" err="1" smtClean="0">
                <a:solidFill>
                  <a:schemeClr val="tx1"/>
                </a:solidFill>
              </a:rPr>
              <a:t>AppealController.cs</a:t>
            </a:r>
            <a:r>
              <a:rPr lang="en-US" sz="1000" dirty="0" smtClean="0">
                <a:solidFill>
                  <a:schemeClr val="tx1"/>
                </a:solidFill>
              </a:rPr>
              <a:t> file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186617" y="205510"/>
            <a:ext cx="67497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 Request Mapping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295514" y="4197380"/>
            <a:ext cx="2544214" cy="640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Appeal (PUT)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53" idx="2"/>
            <a:endCxn id="54" idx="0"/>
          </p:cNvCxnSpPr>
          <p:nvPr/>
        </p:nvCxnSpPr>
        <p:spPr>
          <a:xfrm>
            <a:off x="3016020" y="3371138"/>
            <a:ext cx="2551601" cy="826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933951" y="2730314"/>
            <a:ext cx="2530706" cy="651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</a:t>
            </a:r>
            <a:r>
              <a:rPr lang="en-US" dirty="0" smtClean="0"/>
              <a:t> Appeal (GET)</a:t>
            </a:r>
            <a:endParaRPr lang="en-US" dirty="0"/>
          </a:p>
        </p:txBody>
      </p:sp>
      <p:cxnSp>
        <p:nvCxnSpPr>
          <p:cNvPr id="72" name="Straight Arrow Connector 71"/>
          <p:cNvCxnSpPr>
            <a:stCxn id="68" idx="2"/>
            <a:endCxn id="54" idx="0"/>
          </p:cNvCxnSpPr>
          <p:nvPr/>
        </p:nvCxnSpPr>
        <p:spPr>
          <a:xfrm flipH="1">
            <a:off x="5567621" y="3381503"/>
            <a:ext cx="631683" cy="815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8" idx="2"/>
            <a:endCxn id="19" idx="0"/>
          </p:cNvCxnSpPr>
          <p:nvPr/>
        </p:nvCxnSpPr>
        <p:spPr>
          <a:xfrm flipH="1">
            <a:off x="2838021" y="3381503"/>
            <a:ext cx="3361283" cy="816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Arc 64"/>
          <p:cNvSpPr/>
          <p:nvPr/>
        </p:nvSpPr>
        <p:spPr>
          <a:xfrm>
            <a:off x="5820409" y="3207625"/>
            <a:ext cx="2126590" cy="1173525"/>
          </a:xfrm>
          <a:prstGeom prst="arc">
            <a:avLst>
              <a:gd name="adj1" fmla="val 16200000"/>
              <a:gd name="adj2" fmla="val 53744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26871" y="3816462"/>
            <a:ext cx="1622894" cy="40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Professor Looks at Appeal (GET)</a:t>
            </a:r>
            <a:endParaRPr lang="en-US" sz="1100" dirty="0" smtClean="0"/>
          </a:p>
        </p:txBody>
      </p:sp>
      <p:sp>
        <p:nvSpPr>
          <p:cNvPr id="52" name="Rectangle 51"/>
          <p:cNvSpPr/>
          <p:nvPr/>
        </p:nvSpPr>
        <p:spPr>
          <a:xfrm>
            <a:off x="475523" y="2081603"/>
            <a:ext cx="1696177" cy="394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Get Grade</a:t>
            </a:r>
            <a:endParaRPr lang="en-US" sz="1100" dirty="0"/>
          </a:p>
        </p:txBody>
      </p:sp>
      <p:sp>
        <p:nvSpPr>
          <p:cNvPr id="53" name="Rectangle 52"/>
          <p:cNvSpPr/>
          <p:nvPr/>
        </p:nvSpPr>
        <p:spPr>
          <a:xfrm>
            <a:off x="475523" y="2944101"/>
            <a:ext cx="1696177" cy="401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Create Appeal (POST)</a:t>
            </a:r>
            <a:endParaRPr lang="en-US" sz="1100" dirty="0"/>
          </a:p>
        </p:txBody>
      </p:sp>
      <p:cxnSp>
        <p:nvCxnSpPr>
          <p:cNvPr id="88" name="Straight Arrow Connector 87"/>
          <p:cNvCxnSpPr>
            <a:stCxn id="52" idx="2"/>
          </p:cNvCxnSpPr>
          <p:nvPr/>
        </p:nvCxnSpPr>
        <p:spPr>
          <a:xfrm flipH="1">
            <a:off x="1310588" y="2476225"/>
            <a:ext cx="13024" cy="3371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460370" y="205510"/>
            <a:ext cx="82022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Resource Transition Diagram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5524" y="4672867"/>
            <a:ext cx="1622894" cy="40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Professor Approve Appeal (PUT)</a:t>
            </a:r>
            <a:endParaRPr lang="en-US" sz="1100" dirty="0" smtClean="0"/>
          </a:p>
        </p:txBody>
      </p:sp>
      <p:sp>
        <p:nvSpPr>
          <p:cNvPr id="33" name="Rectangle 32"/>
          <p:cNvSpPr/>
          <p:nvPr/>
        </p:nvSpPr>
        <p:spPr>
          <a:xfrm>
            <a:off x="499141" y="5646770"/>
            <a:ext cx="1622894" cy="40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Student Sees Appeal (GET)</a:t>
            </a:r>
            <a:endParaRPr lang="en-US" sz="1100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475524" y="1600661"/>
            <a:ext cx="1696176" cy="32231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Case 1: Happy</a:t>
            </a:r>
            <a:endParaRPr 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2527121" y="3816462"/>
            <a:ext cx="1622894" cy="40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Decide to abandon Appeal (PUT)</a:t>
            </a:r>
            <a:endParaRPr lang="en-US" sz="1100" dirty="0" smtClean="0"/>
          </a:p>
        </p:txBody>
      </p:sp>
      <p:sp>
        <p:nvSpPr>
          <p:cNvPr id="48" name="Rectangle 47"/>
          <p:cNvSpPr/>
          <p:nvPr/>
        </p:nvSpPr>
        <p:spPr>
          <a:xfrm>
            <a:off x="2475773" y="2081603"/>
            <a:ext cx="1696177" cy="394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Get Grade</a:t>
            </a:r>
            <a:endParaRPr lang="en-US" sz="1100" dirty="0"/>
          </a:p>
        </p:txBody>
      </p:sp>
      <p:sp>
        <p:nvSpPr>
          <p:cNvPr id="49" name="Rectangle 48"/>
          <p:cNvSpPr/>
          <p:nvPr/>
        </p:nvSpPr>
        <p:spPr>
          <a:xfrm>
            <a:off x="2475773" y="2944101"/>
            <a:ext cx="1696177" cy="401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Create Appeal (POST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278048" y="2461994"/>
            <a:ext cx="9173" cy="241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475774" y="4672867"/>
            <a:ext cx="1622894" cy="40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System removes abandoned(DELETE)</a:t>
            </a:r>
            <a:endParaRPr lang="en-US" sz="1100" dirty="0" smtClean="0"/>
          </a:p>
        </p:txBody>
      </p:sp>
      <p:sp>
        <p:nvSpPr>
          <p:cNvPr id="56" name="Rectangle 55"/>
          <p:cNvSpPr/>
          <p:nvPr/>
        </p:nvSpPr>
        <p:spPr>
          <a:xfrm>
            <a:off x="2475774" y="1600661"/>
            <a:ext cx="1696176" cy="32231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Case 2: Abandoned</a:t>
            </a:r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4471200" y="3698377"/>
            <a:ext cx="1622894" cy="40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Professor Looks at Appeal (GET)</a:t>
            </a:r>
            <a:endParaRPr lang="en-US" sz="1100" dirty="0" smtClean="0"/>
          </a:p>
        </p:txBody>
      </p:sp>
      <p:sp>
        <p:nvSpPr>
          <p:cNvPr id="59" name="Rectangle 58"/>
          <p:cNvSpPr/>
          <p:nvPr/>
        </p:nvSpPr>
        <p:spPr>
          <a:xfrm>
            <a:off x="4411652" y="2081603"/>
            <a:ext cx="1696177" cy="394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Get Grade</a:t>
            </a:r>
            <a:endParaRPr lang="en-US" sz="1100" dirty="0"/>
          </a:p>
        </p:txBody>
      </p:sp>
      <p:sp>
        <p:nvSpPr>
          <p:cNvPr id="60" name="Rectangle 59"/>
          <p:cNvSpPr/>
          <p:nvPr/>
        </p:nvSpPr>
        <p:spPr>
          <a:xfrm>
            <a:off x="4411652" y="2944101"/>
            <a:ext cx="1696177" cy="401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Create Appeal (POST)</a:t>
            </a:r>
            <a:endParaRPr lang="en-US" sz="1100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5198504" y="2081603"/>
            <a:ext cx="13024" cy="3371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441554" y="5116733"/>
            <a:ext cx="1622894" cy="40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No Update so Student follows up (PUT)</a:t>
            </a:r>
            <a:endParaRPr lang="en-US" sz="1100" dirty="0" smtClean="0"/>
          </a:p>
        </p:txBody>
      </p:sp>
      <p:sp>
        <p:nvSpPr>
          <p:cNvPr id="64" name="Rectangle 63"/>
          <p:cNvSpPr/>
          <p:nvPr/>
        </p:nvSpPr>
        <p:spPr>
          <a:xfrm>
            <a:off x="4411653" y="1600661"/>
            <a:ext cx="1696176" cy="32231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Case 3: Forgotten</a:t>
            </a:r>
            <a:endParaRPr lang="en-US" sz="1200" dirty="0"/>
          </a:p>
        </p:txBody>
      </p:sp>
      <p:sp>
        <p:nvSpPr>
          <p:cNvPr id="66" name="Rectangle 65"/>
          <p:cNvSpPr/>
          <p:nvPr/>
        </p:nvSpPr>
        <p:spPr>
          <a:xfrm>
            <a:off x="6519433" y="3816462"/>
            <a:ext cx="1622894" cy="40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 Reported</a:t>
            </a:r>
            <a:endParaRPr lang="en-US" sz="1100" dirty="0" smtClean="0"/>
          </a:p>
        </p:txBody>
      </p:sp>
      <p:sp>
        <p:nvSpPr>
          <p:cNvPr id="67" name="Rectangle 66"/>
          <p:cNvSpPr/>
          <p:nvPr/>
        </p:nvSpPr>
        <p:spPr>
          <a:xfrm>
            <a:off x="6468085" y="2081603"/>
            <a:ext cx="1696177" cy="394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Get </a:t>
            </a:r>
            <a:r>
              <a:rPr lang="en-US" sz="1100" dirty="0"/>
              <a:t>Grade</a:t>
            </a:r>
            <a:endParaRPr lang="en-US" sz="1100" dirty="0"/>
          </a:p>
        </p:txBody>
      </p:sp>
      <p:sp>
        <p:nvSpPr>
          <p:cNvPr id="69" name="Rectangle 68"/>
          <p:cNvSpPr/>
          <p:nvPr/>
        </p:nvSpPr>
        <p:spPr>
          <a:xfrm>
            <a:off x="6468085" y="2944101"/>
            <a:ext cx="1696177" cy="401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Create Appeal (</a:t>
            </a:r>
            <a:r>
              <a:rPr lang="en-US" sz="1100" dirty="0" smtClean="0"/>
              <a:t>POST, wrong URI)</a:t>
            </a:r>
            <a:endParaRPr lang="en-US" sz="1100" dirty="0"/>
          </a:p>
        </p:txBody>
      </p:sp>
      <p:cxnSp>
        <p:nvCxnSpPr>
          <p:cNvPr id="70" name="Straight Arrow Connector 69"/>
          <p:cNvCxnSpPr>
            <a:stCxn id="67" idx="2"/>
            <a:endCxn id="66" idx="2"/>
          </p:cNvCxnSpPr>
          <p:nvPr/>
        </p:nvCxnSpPr>
        <p:spPr>
          <a:xfrm>
            <a:off x="7316174" y="2476225"/>
            <a:ext cx="14706" cy="1741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6468086" y="1600661"/>
            <a:ext cx="1696176" cy="32231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Case 4: Bad Start</a:t>
            </a:r>
            <a:endParaRPr lang="en-US" sz="1200" dirty="0"/>
          </a:p>
        </p:txBody>
      </p:sp>
      <p:sp>
        <p:nvSpPr>
          <p:cNvPr id="76" name="Rectangle 75"/>
          <p:cNvSpPr/>
          <p:nvPr/>
        </p:nvSpPr>
        <p:spPr>
          <a:xfrm>
            <a:off x="8513177" y="3816462"/>
            <a:ext cx="1622894" cy="40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Professor Looks at Appeal (GET)</a:t>
            </a:r>
            <a:endParaRPr lang="en-US" sz="1100" dirty="0" smtClean="0"/>
          </a:p>
        </p:txBody>
      </p:sp>
      <p:sp>
        <p:nvSpPr>
          <p:cNvPr id="77" name="Rectangle 76"/>
          <p:cNvSpPr/>
          <p:nvPr/>
        </p:nvSpPr>
        <p:spPr>
          <a:xfrm>
            <a:off x="8461829" y="2081603"/>
            <a:ext cx="1696177" cy="394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Get Grade</a:t>
            </a:r>
            <a:endParaRPr lang="en-US" sz="1100" dirty="0"/>
          </a:p>
        </p:txBody>
      </p:sp>
      <p:sp>
        <p:nvSpPr>
          <p:cNvPr id="78" name="Rectangle 77"/>
          <p:cNvSpPr/>
          <p:nvPr/>
        </p:nvSpPr>
        <p:spPr>
          <a:xfrm>
            <a:off x="8461829" y="2944101"/>
            <a:ext cx="1696177" cy="401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Create Appeal (POST)</a:t>
            </a:r>
            <a:endParaRPr lang="en-US" sz="1100" dirty="0"/>
          </a:p>
        </p:txBody>
      </p:sp>
      <p:cxnSp>
        <p:nvCxnSpPr>
          <p:cNvPr id="79" name="Straight Arrow Connector 78"/>
          <p:cNvCxnSpPr>
            <a:stCxn id="77" idx="2"/>
          </p:cNvCxnSpPr>
          <p:nvPr/>
        </p:nvCxnSpPr>
        <p:spPr>
          <a:xfrm>
            <a:off x="9309918" y="2476225"/>
            <a:ext cx="24582" cy="317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8461830" y="4672867"/>
            <a:ext cx="1622894" cy="546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Student attempt to check appeal but forgets id(GET)</a:t>
            </a:r>
            <a:endParaRPr lang="en-US" sz="1100" dirty="0" smtClean="0"/>
          </a:p>
        </p:txBody>
      </p:sp>
      <p:sp>
        <p:nvSpPr>
          <p:cNvPr id="82" name="Rectangle 81"/>
          <p:cNvSpPr/>
          <p:nvPr/>
        </p:nvSpPr>
        <p:spPr>
          <a:xfrm>
            <a:off x="8412165" y="1585780"/>
            <a:ext cx="1696176" cy="32231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Case 5: Bad Id</a:t>
            </a:r>
            <a:endParaRPr lang="en-US" sz="1200" dirty="0"/>
          </a:p>
        </p:txBody>
      </p:sp>
      <p:sp>
        <p:nvSpPr>
          <p:cNvPr id="94" name="Rectangle 93"/>
          <p:cNvSpPr/>
          <p:nvPr/>
        </p:nvSpPr>
        <p:spPr>
          <a:xfrm>
            <a:off x="4441554" y="4452572"/>
            <a:ext cx="1622894" cy="40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Student Checks Appeal (GET)</a:t>
            </a:r>
            <a:endParaRPr lang="en-US" sz="1100" dirty="0" smtClean="0"/>
          </a:p>
        </p:txBody>
      </p:sp>
      <p:sp>
        <p:nvSpPr>
          <p:cNvPr id="96" name="Rectangle 95"/>
          <p:cNvSpPr/>
          <p:nvPr/>
        </p:nvSpPr>
        <p:spPr>
          <a:xfrm>
            <a:off x="8461829" y="5545147"/>
            <a:ext cx="1622895" cy="600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 reported (couldn’t find appeal)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417309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2" y="155576"/>
            <a:ext cx="2943225" cy="415924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Screenshots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38238"/>
            <a:ext cx="3952875" cy="165735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838200" y="722314"/>
            <a:ext cx="2943225" cy="415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u="sng" dirty="0" smtClean="0"/>
              <a:t>Response code after creating appeals .</a:t>
            </a:r>
            <a:endParaRPr lang="en-US" sz="1400" u="sn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50" y="2957907"/>
            <a:ext cx="5638800" cy="324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8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289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Instructions &amp; Information.</vt:lpstr>
      <vt:lpstr>PowerPoint Presentation</vt:lpstr>
      <vt:lpstr>PowerPoint Presentation</vt:lpstr>
      <vt:lpstr>Screenshots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Manzano</dc:creator>
  <cp:lastModifiedBy>Michael Manzano</cp:lastModifiedBy>
  <cp:revision>28</cp:revision>
  <dcterms:created xsi:type="dcterms:W3CDTF">2015-02-20T04:44:06Z</dcterms:created>
  <dcterms:modified xsi:type="dcterms:W3CDTF">2015-04-25T06:22:55Z</dcterms:modified>
</cp:coreProperties>
</file>