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E259-0111-2D48-B04A-2DF40383E442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462B-E4E5-B143-A645-AEDC79030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11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E259-0111-2D48-B04A-2DF40383E442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462B-E4E5-B143-A645-AEDC79030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62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E259-0111-2D48-B04A-2DF40383E442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462B-E4E5-B143-A645-AEDC79030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59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E259-0111-2D48-B04A-2DF40383E442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462B-E4E5-B143-A645-AEDC79030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224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E259-0111-2D48-B04A-2DF40383E442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462B-E4E5-B143-A645-AEDC79030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28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E259-0111-2D48-B04A-2DF40383E442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462B-E4E5-B143-A645-AEDC79030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24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E259-0111-2D48-B04A-2DF40383E442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462B-E4E5-B143-A645-AEDC79030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34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E259-0111-2D48-B04A-2DF40383E442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462B-E4E5-B143-A645-AEDC79030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86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E259-0111-2D48-B04A-2DF40383E442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462B-E4E5-B143-A645-AEDC79030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124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E259-0111-2D48-B04A-2DF40383E442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462B-E4E5-B143-A645-AEDC79030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53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E259-0111-2D48-B04A-2DF40383E442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462B-E4E5-B143-A645-AEDC79030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63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CE259-0111-2D48-B04A-2DF40383E442}" type="datetimeFigureOut">
              <a:rPr kumimoji="1" lang="zh-CN" altLang="en-US" smtClean="0"/>
              <a:t>2018/5/9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1462B-E4E5-B143-A645-AEDC79030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07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43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DengXian</vt:lpstr>
      <vt:lpstr>DengXian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</cp:revision>
  <dcterms:created xsi:type="dcterms:W3CDTF">2018-05-09T02:26:11Z</dcterms:created>
  <dcterms:modified xsi:type="dcterms:W3CDTF">2018-05-09T02:26:24Z</dcterms:modified>
</cp:coreProperties>
</file>