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1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275B6-BC7C-DE5F-3A11-D739FBF2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Mobile Game dev.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A83CE-C6C8-0828-7DEC-C953E3E81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/>
          </a:bodyPr>
          <a:lstStyle/>
          <a:p>
            <a:r>
              <a:rPr lang="en-US" sz="1600"/>
              <a:t>By: Mikhael</a:t>
            </a:r>
            <a:endParaRPr lang="en-GB" sz="16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0CC78-01FA-C015-8BDA-7A92AE49F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8" r="-1" b="19613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F8AAC-E738-474F-9BE3-0E6710F2E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599"/>
            <a:ext cx="4890758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6671A-704C-4CD5-39D8-C47E38A8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2057401"/>
            <a:ext cx="3373528" cy="15666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Main Menu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F517-7336-911A-CC42-5F9FFAD8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1840"/>
            <a:ext cx="3238500" cy="10793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cap="all" spc="200"/>
              <a:t>The purpose of the main menu is to be able to choose 1 of the 3 games that the player wants to play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3CE33D2-03CF-CF3F-D16F-AE333EFC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32" b="2"/>
          <a:stretch/>
        </p:blipFill>
        <p:spPr>
          <a:xfrm>
            <a:off x="4876800" y="1371600"/>
            <a:ext cx="652905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7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8A065-00A2-D475-97BD-001677FC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US" dirty="0"/>
              <a:t>Match and learn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64916C9-8992-96B1-D8F5-1977C216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589" y="494522"/>
            <a:ext cx="3671455" cy="6279502"/>
          </a:xfrm>
        </p:spPr>
        <p:txBody>
          <a:bodyPr>
            <a:normAutofit/>
          </a:bodyPr>
          <a:lstStyle/>
          <a:p>
            <a:r>
              <a:rPr lang="en-US" dirty="0"/>
              <a:t>In this game I needed to create a game where the player sees a picture and tries to match the letters with the word of the image</a:t>
            </a:r>
          </a:p>
          <a:p>
            <a:endParaRPr lang="en-US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FA09BA4-76D6-3A00-DA34-34970B7AB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5" r="1" b="7602"/>
          <a:stretch/>
        </p:blipFill>
        <p:spPr>
          <a:xfrm>
            <a:off x="-3803" y="2062440"/>
            <a:ext cx="3647549" cy="205236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3A0C84F-F71F-ACCC-6109-33228C8E0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3" b="4"/>
          <a:stretch/>
        </p:blipFill>
        <p:spPr>
          <a:xfrm>
            <a:off x="3643745" y="2062440"/>
            <a:ext cx="3671455" cy="2052360"/>
          </a:xfrm>
          <a:prstGeom prst="rect">
            <a:avLst/>
          </a:prstGeom>
        </p:spPr>
      </p:pic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8126867-3C78-F40F-4426-4A5D46195A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/>
          <a:stretch/>
        </p:blipFill>
        <p:spPr>
          <a:xfrm>
            <a:off x="-3805" y="4114800"/>
            <a:ext cx="73190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8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20135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0638" y="2057400"/>
            <a:ext cx="1055603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888C5-D8BF-2FD5-6344-1A5A39D1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488618"/>
            <a:ext cx="9753599" cy="1075123"/>
          </a:xfrm>
        </p:spPr>
        <p:txBody>
          <a:bodyPr>
            <a:normAutofit/>
          </a:bodyPr>
          <a:lstStyle/>
          <a:p>
            <a:r>
              <a:rPr lang="en-US" dirty="0"/>
              <a:t>3 Pics 1 Word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A3882C-3C4A-42E9-05A0-0D5A833D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932" y="2743199"/>
            <a:ext cx="5454014" cy="3533503"/>
          </a:xfrm>
        </p:spPr>
        <p:txBody>
          <a:bodyPr>
            <a:normAutofit/>
          </a:bodyPr>
          <a:lstStyle/>
          <a:p>
            <a:r>
              <a:rPr lang="en-US" dirty="0"/>
              <a:t>Here I needed to create the same game as the previous slide but with 3 different images of the same object</a:t>
            </a:r>
          </a:p>
          <a:p>
            <a:r>
              <a:rPr lang="en-US" dirty="0"/>
              <a:t>I did this by creating 3 variables for the images and put the words of said images into a container, when the images are changed so is the word that needs to be guessed corresponding with the image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DF4C57-CAD5-EE7F-EBB9-358DE2BC4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r="24846" b="-1"/>
          <a:stretch/>
        </p:blipFill>
        <p:spPr>
          <a:xfrm>
            <a:off x="8889730" y="4425845"/>
            <a:ext cx="3323264" cy="2432155"/>
          </a:xfrm>
          <a:prstGeom prst="rect">
            <a:avLst/>
          </a:prstGeom>
        </p:spPr>
      </p:pic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FB4E5D-0B1E-9DB7-8F05-AC26D52E1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" r="24489" b="-2"/>
          <a:stretch/>
        </p:blipFill>
        <p:spPr>
          <a:xfrm>
            <a:off x="8889730" y="2052358"/>
            <a:ext cx="3323264" cy="23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788713-47AB-476F-935B-5FD2B536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C9076-14FD-495B-B9FC-F166E4AA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2057399"/>
            <a:ext cx="10556038" cy="480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BEF5-130D-7F0D-A81A-7C936E79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88618"/>
            <a:ext cx="5676901" cy="1075123"/>
          </a:xfrm>
        </p:spPr>
        <p:txBody>
          <a:bodyPr>
            <a:normAutofit/>
          </a:bodyPr>
          <a:lstStyle/>
          <a:p>
            <a:r>
              <a:rPr lang="en-US" dirty="0"/>
              <a:t>Find the word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57B7039-F470-B2DC-4151-282D6BF1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1"/>
            <a:ext cx="3276600" cy="54863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F59DC95-BC51-1623-30A2-B8EF07FE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r="8046" b="4"/>
          <a:stretch/>
        </p:blipFill>
        <p:spPr>
          <a:xfrm>
            <a:off x="3682682" y="2057399"/>
            <a:ext cx="3632518" cy="2432155"/>
          </a:xfrm>
          <a:prstGeom prst="rect">
            <a:avLst/>
          </a:prstGeom>
        </p:spPr>
      </p:pic>
      <p:pic>
        <p:nvPicPr>
          <p:cNvPr id="7" name="Picture 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C8E2FB15-6B8B-0689-BE14-ABD1E46C9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3" b="3"/>
          <a:stretch/>
        </p:blipFill>
        <p:spPr>
          <a:xfrm>
            <a:off x="3682682" y="4483421"/>
            <a:ext cx="3632518" cy="2374583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8E14C78-0678-195E-A901-664B53D1FC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80" b="-1"/>
          <a:stretch/>
        </p:blipFill>
        <p:spPr>
          <a:xfrm>
            <a:off x="-3804" y="2057394"/>
            <a:ext cx="3688285" cy="2432154"/>
          </a:xfrm>
          <a:prstGeom prst="rect">
            <a:avLst/>
          </a:prstGeom>
        </p:spPr>
      </p:pic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20F1340-10C5-DBF8-D909-09F85F3B43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2" r="-1" b="10127"/>
          <a:stretch/>
        </p:blipFill>
        <p:spPr>
          <a:xfrm>
            <a:off x="-3804" y="4483417"/>
            <a:ext cx="3688285" cy="23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9879-ED6A-8D67-A0D8-B8767762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‘Hey That’s my fish’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3BA4-8F06-6BDA-B80A-EE382C2C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6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F81EB04-D9E1-5E9A-25F7-C3ED68829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54DE2-51BC-83B2-1CCD-06EF7448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33C99-95A5-7603-35E7-4FD69B88F413}"/>
              </a:ext>
            </a:extLst>
          </p:cNvPr>
          <p:cNvSpPr txBox="1"/>
          <p:nvPr/>
        </p:nvSpPr>
        <p:spPr>
          <a:xfrm>
            <a:off x="382555" y="419878"/>
            <a:ext cx="59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61759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EncaseVTI</vt:lpstr>
      <vt:lpstr>Mobile Game dev.</vt:lpstr>
      <vt:lpstr>Main Menu</vt:lpstr>
      <vt:lpstr>Match and learn</vt:lpstr>
      <vt:lpstr>3 Pics 1 Word</vt:lpstr>
      <vt:lpstr>Find the word</vt:lpstr>
      <vt:lpstr>‘Hey That’s my fish’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Gaffiero</dc:creator>
  <cp:lastModifiedBy>Mikhail Gaffiero</cp:lastModifiedBy>
  <cp:revision>4</cp:revision>
  <dcterms:created xsi:type="dcterms:W3CDTF">2024-06-07T15:20:08Z</dcterms:created>
  <dcterms:modified xsi:type="dcterms:W3CDTF">2024-06-07T19:15:43Z</dcterms:modified>
</cp:coreProperties>
</file>