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57" r:id="rId2"/>
    <p:sldId id="418" r:id="rId3"/>
    <p:sldId id="423" r:id="rId4"/>
    <p:sldId id="667" r:id="rId5"/>
    <p:sldId id="668" r:id="rId6"/>
    <p:sldId id="458" r:id="rId7"/>
    <p:sldId id="432" r:id="rId8"/>
    <p:sldId id="669" r:id="rId9"/>
    <p:sldId id="460" r:id="rId10"/>
    <p:sldId id="474" r:id="rId11"/>
    <p:sldId id="465" r:id="rId12"/>
    <p:sldId id="464" r:id="rId13"/>
    <p:sldId id="665" r:id="rId14"/>
    <p:sldId id="666" r:id="rId15"/>
    <p:sldId id="664" r:id="rId16"/>
    <p:sldId id="4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73" userDrawn="1">
          <p15:clr>
            <a:srgbClr val="A4A3A4"/>
          </p15:clr>
        </p15:guide>
        <p15:guide id="3" orient="horz" pos="2304" userDrawn="1">
          <p15:clr>
            <a:srgbClr val="A4A3A4"/>
          </p15:clr>
        </p15:guide>
        <p15:guide id="4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D1D"/>
    <a:srgbClr val="FFCD00"/>
    <a:srgbClr val="5F93FE"/>
    <a:srgbClr val="FF3764"/>
    <a:srgbClr val="1DD1BE"/>
    <a:srgbClr val="F7A823"/>
    <a:srgbClr val="507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65" autoAdjust="0"/>
  </p:normalViewPr>
  <p:slideViewPr>
    <p:cSldViewPr snapToGrid="0" snapToObjects="1" showGuides="1">
      <p:cViewPr varScale="1">
        <p:scale>
          <a:sx n="55" d="100"/>
          <a:sy n="55" d="100"/>
        </p:scale>
        <p:origin x="1028" y="40"/>
      </p:cViewPr>
      <p:guideLst>
        <p:guide pos="3273"/>
        <p:guide orient="horz" pos="2304"/>
        <p:guide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5" d="100"/>
          <a:sy n="45" d="100"/>
        </p:scale>
        <p:origin x="1904" y="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6F24D-6D85-49A1-92D1-B6B85FD86856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5695C-ED90-4767-B445-14AF8CBEC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294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847AB-3B75-FF4A-B0A2-6BEB5C2F7506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9A84A-733A-0C47-AC2B-F0C70F83A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38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12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67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789031" y="2164026"/>
            <a:ext cx="1366838" cy="3111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6425967" y="1411448"/>
            <a:ext cx="3649211" cy="403510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115227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6425967" y="1411448"/>
            <a:ext cx="3649211" cy="403510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998045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6453677" y="1503816"/>
            <a:ext cx="3649211" cy="403510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8BD58A08-C381-473D-9DAA-2CCC2DFBD8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089116" y="1503815"/>
            <a:ext cx="3649211" cy="403510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722898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8BD58A08-C381-473D-9DAA-2CCC2DFBD8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94678" y="2104446"/>
            <a:ext cx="1979673" cy="179878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FDE32E0-7EE4-4112-9282-ECCA612CBFB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880678" y="2104446"/>
            <a:ext cx="1979673" cy="179878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0237184-E732-46E6-A1A5-142867AC6E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594678" y="4374861"/>
            <a:ext cx="1979673" cy="179878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D979E65-7751-48CB-BF64-705994748B7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880678" y="4374861"/>
            <a:ext cx="1979673" cy="179878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B527D16-481D-4E5D-A1C0-35F5AEA4724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49962" y="2104446"/>
            <a:ext cx="1979673" cy="179878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0705B03-AF1E-4766-B63F-B2545F6AE0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635962" y="2104446"/>
            <a:ext cx="1979673" cy="179878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83946E7-AE5A-4909-BAE9-C3E85F1AD47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49962" y="4374861"/>
            <a:ext cx="1979673" cy="179878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CB2A49A-3DFA-469F-BFA7-0891ACCD6311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635962" y="4374861"/>
            <a:ext cx="1979673" cy="179878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74316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725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286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9E1BD-B9B5-462E-9AFC-04CE673C53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7444" y="1798655"/>
            <a:ext cx="9917113" cy="4140183"/>
          </a:xfrm>
          <a:prstGeom prst="rect">
            <a:avLst/>
          </a:prstGeom>
        </p:spPr>
        <p:txBody>
          <a:bodyPr/>
          <a:lstStyle/>
          <a:p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375655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9E1BD-B9B5-462E-9AFC-04CE673C53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7444" y="1406769"/>
            <a:ext cx="9917113" cy="4702629"/>
          </a:xfrm>
          <a:prstGeom prst="rect">
            <a:avLst/>
          </a:prstGeom>
        </p:spPr>
        <p:txBody>
          <a:bodyPr/>
          <a:lstStyle/>
          <a:p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56260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1790700" y="1427355"/>
            <a:ext cx="3963476" cy="4289503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871812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-386458" y="1260375"/>
            <a:ext cx="4397254" cy="4336451"/>
          </a:xfrm>
          <a:custGeom>
            <a:avLst/>
            <a:gdLst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0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2396248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1241 h 4336451"/>
              <a:gd name="connsiteX1" fmla="*/ 1958741 w 7680637"/>
              <a:gd name="connsiteY1" fmla="*/ 4395 h 4336451"/>
              <a:gd name="connsiteX2" fmla="*/ 2359375 w 7680637"/>
              <a:gd name="connsiteY2" fmla="*/ 113712 h 4336451"/>
              <a:gd name="connsiteX3" fmla="*/ 2789536 w 7680637"/>
              <a:gd name="connsiteY3" fmla="*/ 374021 h 4336451"/>
              <a:gd name="connsiteX4" fmla="*/ 3102571 w 7680637"/>
              <a:gd name="connsiteY4" fmla="*/ 643354 h 4336451"/>
              <a:gd name="connsiteX5" fmla="*/ 3332895 w 7680637"/>
              <a:gd name="connsiteY5" fmla="*/ 879443 h 4336451"/>
              <a:gd name="connsiteX6" fmla="*/ 3547486 w 7680637"/>
              <a:gd name="connsiteY6" fmla="*/ 1125263 h 4336451"/>
              <a:gd name="connsiteX7" fmla="*/ 3559541 w 7680637"/>
              <a:gd name="connsiteY7" fmla="*/ 1136814 h 4336451"/>
              <a:gd name="connsiteX8" fmla="*/ 3594844 w 7680637"/>
              <a:gd name="connsiteY8" fmla="*/ 1179839 h 4336451"/>
              <a:gd name="connsiteX9" fmla="*/ 3608488 w 7680637"/>
              <a:gd name="connsiteY9" fmla="*/ 1199610 h 4336451"/>
              <a:gd name="connsiteX10" fmla="*/ 3859378 w 7680637"/>
              <a:gd name="connsiteY10" fmla="*/ 1530521 h 4336451"/>
              <a:gd name="connsiteX11" fmla="*/ 4127150 w 7680637"/>
              <a:gd name="connsiteY11" fmla="*/ 1957420 h 4336451"/>
              <a:gd name="connsiteX12" fmla="*/ 4318633 w 7680637"/>
              <a:gd name="connsiteY12" fmla="*/ 2395038 h 4336451"/>
              <a:gd name="connsiteX13" fmla="*/ 4397027 w 7680637"/>
              <a:gd name="connsiteY13" fmla="*/ 2829633 h 4336451"/>
              <a:gd name="connsiteX14" fmla="*/ 4225697 w 7680637"/>
              <a:gd name="connsiteY14" fmla="*/ 3419902 h 4336451"/>
              <a:gd name="connsiteX15" fmla="*/ 4062935 w 7680637"/>
              <a:gd name="connsiteY15" fmla="*/ 3609295 h 4336451"/>
              <a:gd name="connsiteX16" fmla="*/ 4026361 w 7680637"/>
              <a:gd name="connsiteY16" fmla="*/ 3648304 h 4336451"/>
              <a:gd name="connsiteX17" fmla="*/ 3960411 w 7680637"/>
              <a:gd name="connsiteY17" fmla="*/ 3702417 h 4336451"/>
              <a:gd name="connsiteX18" fmla="*/ 3930096 w 7680637"/>
              <a:gd name="connsiteY18" fmla="*/ 3720145 h 4336451"/>
              <a:gd name="connsiteX19" fmla="*/ 3581683 w 7680637"/>
              <a:gd name="connsiteY19" fmla="*/ 3923972 h 4336451"/>
              <a:gd name="connsiteX20" fmla="*/ 3065181 w 7680637"/>
              <a:gd name="connsiteY20" fmla="*/ 4112732 h 4336451"/>
              <a:gd name="connsiteX21" fmla="*/ 2281419 w 7680637"/>
              <a:gd name="connsiteY21" fmla="*/ 4276486 h 4336451"/>
              <a:gd name="connsiteX22" fmla="*/ 1509106 w 7680637"/>
              <a:gd name="connsiteY22" fmla="*/ 4336355 h 4336451"/>
              <a:gd name="connsiteX23" fmla="*/ 987175 w 7680637"/>
              <a:gd name="connsiteY23" fmla="*/ 4286597 h 4336451"/>
              <a:gd name="connsiteX24" fmla="*/ 589146 w 7680637"/>
              <a:gd name="connsiteY24" fmla="*/ 4153435 h 4336451"/>
              <a:gd name="connsiteX25" fmla="*/ 309879 w 7680637"/>
              <a:gd name="connsiteY25" fmla="*/ 3953535 h 4336451"/>
              <a:gd name="connsiteX26" fmla="*/ 268865 w 7680637"/>
              <a:gd name="connsiteY26" fmla="*/ 3913607 h 4336451"/>
              <a:gd name="connsiteX27" fmla="*/ 226554 w 7680637"/>
              <a:gd name="connsiteY27" fmla="*/ 3862040 h 4336451"/>
              <a:gd name="connsiteX28" fmla="*/ 218482 w 7680637"/>
              <a:gd name="connsiteY28" fmla="*/ 3847486 h 4336451"/>
              <a:gd name="connsiteX29" fmla="*/ 164739 w 7680637"/>
              <a:gd name="connsiteY29" fmla="*/ 3765333 h 4336451"/>
              <a:gd name="connsiteX30" fmla="*/ 30218 w 7680637"/>
              <a:gd name="connsiteY30" fmla="*/ 3404051 h 4336451"/>
              <a:gd name="connsiteX31" fmla="*/ 6563 w 7680637"/>
              <a:gd name="connsiteY31" fmla="*/ 2907338 h 4336451"/>
              <a:gd name="connsiteX32" fmla="*/ 94549 w 7680637"/>
              <a:gd name="connsiteY32" fmla="*/ 2373545 h 4336451"/>
              <a:gd name="connsiteX33" fmla="*/ 517592 w 7680637"/>
              <a:gd name="connsiteY33" fmla="*/ 1199844 h 4336451"/>
              <a:gd name="connsiteX34" fmla="*/ 854449 w 7680637"/>
              <a:gd name="connsiteY34" fmla="*/ 622773 h 4336451"/>
              <a:gd name="connsiteX35" fmla="*/ 1142073 w 7680637"/>
              <a:gd name="connsiteY35" fmla="*/ 301812 h 4336451"/>
              <a:gd name="connsiteX36" fmla="*/ 1156923 w 7680637"/>
              <a:gd name="connsiteY36" fmla="*/ 285659 h 4336451"/>
              <a:gd name="connsiteX37" fmla="*/ 1219944 w 7680637"/>
              <a:gd name="connsiteY37" fmla="*/ 233949 h 4336451"/>
              <a:gd name="connsiteX38" fmla="*/ 1243132 w 7680637"/>
              <a:gd name="connsiteY38" fmla="*/ 219158 h 4336451"/>
              <a:gd name="connsiteX39" fmla="*/ 1408343 w 7680637"/>
              <a:gd name="connsiteY39" fmla="*/ 113509 h 4336451"/>
              <a:gd name="connsiteX40" fmla="*/ 1815121 w 7680637"/>
              <a:gd name="connsiteY40" fmla="*/ 1241 h 4336451"/>
              <a:gd name="connsiteX41" fmla="*/ 5284387 w 7680637"/>
              <a:gd name="connsiteY41" fmla="*/ 1821783 h 4336451"/>
              <a:gd name="connsiteX42" fmla="*/ 7680637 w 7680637"/>
              <a:gd name="connsiteY42" fmla="*/ 1821783 h 4336451"/>
              <a:gd name="connsiteX43" fmla="*/ 5284387 w 7680637"/>
              <a:gd name="connsiteY43" fmla="*/ 1821783 h 4336451"/>
              <a:gd name="connsiteX0" fmla="*/ 1815121 w 4397254"/>
              <a:gd name="connsiteY0" fmla="*/ 1241 h 4336451"/>
              <a:gd name="connsiteX1" fmla="*/ 1958741 w 4397254"/>
              <a:gd name="connsiteY1" fmla="*/ 4395 h 4336451"/>
              <a:gd name="connsiteX2" fmla="*/ 2359375 w 4397254"/>
              <a:gd name="connsiteY2" fmla="*/ 113712 h 4336451"/>
              <a:gd name="connsiteX3" fmla="*/ 2789536 w 4397254"/>
              <a:gd name="connsiteY3" fmla="*/ 374021 h 4336451"/>
              <a:gd name="connsiteX4" fmla="*/ 3102571 w 4397254"/>
              <a:gd name="connsiteY4" fmla="*/ 643354 h 4336451"/>
              <a:gd name="connsiteX5" fmla="*/ 3332895 w 4397254"/>
              <a:gd name="connsiteY5" fmla="*/ 879443 h 4336451"/>
              <a:gd name="connsiteX6" fmla="*/ 3547486 w 4397254"/>
              <a:gd name="connsiteY6" fmla="*/ 1125263 h 4336451"/>
              <a:gd name="connsiteX7" fmla="*/ 3559541 w 4397254"/>
              <a:gd name="connsiteY7" fmla="*/ 1136814 h 4336451"/>
              <a:gd name="connsiteX8" fmla="*/ 3594844 w 4397254"/>
              <a:gd name="connsiteY8" fmla="*/ 1179839 h 4336451"/>
              <a:gd name="connsiteX9" fmla="*/ 3608488 w 4397254"/>
              <a:gd name="connsiteY9" fmla="*/ 1199610 h 4336451"/>
              <a:gd name="connsiteX10" fmla="*/ 3859378 w 4397254"/>
              <a:gd name="connsiteY10" fmla="*/ 1530521 h 4336451"/>
              <a:gd name="connsiteX11" fmla="*/ 4127150 w 4397254"/>
              <a:gd name="connsiteY11" fmla="*/ 1957420 h 4336451"/>
              <a:gd name="connsiteX12" fmla="*/ 4318633 w 4397254"/>
              <a:gd name="connsiteY12" fmla="*/ 2395038 h 4336451"/>
              <a:gd name="connsiteX13" fmla="*/ 4397027 w 4397254"/>
              <a:gd name="connsiteY13" fmla="*/ 2829633 h 4336451"/>
              <a:gd name="connsiteX14" fmla="*/ 4225697 w 4397254"/>
              <a:gd name="connsiteY14" fmla="*/ 3419902 h 4336451"/>
              <a:gd name="connsiteX15" fmla="*/ 4062935 w 4397254"/>
              <a:gd name="connsiteY15" fmla="*/ 3609295 h 4336451"/>
              <a:gd name="connsiteX16" fmla="*/ 4026361 w 4397254"/>
              <a:gd name="connsiteY16" fmla="*/ 3648304 h 4336451"/>
              <a:gd name="connsiteX17" fmla="*/ 3960411 w 4397254"/>
              <a:gd name="connsiteY17" fmla="*/ 3702417 h 4336451"/>
              <a:gd name="connsiteX18" fmla="*/ 3930096 w 4397254"/>
              <a:gd name="connsiteY18" fmla="*/ 3720145 h 4336451"/>
              <a:gd name="connsiteX19" fmla="*/ 3581683 w 4397254"/>
              <a:gd name="connsiteY19" fmla="*/ 3923972 h 4336451"/>
              <a:gd name="connsiteX20" fmla="*/ 3065181 w 4397254"/>
              <a:gd name="connsiteY20" fmla="*/ 4112732 h 4336451"/>
              <a:gd name="connsiteX21" fmla="*/ 2281419 w 4397254"/>
              <a:gd name="connsiteY21" fmla="*/ 4276486 h 4336451"/>
              <a:gd name="connsiteX22" fmla="*/ 1509106 w 4397254"/>
              <a:gd name="connsiteY22" fmla="*/ 4336355 h 4336451"/>
              <a:gd name="connsiteX23" fmla="*/ 987175 w 4397254"/>
              <a:gd name="connsiteY23" fmla="*/ 4286597 h 4336451"/>
              <a:gd name="connsiteX24" fmla="*/ 589146 w 4397254"/>
              <a:gd name="connsiteY24" fmla="*/ 4153435 h 4336451"/>
              <a:gd name="connsiteX25" fmla="*/ 309879 w 4397254"/>
              <a:gd name="connsiteY25" fmla="*/ 3953535 h 4336451"/>
              <a:gd name="connsiteX26" fmla="*/ 268865 w 4397254"/>
              <a:gd name="connsiteY26" fmla="*/ 3913607 h 4336451"/>
              <a:gd name="connsiteX27" fmla="*/ 226554 w 4397254"/>
              <a:gd name="connsiteY27" fmla="*/ 3862040 h 4336451"/>
              <a:gd name="connsiteX28" fmla="*/ 218482 w 4397254"/>
              <a:gd name="connsiteY28" fmla="*/ 3847486 h 4336451"/>
              <a:gd name="connsiteX29" fmla="*/ 164739 w 4397254"/>
              <a:gd name="connsiteY29" fmla="*/ 3765333 h 4336451"/>
              <a:gd name="connsiteX30" fmla="*/ 30218 w 4397254"/>
              <a:gd name="connsiteY30" fmla="*/ 3404051 h 4336451"/>
              <a:gd name="connsiteX31" fmla="*/ 6563 w 4397254"/>
              <a:gd name="connsiteY31" fmla="*/ 2907338 h 4336451"/>
              <a:gd name="connsiteX32" fmla="*/ 94549 w 4397254"/>
              <a:gd name="connsiteY32" fmla="*/ 2373545 h 4336451"/>
              <a:gd name="connsiteX33" fmla="*/ 517592 w 4397254"/>
              <a:gd name="connsiteY33" fmla="*/ 1199844 h 4336451"/>
              <a:gd name="connsiteX34" fmla="*/ 854449 w 4397254"/>
              <a:gd name="connsiteY34" fmla="*/ 622773 h 4336451"/>
              <a:gd name="connsiteX35" fmla="*/ 1142073 w 4397254"/>
              <a:gd name="connsiteY35" fmla="*/ 301812 h 4336451"/>
              <a:gd name="connsiteX36" fmla="*/ 1156923 w 4397254"/>
              <a:gd name="connsiteY36" fmla="*/ 285659 h 4336451"/>
              <a:gd name="connsiteX37" fmla="*/ 1219944 w 4397254"/>
              <a:gd name="connsiteY37" fmla="*/ 233949 h 4336451"/>
              <a:gd name="connsiteX38" fmla="*/ 1243132 w 4397254"/>
              <a:gd name="connsiteY38" fmla="*/ 219158 h 4336451"/>
              <a:gd name="connsiteX39" fmla="*/ 1408343 w 4397254"/>
              <a:gd name="connsiteY39" fmla="*/ 113509 h 4336451"/>
              <a:gd name="connsiteX40" fmla="*/ 1815121 w 4397254"/>
              <a:gd name="connsiteY40" fmla="*/ 1241 h 433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97254" h="4336451">
                <a:moveTo>
                  <a:pt x="1815121" y="1241"/>
                </a:moveTo>
                <a:cubicBezTo>
                  <a:pt x="1862318" y="-1137"/>
                  <a:pt x="1910189" y="-102"/>
                  <a:pt x="1958741" y="4395"/>
                </a:cubicBezTo>
                <a:cubicBezTo>
                  <a:pt x="2098628" y="17457"/>
                  <a:pt x="2231379" y="57015"/>
                  <a:pt x="2359375" y="113712"/>
                </a:cubicBezTo>
                <a:cubicBezTo>
                  <a:pt x="2513869" y="182282"/>
                  <a:pt x="2655218" y="272222"/>
                  <a:pt x="2789536" y="374021"/>
                </a:cubicBezTo>
                <a:cubicBezTo>
                  <a:pt x="2899333" y="457559"/>
                  <a:pt x="3002950" y="548021"/>
                  <a:pt x="3102571" y="643354"/>
                </a:cubicBezTo>
                <a:cubicBezTo>
                  <a:pt x="3182202" y="719351"/>
                  <a:pt x="3259630" y="797689"/>
                  <a:pt x="3332895" y="879443"/>
                </a:cubicBezTo>
                <a:cubicBezTo>
                  <a:pt x="3405797" y="960434"/>
                  <a:pt x="3476103" y="1043291"/>
                  <a:pt x="3547486" y="1125263"/>
                </a:cubicBezTo>
                <a:cubicBezTo>
                  <a:pt x="3551145" y="1129408"/>
                  <a:pt x="3555574" y="1132922"/>
                  <a:pt x="3559541" y="1136814"/>
                </a:cubicBezTo>
                <a:lnTo>
                  <a:pt x="3594844" y="1179839"/>
                </a:lnTo>
                <a:cubicBezTo>
                  <a:pt x="3599444" y="1186387"/>
                  <a:pt x="3603581" y="1193315"/>
                  <a:pt x="3608488" y="1199610"/>
                </a:cubicBezTo>
                <a:cubicBezTo>
                  <a:pt x="3695148" y="1307428"/>
                  <a:pt x="3779473" y="1417425"/>
                  <a:pt x="3859378" y="1530521"/>
                </a:cubicBezTo>
                <a:cubicBezTo>
                  <a:pt x="3956253" y="1668069"/>
                  <a:pt x="4046908" y="1809665"/>
                  <a:pt x="4127150" y="1957420"/>
                </a:cubicBezTo>
                <a:cubicBezTo>
                  <a:pt x="4203278" y="2097963"/>
                  <a:pt x="4269448" y="2242711"/>
                  <a:pt x="4318633" y="2395038"/>
                </a:cubicBezTo>
                <a:cubicBezTo>
                  <a:pt x="4364176" y="2536327"/>
                  <a:pt x="4394000" y="2680458"/>
                  <a:pt x="4397027" y="2829633"/>
                </a:cubicBezTo>
                <a:cubicBezTo>
                  <a:pt x="4401223" y="3044022"/>
                  <a:pt x="4347375" y="3241718"/>
                  <a:pt x="4225697" y="3419902"/>
                </a:cubicBezTo>
                <a:cubicBezTo>
                  <a:pt x="4178523" y="3489045"/>
                  <a:pt x="4123864" y="3551893"/>
                  <a:pt x="4062935" y="3609295"/>
                </a:cubicBezTo>
                <a:cubicBezTo>
                  <a:pt x="4050000" y="3621498"/>
                  <a:pt x="4038518" y="3635153"/>
                  <a:pt x="4026361" y="3648304"/>
                </a:cubicBezTo>
                <a:lnTo>
                  <a:pt x="3960411" y="3702417"/>
                </a:lnTo>
                <a:cubicBezTo>
                  <a:pt x="3950306" y="3708327"/>
                  <a:pt x="3939576" y="3713159"/>
                  <a:pt x="3930096" y="3720145"/>
                </a:cubicBezTo>
                <a:cubicBezTo>
                  <a:pt x="3821235" y="3800204"/>
                  <a:pt x="3704076" y="3866689"/>
                  <a:pt x="3581683" y="3923972"/>
                </a:cubicBezTo>
                <a:cubicBezTo>
                  <a:pt x="3415114" y="4001885"/>
                  <a:pt x="3241981" y="4062685"/>
                  <a:pt x="3065181" y="4112732"/>
                </a:cubicBezTo>
                <a:cubicBezTo>
                  <a:pt x="2807878" y="4185956"/>
                  <a:pt x="2545972" y="4237546"/>
                  <a:pt x="2281419" y="4276486"/>
                </a:cubicBezTo>
                <a:cubicBezTo>
                  <a:pt x="2025295" y="4314067"/>
                  <a:pt x="1768171" y="4338178"/>
                  <a:pt x="1509106" y="4336355"/>
                </a:cubicBezTo>
                <a:cubicBezTo>
                  <a:pt x="1333688" y="4334979"/>
                  <a:pt x="1159288" y="4321650"/>
                  <a:pt x="987175" y="4286597"/>
                </a:cubicBezTo>
                <a:cubicBezTo>
                  <a:pt x="848988" y="4258642"/>
                  <a:pt x="715269" y="4216963"/>
                  <a:pt x="589146" y="4153435"/>
                </a:cubicBezTo>
                <a:cubicBezTo>
                  <a:pt x="485705" y="4101209"/>
                  <a:pt x="391685" y="4035954"/>
                  <a:pt x="309879" y="3953535"/>
                </a:cubicBezTo>
                <a:cubicBezTo>
                  <a:pt x="296422" y="3939962"/>
                  <a:pt x="282631" y="3926927"/>
                  <a:pt x="268865" y="3913607"/>
                </a:cubicBezTo>
                <a:lnTo>
                  <a:pt x="226554" y="3862040"/>
                </a:lnTo>
                <a:cubicBezTo>
                  <a:pt x="223819" y="3857134"/>
                  <a:pt x="221677" y="3852011"/>
                  <a:pt x="218482" y="3847486"/>
                </a:cubicBezTo>
                <a:cubicBezTo>
                  <a:pt x="200618" y="3820062"/>
                  <a:pt x="181393" y="3793486"/>
                  <a:pt x="164739" y="3765333"/>
                </a:cubicBezTo>
                <a:cubicBezTo>
                  <a:pt x="97787" y="3653256"/>
                  <a:pt x="55417" y="3531860"/>
                  <a:pt x="30218" y="3404051"/>
                </a:cubicBezTo>
                <a:cubicBezTo>
                  <a:pt x="-2189" y="3239807"/>
                  <a:pt x="-5794" y="3073902"/>
                  <a:pt x="6563" y="2907338"/>
                </a:cubicBezTo>
                <a:cubicBezTo>
                  <a:pt x="19827" y="2726795"/>
                  <a:pt x="51054" y="2548982"/>
                  <a:pt x="94549" y="2373545"/>
                </a:cubicBezTo>
                <a:cubicBezTo>
                  <a:pt x="194967" y="1967715"/>
                  <a:pt x="339184" y="1577558"/>
                  <a:pt x="517592" y="1199844"/>
                </a:cubicBezTo>
                <a:cubicBezTo>
                  <a:pt x="613094" y="997614"/>
                  <a:pt x="722388" y="803389"/>
                  <a:pt x="854449" y="622773"/>
                </a:cubicBezTo>
                <a:cubicBezTo>
                  <a:pt x="939492" y="506147"/>
                  <a:pt x="1031609" y="395627"/>
                  <a:pt x="1142073" y="301812"/>
                </a:cubicBezTo>
                <a:cubicBezTo>
                  <a:pt x="1147644" y="296975"/>
                  <a:pt x="1152023" y="291001"/>
                  <a:pt x="1156923" y="285659"/>
                </a:cubicBezTo>
                <a:lnTo>
                  <a:pt x="1219944" y="233949"/>
                </a:lnTo>
                <a:cubicBezTo>
                  <a:pt x="1227812" y="229081"/>
                  <a:pt x="1236043" y="224975"/>
                  <a:pt x="1243132" y="219158"/>
                </a:cubicBezTo>
                <a:cubicBezTo>
                  <a:pt x="1294110" y="177594"/>
                  <a:pt x="1350030" y="143622"/>
                  <a:pt x="1408343" y="113509"/>
                </a:cubicBezTo>
                <a:cubicBezTo>
                  <a:pt x="1538001" y="46229"/>
                  <a:pt x="1673529" y="8376"/>
                  <a:pt x="1815121" y="1241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034514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 lIns="0" rIns="0"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5641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8946292" y="0"/>
            <a:ext cx="3245708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703805" y="0"/>
            <a:ext cx="278439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649785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1790700" y="1"/>
            <a:ext cx="4305300" cy="237249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790700" y="4485504"/>
            <a:ext cx="4305300" cy="237249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43906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361038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781485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192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1797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55035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42900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342900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26351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79461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546455" y="0"/>
            <a:ext cx="8999137" cy="4753614"/>
          </a:xfrm>
          <a:custGeom>
            <a:avLst/>
            <a:gdLst>
              <a:gd name="connsiteX0" fmla="*/ 160403 w 8999137"/>
              <a:gd name="connsiteY0" fmla="*/ 0 h 4753614"/>
              <a:gd name="connsiteX1" fmla="*/ 8778621 w 8999137"/>
              <a:gd name="connsiteY1" fmla="*/ 0 h 4753614"/>
              <a:gd name="connsiteX2" fmla="*/ 8830686 w 8999137"/>
              <a:gd name="connsiteY2" fmla="*/ 125692 h 4753614"/>
              <a:gd name="connsiteX3" fmla="*/ 8956500 w 8999137"/>
              <a:gd name="connsiteY3" fmla="*/ 566655 h 4753614"/>
              <a:gd name="connsiteX4" fmla="*/ 8817116 w 8999137"/>
              <a:gd name="connsiteY4" fmla="*/ 1831562 h 4753614"/>
              <a:gd name="connsiteX5" fmla="*/ 8552543 w 8999137"/>
              <a:gd name="connsiteY5" fmla="*/ 2275779 h 4753614"/>
              <a:gd name="connsiteX6" fmla="*/ 8491828 w 8999137"/>
              <a:gd name="connsiteY6" fmla="*/ 2368359 h 4753614"/>
              <a:gd name="connsiteX7" fmla="*/ 8376572 w 8999137"/>
              <a:gd name="connsiteY7" fmla="*/ 2502201 h 4753614"/>
              <a:gd name="connsiteX8" fmla="*/ 8321049 w 8999137"/>
              <a:gd name="connsiteY8" fmla="*/ 2549147 h 4753614"/>
              <a:gd name="connsiteX9" fmla="*/ 7682953 w 8999137"/>
              <a:gd name="connsiteY9" fmla="*/ 3088875 h 4753614"/>
              <a:gd name="connsiteX10" fmla="*/ 6696654 w 8999137"/>
              <a:gd name="connsiteY10" fmla="*/ 3657691 h 4753614"/>
              <a:gd name="connsiteX11" fmla="*/ 5156343 w 8999137"/>
              <a:gd name="connsiteY11" fmla="*/ 4270617 h 4753614"/>
              <a:gd name="connsiteX12" fmla="*/ 3602413 w 8999137"/>
              <a:gd name="connsiteY12" fmla="*/ 4667581 h 4753614"/>
              <a:gd name="connsiteX13" fmla="*/ 2520156 w 8999137"/>
              <a:gd name="connsiteY13" fmla="*/ 4751840 h 4753614"/>
              <a:gd name="connsiteX14" fmla="*/ 1660932 w 8999137"/>
              <a:gd name="connsiteY14" fmla="*/ 4621890 h 4753614"/>
              <a:gd name="connsiteX15" fmla="*/ 1020188 w 8999137"/>
              <a:gd name="connsiteY15" fmla="*/ 4313553 h 4753614"/>
              <a:gd name="connsiteX16" fmla="*/ 922325 w 8999137"/>
              <a:gd name="connsiteY16" fmla="*/ 4246711 h 4753614"/>
              <a:gd name="connsiteX17" fmla="*/ 817674 w 8999137"/>
              <a:gd name="connsiteY17" fmla="*/ 4156590 h 4753614"/>
              <a:gd name="connsiteX18" fmla="*/ 796031 w 8999137"/>
              <a:gd name="connsiteY18" fmla="*/ 4129779 h 4753614"/>
              <a:gd name="connsiteX19" fmla="*/ 657178 w 8999137"/>
              <a:gd name="connsiteY19" fmla="*/ 3981342 h 4753614"/>
              <a:gd name="connsiteX20" fmla="*/ 254230 w 8999137"/>
              <a:gd name="connsiteY20" fmla="*/ 3292333 h 4753614"/>
              <a:gd name="connsiteX21" fmla="*/ 29210 w 8999137"/>
              <a:gd name="connsiteY21" fmla="*/ 2287638 h 4753614"/>
              <a:gd name="connsiteX22" fmla="*/ 18702 w 8999137"/>
              <a:gd name="connsiteY22" fmla="*/ 1167583 h 4753614"/>
              <a:gd name="connsiteX23" fmla="*/ 81464 w 8999137"/>
              <a:gd name="connsiteY23" fmla="*/ 522993 h 475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99137" h="4753614">
                <a:moveTo>
                  <a:pt x="160403" y="0"/>
                </a:moveTo>
                <a:lnTo>
                  <a:pt x="8778621" y="0"/>
                </a:lnTo>
                <a:lnTo>
                  <a:pt x="8830686" y="125692"/>
                </a:lnTo>
                <a:cubicBezTo>
                  <a:pt x="8884022" y="268426"/>
                  <a:pt x="8926868" y="415063"/>
                  <a:pt x="8956500" y="566655"/>
                </a:cubicBezTo>
                <a:cubicBezTo>
                  <a:pt x="9041356" y="1002437"/>
                  <a:pt x="9001882" y="1424828"/>
                  <a:pt x="8817116" y="1831562"/>
                </a:cubicBezTo>
                <a:cubicBezTo>
                  <a:pt x="8745505" y="1989377"/>
                  <a:pt x="8656388" y="2137016"/>
                  <a:pt x="8552543" y="2275779"/>
                </a:cubicBezTo>
                <a:cubicBezTo>
                  <a:pt x="8530503" y="2305272"/>
                  <a:pt x="8511944" y="2337209"/>
                  <a:pt x="8491828" y="2368359"/>
                </a:cubicBezTo>
                <a:lnTo>
                  <a:pt x="8376572" y="2502201"/>
                </a:lnTo>
                <a:cubicBezTo>
                  <a:pt x="8358065" y="2517851"/>
                  <a:pt x="8337899" y="2531525"/>
                  <a:pt x="8321049" y="2549147"/>
                </a:cubicBezTo>
                <a:cubicBezTo>
                  <a:pt x="8127505" y="2751181"/>
                  <a:pt x="7912204" y="2928481"/>
                  <a:pt x="7682953" y="3088875"/>
                </a:cubicBezTo>
                <a:cubicBezTo>
                  <a:pt x="7370941" y="3307068"/>
                  <a:pt x="7039450" y="3492693"/>
                  <a:pt x="6696654" y="3657691"/>
                </a:cubicBezTo>
                <a:cubicBezTo>
                  <a:pt x="6197909" y="3898611"/>
                  <a:pt x="5682077" y="4097043"/>
                  <a:pt x="5156343" y="4270617"/>
                </a:cubicBezTo>
                <a:cubicBezTo>
                  <a:pt x="4647318" y="4438419"/>
                  <a:pt x="4131460" y="4579103"/>
                  <a:pt x="3602413" y="4667581"/>
                </a:cubicBezTo>
                <a:cubicBezTo>
                  <a:pt x="3244135" y="4727203"/>
                  <a:pt x="2883679" y="4762083"/>
                  <a:pt x="2520156" y="4751840"/>
                </a:cubicBezTo>
                <a:cubicBezTo>
                  <a:pt x="2228356" y="4744000"/>
                  <a:pt x="1940786" y="4706579"/>
                  <a:pt x="1660932" y="4621890"/>
                </a:cubicBezTo>
                <a:cubicBezTo>
                  <a:pt x="1431364" y="4552181"/>
                  <a:pt x="1216374" y="4452545"/>
                  <a:pt x="1020188" y="4313553"/>
                </a:cubicBezTo>
                <a:cubicBezTo>
                  <a:pt x="987911" y="4290659"/>
                  <a:pt x="955143" y="4268980"/>
                  <a:pt x="922325" y="4246711"/>
                </a:cubicBezTo>
                <a:lnTo>
                  <a:pt x="817674" y="4156590"/>
                </a:lnTo>
                <a:cubicBezTo>
                  <a:pt x="810350" y="4147558"/>
                  <a:pt x="804158" y="4137871"/>
                  <a:pt x="796031" y="4129779"/>
                </a:cubicBezTo>
                <a:cubicBezTo>
                  <a:pt x="749835" y="4080201"/>
                  <a:pt x="701165" y="4032838"/>
                  <a:pt x="657178" y="3981342"/>
                </a:cubicBezTo>
                <a:cubicBezTo>
                  <a:pt x="480734" y="3776574"/>
                  <a:pt x="351112" y="3544049"/>
                  <a:pt x="254230" y="3292333"/>
                </a:cubicBezTo>
                <a:cubicBezTo>
                  <a:pt x="129680" y="2968869"/>
                  <a:pt x="63284" y="2631766"/>
                  <a:pt x="29210" y="2287638"/>
                </a:cubicBezTo>
                <a:cubicBezTo>
                  <a:pt x="-7988" y="1914676"/>
                  <a:pt x="-7577" y="1540890"/>
                  <a:pt x="18702" y="1167583"/>
                </a:cubicBezTo>
                <a:cubicBezTo>
                  <a:pt x="33799" y="951712"/>
                  <a:pt x="54828" y="736866"/>
                  <a:pt x="81464" y="522993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A30081F8-10E2-4101-B9E5-E2422799FF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19624" y="322723"/>
            <a:ext cx="7237413" cy="3025775"/>
          </a:xfrm>
          <a:prstGeom prst="rect">
            <a:avLst/>
          </a:prstGeom>
        </p:spPr>
        <p:txBody>
          <a:bodyPr/>
          <a:lstStyle/>
          <a:p>
            <a:endParaRPr lang="aa-ET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87B2443-5E5E-4F4E-9984-8E662C8F40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635" y="321204"/>
            <a:ext cx="4160838" cy="3025775"/>
          </a:xfrm>
          <a:prstGeom prst="rect">
            <a:avLst/>
          </a:prstGeom>
        </p:spPr>
        <p:txBody>
          <a:bodyPr/>
          <a:lstStyle/>
          <a:p>
            <a:endParaRPr lang="aa-ET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54D9DD28-81C3-43A3-99BF-C5D65F71A3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4325" y="3511022"/>
            <a:ext cx="4160838" cy="3025775"/>
          </a:xfrm>
          <a:prstGeom prst="rect">
            <a:avLst/>
          </a:prstGeom>
        </p:spPr>
        <p:txBody>
          <a:bodyPr/>
          <a:lstStyle/>
          <a:p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09596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3840">
          <p15:clr>
            <a:srgbClr val="FBAE40"/>
          </p15:clr>
        </p15:guide>
        <p15:guide id="3" pos="2910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187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-1166474" y="-880532"/>
            <a:ext cx="14709214" cy="871757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419600" y="1614703"/>
            <a:ext cx="3352800" cy="362859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629593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889157" y="2122885"/>
            <a:ext cx="2413686" cy="261223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31513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246712" y="762000"/>
            <a:ext cx="3698684" cy="369868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4150471" y="3677974"/>
            <a:ext cx="1664796" cy="166479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29533" y="2062480"/>
            <a:ext cx="2733042" cy="27330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7819563" y="1546995"/>
            <a:ext cx="1531486" cy="153148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50253" y="2679727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3082385" y="2062480"/>
            <a:ext cx="1120114" cy="1120113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127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082385" y="602811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26801" y="4953054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2206002" y="3263819"/>
            <a:ext cx="1557048" cy="1557047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327753" y="898626"/>
            <a:ext cx="1313316" cy="13133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127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79615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897929" y="685910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495501" y="-932683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321378" y="-932683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6F61EF65-0D9A-427A-8FCD-37C291EB695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0913" y="1600630"/>
            <a:ext cx="3649211" cy="403510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BA0C0-6147-42C3-97CD-8773125FDF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566" y="643731"/>
            <a:ext cx="5247141" cy="5570538"/>
          </a:xfrm>
          <a:prstGeom prst="rect">
            <a:avLst/>
          </a:prstGeom>
        </p:spPr>
        <p:txBody>
          <a:bodyPr/>
          <a:lstStyle/>
          <a:p>
            <a:endParaRPr lang="aa-ET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83B91AC-0F02-47A9-B70A-783F6E55C5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7076" y="643731"/>
            <a:ext cx="5247141" cy="5570538"/>
          </a:xfrm>
          <a:prstGeom prst="rect">
            <a:avLst/>
          </a:prstGeom>
        </p:spPr>
        <p:txBody>
          <a:bodyPr/>
          <a:lstStyle/>
          <a:p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602600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86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664794" y="0"/>
            <a:ext cx="8527206" cy="6858000"/>
          </a:xfrm>
          <a:custGeom>
            <a:avLst/>
            <a:gdLst>
              <a:gd name="connsiteX0" fmla="*/ 2971144 w 8527206"/>
              <a:gd name="connsiteY0" fmla="*/ 0 h 6858000"/>
              <a:gd name="connsiteX1" fmla="*/ 7752484 w 8527206"/>
              <a:gd name="connsiteY1" fmla="*/ 0 h 6858000"/>
              <a:gd name="connsiteX2" fmla="*/ 7863964 w 8527206"/>
              <a:gd name="connsiteY2" fmla="*/ 173070 h 6858000"/>
              <a:gd name="connsiteX3" fmla="*/ 8367759 w 8527206"/>
              <a:gd name="connsiteY3" fmla="*/ 1196300 h 6858000"/>
              <a:gd name="connsiteX4" fmla="*/ 8527206 w 8527206"/>
              <a:gd name="connsiteY4" fmla="*/ 1631659 h 6858000"/>
              <a:gd name="connsiteX5" fmla="*/ 8527206 w 8527206"/>
              <a:gd name="connsiteY5" fmla="*/ 6858000 h 6858000"/>
              <a:gd name="connsiteX6" fmla="*/ 1968306 w 8527206"/>
              <a:gd name="connsiteY6" fmla="*/ 6858000 h 6858000"/>
              <a:gd name="connsiteX7" fmla="*/ 1963205 w 8527206"/>
              <a:gd name="connsiteY7" fmla="*/ 6855630 h 6858000"/>
              <a:gd name="connsiteX8" fmla="*/ 1098144 w 8527206"/>
              <a:gd name="connsiteY8" fmla="*/ 6340068 h 6858000"/>
              <a:gd name="connsiteX9" fmla="*/ 430707 w 8527206"/>
              <a:gd name="connsiteY9" fmla="*/ 5690993 h 6858000"/>
              <a:gd name="connsiteX10" fmla="*/ 561 w 8527206"/>
              <a:gd name="connsiteY10" fmla="*/ 4468699 h 6858000"/>
              <a:gd name="connsiteX11" fmla="*/ 47377 w 8527206"/>
              <a:gd name="connsiteY11" fmla="*/ 3944319 h 6858000"/>
              <a:gd name="connsiteX12" fmla="*/ 62248 w 8527206"/>
              <a:gd name="connsiteY12" fmla="*/ 3832572 h 6858000"/>
              <a:gd name="connsiteX13" fmla="*/ 108969 w 8527206"/>
              <a:gd name="connsiteY13" fmla="*/ 3658898 h 6858000"/>
              <a:gd name="connsiteX14" fmla="*/ 139210 w 8527206"/>
              <a:gd name="connsiteY14" fmla="*/ 3591318 h 6858000"/>
              <a:gd name="connsiteX15" fmla="*/ 486668 w 8527206"/>
              <a:gd name="connsiteY15" fmla="*/ 2814496 h 6858000"/>
              <a:gd name="connsiteX16" fmla="*/ 1140836 w 8527206"/>
              <a:gd name="connsiteY16" fmla="*/ 1857357 h 6858000"/>
              <a:gd name="connsiteX17" fmla="*/ 2283959 w 8527206"/>
              <a:gd name="connsiteY17" fmla="*/ 615316 h 6858000"/>
              <a:gd name="connsiteX18" fmla="*/ 2889393 w 8527206"/>
              <a:gd name="connsiteY18" fmla="*/ 66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27206" h="6858000">
                <a:moveTo>
                  <a:pt x="2971144" y="0"/>
                </a:moveTo>
                <a:lnTo>
                  <a:pt x="7752484" y="0"/>
                </a:lnTo>
                <a:lnTo>
                  <a:pt x="7863964" y="173070"/>
                </a:lnTo>
                <a:cubicBezTo>
                  <a:pt x="8062644" y="498922"/>
                  <a:pt x="8227177" y="842128"/>
                  <a:pt x="8367759" y="1196300"/>
                </a:cubicBezTo>
                <a:lnTo>
                  <a:pt x="8527206" y="1631659"/>
                </a:lnTo>
                <a:lnTo>
                  <a:pt x="8527206" y="6858000"/>
                </a:lnTo>
                <a:lnTo>
                  <a:pt x="1968306" y="6858000"/>
                </a:lnTo>
                <a:lnTo>
                  <a:pt x="1963205" y="6855630"/>
                </a:lnTo>
                <a:cubicBezTo>
                  <a:pt x="1660296" y="6708000"/>
                  <a:pt x="1369305" y="6540949"/>
                  <a:pt x="1098144" y="6340068"/>
                </a:cubicBezTo>
                <a:cubicBezTo>
                  <a:pt x="846763" y="6153646"/>
                  <a:pt x="618854" y="5943079"/>
                  <a:pt x="430707" y="5690993"/>
                </a:cubicBezTo>
                <a:cubicBezTo>
                  <a:pt x="160576" y="5328514"/>
                  <a:pt x="10446" y="4923475"/>
                  <a:pt x="561" y="4468699"/>
                </a:cubicBezTo>
                <a:cubicBezTo>
                  <a:pt x="-3349" y="4292282"/>
                  <a:pt x="13298" y="4117477"/>
                  <a:pt x="47377" y="3944319"/>
                </a:cubicBezTo>
                <a:cubicBezTo>
                  <a:pt x="54591" y="3907531"/>
                  <a:pt x="57532" y="3870032"/>
                  <a:pt x="62248" y="3832572"/>
                </a:cubicBezTo>
                <a:cubicBezTo>
                  <a:pt x="77858" y="3774545"/>
                  <a:pt x="93468" y="3716519"/>
                  <a:pt x="108969" y="3658898"/>
                </a:cubicBezTo>
                <a:cubicBezTo>
                  <a:pt x="119050" y="3636370"/>
                  <a:pt x="131522" y="3614925"/>
                  <a:pt x="139210" y="3591318"/>
                </a:cubicBezTo>
                <a:cubicBezTo>
                  <a:pt x="227692" y="3320526"/>
                  <a:pt x="347049" y="3062829"/>
                  <a:pt x="486668" y="2814496"/>
                </a:cubicBezTo>
                <a:cubicBezTo>
                  <a:pt x="676736" y="2476606"/>
                  <a:pt x="899048" y="2160010"/>
                  <a:pt x="1140836" y="1857357"/>
                </a:cubicBezTo>
                <a:cubicBezTo>
                  <a:pt x="1492243" y="1416226"/>
                  <a:pt x="1878074" y="1006548"/>
                  <a:pt x="2283959" y="615316"/>
                </a:cubicBezTo>
                <a:cubicBezTo>
                  <a:pt x="2480507" y="426033"/>
                  <a:pt x="2681614" y="242218"/>
                  <a:pt x="2889393" y="66398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2292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E9EE4C0-953D-4EF7-9895-2440798528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11150"/>
            <a:ext cx="11557000" cy="6235700"/>
          </a:xfrm>
          <a:prstGeom prst="rect">
            <a:avLst/>
          </a:prstGeom>
        </p:spPr>
        <p:txBody>
          <a:bodyPr/>
          <a:lstStyle/>
          <a:p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225987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 lIns="0" rIns="0"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2562590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5603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8108616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79991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E9EE4C0-953D-4EF7-9895-2440798528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4385" y="351933"/>
            <a:ext cx="4476331" cy="6154133"/>
          </a:xfrm>
          <a:prstGeom prst="rect">
            <a:avLst/>
          </a:prstGeom>
        </p:spPr>
        <p:txBody>
          <a:bodyPr/>
          <a:lstStyle/>
          <a:p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20755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2666997" y="-1397285"/>
            <a:ext cx="3429003" cy="342900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2492336" y="4643919"/>
            <a:ext cx="3429003" cy="342900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166969" y="4330199"/>
            <a:ext cx="1658423" cy="165842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1228614" y="659614"/>
            <a:ext cx="1658423" cy="165842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794983" y="506117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8707417" y="2446008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4882548" y="-1433774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10625427" y="506117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8707417" y="-1433774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46811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1325281" y="-1"/>
            <a:ext cx="5195129" cy="4674887"/>
          </a:xfrm>
          <a:custGeom>
            <a:avLst/>
            <a:gdLst>
              <a:gd name="connsiteX0" fmla="*/ 1257458 w 5195129"/>
              <a:gd name="connsiteY0" fmla="*/ 0 h 4674887"/>
              <a:gd name="connsiteX1" fmla="*/ 4888355 w 5195129"/>
              <a:gd name="connsiteY1" fmla="*/ 0 h 4674887"/>
              <a:gd name="connsiteX2" fmla="*/ 4897797 w 5195129"/>
              <a:gd name="connsiteY2" fmla="*/ 10583 h 4674887"/>
              <a:gd name="connsiteX3" fmla="*/ 4991734 w 5195129"/>
              <a:gd name="connsiteY3" fmla="*/ 153016 h 4674887"/>
              <a:gd name="connsiteX4" fmla="*/ 5155578 w 5195129"/>
              <a:gd name="connsiteY4" fmla="*/ 618243 h 4674887"/>
              <a:gd name="connsiteX5" fmla="*/ 5191863 w 5195129"/>
              <a:gd name="connsiteY5" fmla="*/ 1214314 h 4674887"/>
              <a:gd name="connsiteX6" fmla="*/ 5140212 w 5195129"/>
              <a:gd name="connsiteY6" fmla="*/ 1702059 h 4674887"/>
              <a:gd name="connsiteX7" fmla="*/ 5065164 w 5195129"/>
              <a:gd name="connsiteY7" fmla="*/ 2086547 h 4674887"/>
              <a:gd name="connsiteX8" fmla="*/ 4969982 w 5195129"/>
              <a:gd name="connsiteY8" fmla="*/ 2462239 h 4674887"/>
              <a:gd name="connsiteX9" fmla="*/ 4966842 w 5195129"/>
              <a:gd name="connsiteY9" fmla="*/ 2481819 h 4674887"/>
              <a:gd name="connsiteX10" fmla="*/ 4948658 w 5195129"/>
              <a:gd name="connsiteY10" fmla="*/ 2545371 h 4674887"/>
              <a:gd name="connsiteX11" fmla="*/ 4938561 w 5195129"/>
              <a:gd name="connsiteY11" fmla="*/ 2572055 h 4674887"/>
              <a:gd name="connsiteX12" fmla="*/ 4784773 w 5195129"/>
              <a:gd name="connsiteY12" fmla="*/ 3040688 h 4674887"/>
              <a:gd name="connsiteX13" fmla="*/ 4548619 w 5195129"/>
              <a:gd name="connsiteY13" fmla="*/ 3590655 h 4674887"/>
              <a:gd name="connsiteX14" fmla="*/ 4250458 w 5195129"/>
              <a:gd name="connsiteY14" fmla="*/ 4073335 h 4674887"/>
              <a:gd name="connsiteX15" fmla="*/ 3878856 w 5195129"/>
              <a:gd name="connsiteY15" fmla="*/ 4443497 h 4674887"/>
              <a:gd name="connsiteX16" fmla="*/ 3186482 w 5195129"/>
              <a:gd name="connsiteY16" fmla="*/ 4674862 h 4674887"/>
              <a:gd name="connsiteX17" fmla="*/ 2891514 w 5195129"/>
              <a:gd name="connsiteY17" fmla="*/ 4643798 h 4674887"/>
              <a:gd name="connsiteX18" fmla="*/ 2828700 w 5195129"/>
              <a:gd name="connsiteY18" fmla="*/ 4634421 h 4674887"/>
              <a:gd name="connsiteX19" fmla="*/ 2731286 w 5195129"/>
              <a:gd name="connsiteY19" fmla="*/ 4606548 h 4674887"/>
              <a:gd name="connsiteX20" fmla="*/ 2693489 w 5195129"/>
              <a:gd name="connsiteY20" fmla="*/ 4588909 h 4674887"/>
              <a:gd name="connsiteX21" fmla="*/ 2259009 w 5195129"/>
              <a:gd name="connsiteY21" fmla="*/ 4386231 h 4674887"/>
              <a:gd name="connsiteX22" fmla="*/ 1725702 w 5195129"/>
              <a:gd name="connsiteY22" fmla="*/ 4009169 h 4674887"/>
              <a:gd name="connsiteX23" fmla="*/ 1036282 w 5195129"/>
              <a:gd name="connsiteY23" fmla="*/ 3354127 h 4674887"/>
              <a:gd name="connsiteX24" fmla="*/ 456082 w 5195129"/>
              <a:gd name="connsiteY24" fmla="*/ 2640093 h 4674887"/>
              <a:gd name="connsiteX25" fmla="*/ 152116 w 5195129"/>
              <a:gd name="connsiteY25" fmla="*/ 2096603 h 4674887"/>
              <a:gd name="connsiteX26" fmla="*/ 13326 w 5195129"/>
              <a:gd name="connsiteY26" fmla="*/ 1617813 h 4674887"/>
              <a:gd name="connsiteX27" fmla="*/ 19959 w 5195129"/>
              <a:gd name="connsiteY27" fmla="*/ 1209959 h 4674887"/>
              <a:gd name="connsiteX28" fmla="*/ 31259 w 5195129"/>
              <a:gd name="connsiteY28" fmla="*/ 1142921 h 4674887"/>
              <a:gd name="connsiteX29" fmla="*/ 53053 w 5195129"/>
              <a:gd name="connsiteY29" fmla="*/ 1066752 h 4674887"/>
              <a:gd name="connsiteX30" fmla="*/ 61817 w 5195129"/>
              <a:gd name="connsiteY30" fmla="*/ 1049035 h 4674887"/>
              <a:gd name="connsiteX31" fmla="*/ 105769 w 5195129"/>
              <a:gd name="connsiteY31" fmla="*/ 941036 h 4674887"/>
              <a:gd name="connsiteX32" fmla="*/ 367836 w 5195129"/>
              <a:gd name="connsiteY32" fmla="*/ 565570 h 4674887"/>
              <a:gd name="connsiteX33" fmla="*/ 837097 w 5195129"/>
              <a:gd name="connsiteY33" fmla="*/ 206920 h 4674887"/>
              <a:gd name="connsiteX34" fmla="*/ 1121761 w 5195129"/>
              <a:gd name="connsiteY34" fmla="*/ 57235 h 467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5129" h="4674887">
                <a:moveTo>
                  <a:pt x="1257458" y="0"/>
                </a:moveTo>
                <a:lnTo>
                  <a:pt x="4888355" y="0"/>
                </a:lnTo>
                <a:lnTo>
                  <a:pt x="4897797" y="10583"/>
                </a:lnTo>
                <a:cubicBezTo>
                  <a:pt x="4932002" y="55083"/>
                  <a:pt x="4963329" y="102548"/>
                  <a:pt x="4991734" y="153016"/>
                </a:cubicBezTo>
                <a:cubicBezTo>
                  <a:pt x="5073471" y="298496"/>
                  <a:pt x="5124502" y="454903"/>
                  <a:pt x="5155578" y="618243"/>
                </a:cubicBezTo>
                <a:cubicBezTo>
                  <a:pt x="5192956" y="815490"/>
                  <a:pt x="5200577" y="1014331"/>
                  <a:pt x="5191863" y="1214314"/>
                </a:cubicBezTo>
                <a:cubicBezTo>
                  <a:pt x="5184425" y="1378006"/>
                  <a:pt x="5166047" y="1540340"/>
                  <a:pt x="5140212" y="1702059"/>
                </a:cubicBezTo>
                <a:cubicBezTo>
                  <a:pt x="5119763" y="1831189"/>
                  <a:pt x="5095537" y="1959748"/>
                  <a:pt x="5065164" y="2086547"/>
                </a:cubicBezTo>
                <a:cubicBezTo>
                  <a:pt x="5035290" y="2212477"/>
                  <a:pt x="5001840" y="2337131"/>
                  <a:pt x="4969982" y="2462239"/>
                </a:cubicBezTo>
                <a:cubicBezTo>
                  <a:pt x="4968404" y="2468613"/>
                  <a:pt x="4967964" y="2475314"/>
                  <a:pt x="4966842" y="2481819"/>
                </a:cubicBezTo>
                <a:lnTo>
                  <a:pt x="4948658" y="2545371"/>
                </a:lnTo>
                <a:cubicBezTo>
                  <a:pt x="4945367" y="2554287"/>
                  <a:pt x="4941394" y="2563009"/>
                  <a:pt x="4938561" y="2572055"/>
                </a:cubicBezTo>
                <a:cubicBezTo>
                  <a:pt x="4891773" y="2729547"/>
                  <a:pt x="4841279" y="2886230"/>
                  <a:pt x="4784773" y="3040688"/>
                </a:cubicBezTo>
                <a:cubicBezTo>
                  <a:pt x="4715843" y="3228242"/>
                  <a:pt x="4638756" y="3412454"/>
                  <a:pt x="4548619" y="3590655"/>
                </a:cubicBezTo>
                <a:cubicBezTo>
                  <a:pt x="4462746" y="3759964"/>
                  <a:pt x="4366041" y="3922386"/>
                  <a:pt x="4250458" y="4073335"/>
                </a:cubicBezTo>
                <a:cubicBezTo>
                  <a:pt x="4143196" y="4213270"/>
                  <a:pt x="4022542" y="4339769"/>
                  <a:pt x="3878856" y="4443497"/>
                </a:cubicBezTo>
                <a:cubicBezTo>
                  <a:pt x="3672253" y="4592420"/>
                  <a:pt x="3442748" y="4673364"/>
                  <a:pt x="3186482" y="4674862"/>
                </a:cubicBezTo>
                <a:cubicBezTo>
                  <a:pt x="3087070" y="4675486"/>
                  <a:pt x="2988750" y="4664545"/>
                  <a:pt x="2891514" y="4643798"/>
                </a:cubicBezTo>
                <a:cubicBezTo>
                  <a:pt x="2870856" y="4639405"/>
                  <a:pt x="2849760" y="4637412"/>
                  <a:pt x="2828700" y="4634421"/>
                </a:cubicBezTo>
                <a:lnTo>
                  <a:pt x="2731286" y="4606548"/>
                </a:lnTo>
                <a:cubicBezTo>
                  <a:pt x="2718686" y="4600669"/>
                  <a:pt x="2706718" y="4593450"/>
                  <a:pt x="2693489" y="4588909"/>
                </a:cubicBezTo>
                <a:cubicBezTo>
                  <a:pt x="2541742" y="4536644"/>
                  <a:pt x="2397648" y="4467102"/>
                  <a:pt x="2259009" y="4386231"/>
                </a:cubicBezTo>
                <a:cubicBezTo>
                  <a:pt x="2070375" y="4276141"/>
                  <a:pt x="1894025" y="4148078"/>
                  <a:pt x="1725702" y="4009169"/>
                </a:cubicBezTo>
                <a:cubicBezTo>
                  <a:pt x="1480355" y="3807273"/>
                  <a:pt x="1253033" y="3586266"/>
                  <a:pt x="1036282" y="3354127"/>
                </a:cubicBezTo>
                <a:cubicBezTo>
                  <a:pt x="826552" y="3129305"/>
                  <a:pt x="629305" y="2894407"/>
                  <a:pt x="456082" y="2640093"/>
                </a:cubicBezTo>
                <a:cubicBezTo>
                  <a:pt x="338927" y="2467797"/>
                  <a:pt x="234138" y="2288421"/>
                  <a:pt x="152116" y="2096603"/>
                </a:cubicBezTo>
                <a:cubicBezTo>
                  <a:pt x="86077" y="1942724"/>
                  <a:pt x="36464" y="1783939"/>
                  <a:pt x="13326" y="1617813"/>
                </a:cubicBezTo>
                <a:cubicBezTo>
                  <a:pt x="-5531" y="1481481"/>
                  <a:pt x="-5295" y="1345552"/>
                  <a:pt x="19959" y="1209959"/>
                </a:cubicBezTo>
                <a:cubicBezTo>
                  <a:pt x="24128" y="1187644"/>
                  <a:pt x="27546" y="1165366"/>
                  <a:pt x="31259" y="1142921"/>
                </a:cubicBezTo>
                <a:lnTo>
                  <a:pt x="53053" y="1066752"/>
                </a:lnTo>
                <a:cubicBezTo>
                  <a:pt x="55998" y="1060766"/>
                  <a:pt x="59555" y="1055213"/>
                  <a:pt x="61817" y="1049035"/>
                </a:cubicBezTo>
                <a:cubicBezTo>
                  <a:pt x="76541" y="1013058"/>
                  <a:pt x="89516" y="976325"/>
                  <a:pt x="105769" y="941036"/>
                </a:cubicBezTo>
                <a:cubicBezTo>
                  <a:pt x="170030" y="799921"/>
                  <a:pt x="260001" y="676524"/>
                  <a:pt x="367836" y="565570"/>
                </a:cubicBezTo>
                <a:cubicBezTo>
                  <a:pt x="506395" y="422961"/>
                  <a:pt x="666033" y="307366"/>
                  <a:pt x="837097" y="206920"/>
                </a:cubicBezTo>
                <a:cubicBezTo>
                  <a:pt x="929764" y="152419"/>
                  <a:pt x="1024798" y="102766"/>
                  <a:pt x="1121761" y="57235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1099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5295441" y="1373274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651675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474029" y="1151096"/>
            <a:ext cx="3243942" cy="351078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78467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1" y="0"/>
            <a:ext cx="551111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10555" y="2562589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70376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1" y="1219148"/>
            <a:ext cx="4305300" cy="4419704"/>
          </a:xfrm>
          <a:custGeom>
            <a:avLst/>
            <a:gdLst>
              <a:gd name="connsiteX0" fmla="*/ 0 w 8116779"/>
              <a:gd name="connsiteY0" fmla="*/ 1301629 h 4419704"/>
              <a:gd name="connsiteX1" fmla="*/ 1864712 w 8116779"/>
              <a:gd name="connsiteY1" fmla="*/ 1301629 h 4419704"/>
              <a:gd name="connsiteX2" fmla="*/ 1864712 w 8116779"/>
              <a:gd name="connsiteY2" fmla="*/ 3118073 h 4419704"/>
              <a:gd name="connsiteX3" fmla="*/ 0 w 8116779"/>
              <a:gd name="connsiteY3" fmla="*/ 3118073 h 4419704"/>
              <a:gd name="connsiteX4" fmla="*/ 6799278 w 8116779"/>
              <a:gd name="connsiteY4" fmla="*/ 0 h 4419704"/>
              <a:gd name="connsiteX5" fmla="*/ 6880799 w 8116779"/>
              <a:gd name="connsiteY5" fmla="*/ 0 h 4419704"/>
              <a:gd name="connsiteX6" fmla="*/ 6908107 w 8116779"/>
              <a:gd name="connsiteY6" fmla="*/ 3274 h 4419704"/>
              <a:gd name="connsiteX7" fmla="*/ 7102842 w 8116779"/>
              <a:gd name="connsiteY7" fmla="*/ 26396 h 4419704"/>
              <a:gd name="connsiteX8" fmla="*/ 7597553 w 8116779"/>
              <a:gd name="connsiteY8" fmla="*/ 291168 h 4419704"/>
              <a:gd name="connsiteX9" fmla="*/ 7837931 w 8116779"/>
              <a:gd name="connsiteY9" fmla="*/ 629807 h 4419704"/>
              <a:gd name="connsiteX10" fmla="*/ 8005359 w 8116779"/>
              <a:gd name="connsiteY10" fmla="*/ 1103903 h 4419704"/>
              <a:gd name="connsiteX11" fmla="*/ 8076516 w 8116779"/>
              <a:gd name="connsiteY11" fmla="*/ 1510680 h 4419704"/>
              <a:gd name="connsiteX12" fmla="*/ 8104819 w 8116779"/>
              <a:gd name="connsiteY12" fmla="*/ 1839293 h 4419704"/>
              <a:gd name="connsiteX13" fmla="*/ 8114786 w 8116779"/>
              <a:gd name="connsiteY13" fmla="*/ 2165449 h 4419704"/>
              <a:gd name="connsiteX14" fmla="*/ 8116779 w 8116779"/>
              <a:gd name="connsiteY14" fmla="*/ 2182025 h 4419704"/>
              <a:gd name="connsiteX15" fmla="*/ 8116779 w 8116779"/>
              <a:gd name="connsiteY15" fmla="*/ 2237680 h 4419704"/>
              <a:gd name="connsiteX16" fmla="*/ 8114786 w 8116779"/>
              <a:gd name="connsiteY16" fmla="*/ 2261619 h 4419704"/>
              <a:gd name="connsiteX17" fmla="*/ 8098840 w 8116779"/>
              <a:gd name="connsiteY17" fmla="*/ 2676581 h 4419704"/>
              <a:gd name="connsiteX18" fmla="*/ 8035059 w 8116779"/>
              <a:gd name="connsiteY18" fmla="*/ 3176458 h 4419704"/>
              <a:gd name="connsiteX19" fmla="*/ 7905501 w 8116779"/>
              <a:gd name="connsiteY19" fmla="*/ 3636229 h 4419704"/>
              <a:gd name="connsiteX20" fmla="*/ 7690435 w 8116779"/>
              <a:gd name="connsiteY20" fmla="*/ 4021930 h 4419704"/>
              <a:gd name="connsiteX21" fmla="*/ 7183567 w 8116779"/>
              <a:gd name="connsiteY21" fmla="*/ 4369574 h 4419704"/>
              <a:gd name="connsiteX22" fmla="*/ 6937605 w 8116779"/>
              <a:gd name="connsiteY22" fmla="*/ 4412746 h 4419704"/>
              <a:gd name="connsiteX23" fmla="*/ 6884587 w 8116779"/>
              <a:gd name="connsiteY23" fmla="*/ 4419704 h 4419704"/>
              <a:gd name="connsiteX24" fmla="*/ 6799278 w 8116779"/>
              <a:gd name="connsiteY24" fmla="*/ 4419704 h 4419704"/>
              <a:gd name="connsiteX25" fmla="*/ 6764597 w 8116779"/>
              <a:gd name="connsiteY25" fmla="*/ 4414180 h 4419704"/>
              <a:gd name="connsiteX26" fmla="*/ 6365957 w 8116779"/>
              <a:gd name="connsiteY26" fmla="*/ 4350749 h 4419704"/>
              <a:gd name="connsiteX27" fmla="*/ 5846930 w 8116779"/>
              <a:gd name="connsiteY27" fmla="*/ 4169049 h 4419704"/>
              <a:gd name="connsiteX28" fmla="*/ 5137152 w 8116779"/>
              <a:gd name="connsiteY28" fmla="*/ 3798490 h 4419704"/>
              <a:gd name="connsiteX29" fmla="*/ 4502121 w 8116779"/>
              <a:gd name="connsiteY29" fmla="*/ 3354883 h 4419704"/>
              <a:gd name="connsiteX30" fmla="*/ 4130192 w 8116779"/>
              <a:gd name="connsiteY30" fmla="*/ 2985347 h 4419704"/>
              <a:gd name="connsiteX31" fmla="*/ 3906953 w 8116779"/>
              <a:gd name="connsiteY31" fmla="*/ 2629927 h 4419704"/>
              <a:gd name="connsiteX32" fmla="*/ 3817859 w 8116779"/>
              <a:gd name="connsiteY32" fmla="*/ 2298246 h 4419704"/>
              <a:gd name="connsiteX33" fmla="*/ 3811479 w 8116779"/>
              <a:gd name="connsiteY33" fmla="*/ 2241363 h 4419704"/>
              <a:gd name="connsiteX34" fmla="*/ 3811479 w 8116779"/>
              <a:gd name="connsiteY34" fmla="*/ 2174659 h 4419704"/>
              <a:gd name="connsiteX35" fmla="*/ 3814470 w 8116779"/>
              <a:gd name="connsiteY35" fmla="*/ 2158288 h 4419704"/>
              <a:gd name="connsiteX36" fmla="*/ 3825034 w 8116779"/>
              <a:gd name="connsiteY36" fmla="*/ 2060687 h 4419704"/>
              <a:gd name="connsiteX37" fmla="*/ 3950207 w 8116779"/>
              <a:gd name="connsiteY37" fmla="*/ 1696061 h 4419704"/>
              <a:gd name="connsiteX38" fmla="*/ 4246992 w 8116779"/>
              <a:gd name="connsiteY38" fmla="*/ 1297060 h 4419704"/>
              <a:gd name="connsiteX39" fmla="*/ 4653605 w 8116779"/>
              <a:gd name="connsiteY39" fmla="*/ 940210 h 4419704"/>
              <a:gd name="connsiteX40" fmla="*/ 5725146 w 8116779"/>
              <a:gd name="connsiteY40" fmla="*/ 301195 h 4419704"/>
              <a:gd name="connsiteX41" fmla="*/ 6351607 w 8116779"/>
              <a:gd name="connsiteY41" fmla="*/ 68750 h 4419704"/>
              <a:gd name="connsiteX42" fmla="*/ 6777552 w 8116779"/>
              <a:gd name="connsiteY42" fmla="*/ 3069 h 4419704"/>
              <a:gd name="connsiteX43" fmla="*/ 6799278 w 8116779"/>
              <a:gd name="connsiteY43" fmla="*/ 0 h 4419704"/>
              <a:gd name="connsiteX0" fmla="*/ 0 w 8116779"/>
              <a:gd name="connsiteY0" fmla="*/ 1301629 h 4419704"/>
              <a:gd name="connsiteX1" fmla="*/ 1864712 w 8116779"/>
              <a:gd name="connsiteY1" fmla="*/ 3118073 h 4419704"/>
              <a:gd name="connsiteX2" fmla="*/ 0 w 8116779"/>
              <a:gd name="connsiteY2" fmla="*/ 3118073 h 4419704"/>
              <a:gd name="connsiteX3" fmla="*/ 0 w 8116779"/>
              <a:gd name="connsiteY3" fmla="*/ 1301629 h 4419704"/>
              <a:gd name="connsiteX4" fmla="*/ 6799278 w 8116779"/>
              <a:gd name="connsiteY4" fmla="*/ 0 h 4419704"/>
              <a:gd name="connsiteX5" fmla="*/ 6880799 w 8116779"/>
              <a:gd name="connsiteY5" fmla="*/ 0 h 4419704"/>
              <a:gd name="connsiteX6" fmla="*/ 6908107 w 8116779"/>
              <a:gd name="connsiteY6" fmla="*/ 3274 h 4419704"/>
              <a:gd name="connsiteX7" fmla="*/ 7102842 w 8116779"/>
              <a:gd name="connsiteY7" fmla="*/ 26396 h 4419704"/>
              <a:gd name="connsiteX8" fmla="*/ 7597553 w 8116779"/>
              <a:gd name="connsiteY8" fmla="*/ 291168 h 4419704"/>
              <a:gd name="connsiteX9" fmla="*/ 7837931 w 8116779"/>
              <a:gd name="connsiteY9" fmla="*/ 629807 h 4419704"/>
              <a:gd name="connsiteX10" fmla="*/ 8005359 w 8116779"/>
              <a:gd name="connsiteY10" fmla="*/ 1103903 h 4419704"/>
              <a:gd name="connsiteX11" fmla="*/ 8076516 w 8116779"/>
              <a:gd name="connsiteY11" fmla="*/ 1510680 h 4419704"/>
              <a:gd name="connsiteX12" fmla="*/ 8104819 w 8116779"/>
              <a:gd name="connsiteY12" fmla="*/ 1839293 h 4419704"/>
              <a:gd name="connsiteX13" fmla="*/ 8114786 w 8116779"/>
              <a:gd name="connsiteY13" fmla="*/ 2165449 h 4419704"/>
              <a:gd name="connsiteX14" fmla="*/ 8116779 w 8116779"/>
              <a:gd name="connsiteY14" fmla="*/ 2182025 h 4419704"/>
              <a:gd name="connsiteX15" fmla="*/ 8116779 w 8116779"/>
              <a:gd name="connsiteY15" fmla="*/ 2237680 h 4419704"/>
              <a:gd name="connsiteX16" fmla="*/ 8114786 w 8116779"/>
              <a:gd name="connsiteY16" fmla="*/ 2261619 h 4419704"/>
              <a:gd name="connsiteX17" fmla="*/ 8098840 w 8116779"/>
              <a:gd name="connsiteY17" fmla="*/ 2676581 h 4419704"/>
              <a:gd name="connsiteX18" fmla="*/ 8035059 w 8116779"/>
              <a:gd name="connsiteY18" fmla="*/ 3176458 h 4419704"/>
              <a:gd name="connsiteX19" fmla="*/ 7905501 w 8116779"/>
              <a:gd name="connsiteY19" fmla="*/ 3636229 h 4419704"/>
              <a:gd name="connsiteX20" fmla="*/ 7690435 w 8116779"/>
              <a:gd name="connsiteY20" fmla="*/ 4021930 h 4419704"/>
              <a:gd name="connsiteX21" fmla="*/ 7183567 w 8116779"/>
              <a:gd name="connsiteY21" fmla="*/ 4369574 h 4419704"/>
              <a:gd name="connsiteX22" fmla="*/ 6937605 w 8116779"/>
              <a:gd name="connsiteY22" fmla="*/ 4412746 h 4419704"/>
              <a:gd name="connsiteX23" fmla="*/ 6884587 w 8116779"/>
              <a:gd name="connsiteY23" fmla="*/ 4419704 h 4419704"/>
              <a:gd name="connsiteX24" fmla="*/ 6799278 w 8116779"/>
              <a:gd name="connsiteY24" fmla="*/ 4419704 h 4419704"/>
              <a:gd name="connsiteX25" fmla="*/ 6764597 w 8116779"/>
              <a:gd name="connsiteY25" fmla="*/ 4414180 h 4419704"/>
              <a:gd name="connsiteX26" fmla="*/ 6365957 w 8116779"/>
              <a:gd name="connsiteY26" fmla="*/ 4350749 h 4419704"/>
              <a:gd name="connsiteX27" fmla="*/ 5846930 w 8116779"/>
              <a:gd name="connsiteY27" fmla="*/ 4169049 h 4419704"/>
              <a:gd name="connsiteX28" fmla="*/ 5137152 w 8116779"/>
              <a:gd name="connsiteY28" fmla="*/ 3798490 h 4419704"/>
              <a:gd name="connsiteX29" fmla="*/ 4502121 w 8116779"/>
              <a:gd name="connsiteY29" fmla="*/ 3354883 h 4419704"/>
              <a:gd name="connsiteX30" fmla="*/ 4130192 w 8116779"/>
              <a:gd name="connsiteY30" fmla="*/ 2985347 h 4419704"/>
              <a:gd name="connsiteX31" fmla="*/ 3906953 w 8116779"/>
              <a:gd name="connsiteY31" fmla="*/ 2629927 h 4419704"/>
              <a:gd name="connsiteX32" fmla="*/ 3817859 w 8116779"/>
              <a:gd name="connsiteY32" fmla="*/ 2298246 h 4419704"/>
              <a:gd name="connsiteX33" fmla="*/ 3811479 w 8116779"/>
              <a:gd name="connsiteY33" fmla="*/ 2241363 h 4419704"/>
              <a:gd name="connsiteX34" fmla="*/ 3811479 w 8116779"/>
              <a:gd name="connsiteY34" fmla="*/ 2174659 h 4419704"/>
              <a:gd name="connsiteX35" fmla="*/ 3814470 w 8116779"/>
              <a:gd name="connsiteY35" fmla="*/ 2158288 h 4419704"/>
              <a:gd name="connsiteX36" fmla="*/ 3825034 w 8116779"/>
              <a:gd name="connsiteY36" fmla="*/ 2060687 h 4419704"/>
              <a:gd name="connsiteX37" fmla="*/ 3950207 w 8116779"/>
              <a:gd name="connsiteY37" fmla="*/ 1696061 h 4419704"/>
              <a:gd name="connsiteX38" fmla="*/ 4246992 w 8116779"/>
              <a:gd name="connsiteY38" fmla="*/ 1297060 h 4419704"/>
              <a:gd name="connsiteX39" fmla="*/ 4653605 w 8116779"/>
              <a:gd name="connsiteY39" fmla="*/ 940210 h 4419704"/>
              <a:gd name="connsiteX40" fmla="*/ 5725146 w 8116779"/>
              <a:gd name="connsiteY40" fmla="*/ 301195 h 4419704"/>
              <a:gd name="connsiteX41" fmla="*/ 6351607 w 8116779"/>
              <a:gd name="connsiteY41" fmla="*/ 68750 h 4419704"/>
              <a:gd name="connsiteX42" fmla="*/ 6777552 w 8116779"/>
              <a:gd name="connsiteY42" fmla="*/ 3069 h 4419704"/>
              <a:gd name="connsiteX43" fmla="*/ 6799278 w 8116779"/>
              <a:gd name="connsiteY43" fmla="*/ 0 h 4419704"/>
              <a:gd name="connsiteX0" fmla="*/ 0 w 8116779"/>
              <a:gd name="connsiteY0" fmla="*/ 3118073 h 4419704"/>
              <a:gd name="connsiteX1" fmla="*/ 1864712 w 8116779"/>
              <a:gd name="connsiteY1" fmla="*/ 3118073 h 4419704"/>
              <a:gd name="connsiteX2" fmla="*/ 0 w 8116779"/>
              <a:gd name="connsiteY2" fmla="*/ 3118073 h 4419704"/>
              <a:gd name="connsiteX3" fmla="*/ 6799278 w 8116779"/>
              <a:gd name="connsiteY3" fmla="*/ 0 h 4419704"/>
              <a:gd name="connsiteX4" fmla="*/ 6880799 w 8116779"/>
              <a:gd name="connsiteY4" fmla="*/ 0 h 4419704"/>
              <a:gd name="connsiteX5" fmla="*/ 6908107 w 8116779"/>
              <a:gd name="connsiteY5" fmla="*/ 3274 h 4419704"/>
              <a:gd name="connsiteX6" fmla="*/ 7102842 w 8116779"/>
              <a:gd name="connsiteY6" fmla="*/ 26396 h 4419704"/>
              <a:gd name="connsiteX7" fmla="*/ 7597553 w 8116779"/>
              <a:gd name="connsiteY7" fmla="*/ 291168 h 4419704"/>
              <a:gd name="connsiteX8" fmla="*/ 7837931 w 8116779"/>
              <a:gd name="connsiteY8" fmla="*/ 629807 h 4419704"/>
              <a:gd name="connsiteX9" fmla="*/ 8005359 w 8116779"/>
              <a:gd name="connsiteY9" fmla="*/ 1103903 h 4419704"/>
              <a:gd name="connsiteX10" fmla="*/ 8076516 w 8116779"/>
              <a:gd name="connsiteY10" fmla="*/ 1510680 h 4419704"/>
              <a:gd name="connsiteX11" fmla="*/ 8104819 w 8116779"/>
              <a:gd name="connsiteY11" fmla="*/ 1839293 h 4419704"/>
              <a:gd name="connsiteX12" fmla="*/ 8114786 w 8116779"/>
              <a:gd name="connsiteY12" fmla="*/ 2165449 h 4419704"/>
              <a:gd name="connsiteX13" fmla="*/ 8116779 w 8116779"/>
              <a:gd name="connsiteY13" fmla="*/ 2182025 h 4419704"/>
              <a:gd name="connsiteX14" fmla="*/ 8116779 w 8116779"/>
              <a:gd name="connsiteY14" fmla="*/ 2237680 h 4419704"/>
              <a:gd name="connsiteX15" fmla="*/ 8114786 w 8116779"/>
              <a:gd name="connsiteY15" fmla="*/ 2261619 h 4419704"/>
              <a:gd name="connsiteX16" fmla="*/ 8098840 w 8116779"/>
              <a:gd name="connsiteY16" fmla="*/ 2676581 h 4419704"/>
              <a:gd name="connsiteX17" fmla="*/ 8035059 w 8116779"/>
              <a:gd name="connsiteY17" fmla="*/ 3176458 h 4419704"/>
              <a:gd name="connsiteX18" fmla="*/ 7905501 w 8116779"/>
              <a:gd name="connsiteY18" fmla="*/ 3636229 h 4419704"/>
              <a:gd name="connsiteX19" fmla="*/ 7690435 w 8116779"/>
              <a:gd name="connsiteY19" fmla="*/ 4021930 h 4419704"/>
              <a:gd name="connsiteX20" fmla="*/ 7183567 w 8116779"/>
              <a:gd name="connsiteY20" fmla="*/ 4369574 h 4419704"/>
              <a:gd name="connsiteX21" fmla="*/ 6937605 w 8116779"/>
              <a:gd name="connsiteY21" fmla="*/ 4412746 h 4419704"/>
              <a:gd name="connsiteX22" fmla="*/ 6884587 w 8116779"/>
              <a:gd name="connsiteY22" fmla="*/ 4419704 h 4419704"/>
              <a:gd name="connsiteX23" fmla="*/ 6799278 w 8116779"/>
              <a:gd name="connsiteY23" fmla="*/ 4419704 h 4419704"/>
              <a:gd name="connsiteX24" fmla="*/ 6764597 w 8116779"/>
              <a:gd name="connsiteY24" fmla="*/ 4414180 h 4419704"/>
              <a:gd name="connsiteX25" fmla="*/ 6365957 w 8116779"/>
              <a:gd name="connsiteY25" fmla="*/ 4350749 h 4419704"/>
              <a:gd name="connsiteX26" fmla="*/ 5846930 w 8116779"/>
              <a:gd name="connsiteY26" fmla="*/ 4169049 h 4419704"/>
              <a:gd name="connsiteX27" fmla="*/ 5137152 w 8116779"/>
              <a:gd name="connsiteY27" fmla="*/ 3798490 h 4419704"/>
              <a:gd name="connsiteX28" fmla="*/ 4502121 w 8116779"/>
              <a:gd name="connsiteY28" fmla="*/ 3354883 h 4419704"/>
              <a:gd name="connsiteX29" fmla="*/ 4130192 w 8116779"/>
              <a:gd name="connsiteY29" fmla="*/ 2985347 h 4419704"/>
              <a:gd name="connsiteX30" fmla="*/ 3906953 w 8116779"/>
              <a:gd name="connsiteY30" fmla="*/ 2629927 h 4419704"/>
              <a:gd name="connsiteX31" fmla="*/ 3817859 w 8116779"/>
              <a:gd name="connsiteY31" fmla="*/ 2298246 h 4419704"/>
              <a:gd name="connsiteX32" fmla="*/ 3811479 w 8116779"/>
              <a:gd name="connsiteY32" fmla="*/ 2241363 h 4419704"/>
              <a:gd name="connsiteX33" fmla="*/ 3811479 w 8116779"/>
              <a:gd name="connsiteY33" fmla="*/ 2174659 h 4419704"/>
              <a:gd name="connsiteX34" fmla="*/ 3814470 w 8116779"/>
              <a:gd name="connsiteY34" fmla="*/ 2158288 h 4419704"/>
              <a:gd name="connsiteX35" fmla="*/ 3825034 w 8116779"/>
              <a:gd name="connsiteY35" fmla="*/ 2060687 h 4419704"/>
              <a:gd name="connsiteX36" fmla="*/ 3950207 w 8116779"/>
              <a:gd name="connsiteY36" fmla="*/ 1696061 h 4419704"/>
              <a:gd name="connsiteX37" fmla="*/ 4246992 w 8116779"/>
              <a:gd name="connsiteY37" fmla="*/ 1297060 h 4419704"/>
              <a:gd name="connsiteX38" fmla="*/ 4653605 w 8116779"/>
              <a:gd name="connsiteY38" fmla="*/ 940210 h 4419704"/>
              <a:gd name="connsiteX39" fmla="*/ 5725146 w 8116779"/>
              <a:gd name="connsiteY39" fmla="*/ 301195 h 4419704"/>
              <a:gd name="connsiteX40" fmla="*/ 6351607 w 8116779"/>
              <a:gd name="connsiteY40" fmla="*/ 68750 h 4419704"/>
              <a:gd name="connsiteX41" fmla="*/ 6777552 w 8116779"/>
              <a:gd name="connsiteY41" fmla="*/ 3069 h 4419704"/>
              <a:gd name="connsiteX42" fmla="*/ 6799278 w 8116779"/>
              <a:gd name="connsiteY42" fmla="*/ 0 h 4419704"/>
              <a:gd name="connsiteX0" fmla="*/ 2987799 w 4305300"/>
              <a:gd name="connsiteY0" fmla="*/ 0 h 4419704"/>
              <a:gd name="connsiteX1" fmla="*/ 3069320 w 4305300"/>
              <a:gd name="connsiteY1" fmla="*/ 0 h 4419704"/>
              <a:gd name="connsiteX2" fmla="*/ 3096628 w 4305300"/>
              <a:gd name="connsiteY2" fmla="*/ 3274 h 4419704"/>
              <a:gd name="connsiteX3" fmla="*/ 3291363 w 4305300"/>
              <a:gd name="connsiteY3" fmla="*/ 26396 h 4419704"/>
              <a:gd name="connsiteX4" fmla="*/ 3786074 w 4305300"/>
              <a:gd name="connsiteY4" fmla="*/ 291168 h 4419704"/>
              <a:gd name="connsiteX5" fmla="*/ 4026452 w 4305300"/>
              <a:gd name="connsiteY5" fmla="*/ 629807 h 4419704"/>
              <a:gd name="connsiteX6" fmla="*/ 4193880 w 4305300"/>
              <a:gd name="connsiteY6" fmla="*/ 1103903 h 4419704"/>
              <a:gd name="connsiteX7" fmla="*/ 4265037 w 4305300"/>
              <a:gd name="connsiteY7" fmla="*/ 1510680 h 4419704"/>
              <a:gd name="connsiteX8" fmla="*/ 4293340 w 4305300"/>
              <a:gd name="connsiteY8" fmla="*/ 1839293 h 4419704"/>
              <a:gd name="connsiteX9" fmla="*/ 4303307 w 4305300"/>
              <a:gd name="connsiteY9" fmla="*/ 2165449 h 4419704"/>
              <a:gd name="connsiteX10" fmla="*/ 4305300 w 4305300"/>
              <a:gd name="connsiteY10" fmla="*/ 2182025 h 4419704"/>
              <a:gd name="connsiteX11" fmla="*/ 4305300 w 4305300"/>
              <a:gd name="connsiteY11" fmla="*/ 2237680 h 4419704"/>
              <a:gd name="connsiteX12" fmla="*/ 4303307 w 4305300"/>
              <a:gd name="connsiteY12" fmla="*/ 2261619 h 4419704"/>
              <a:gd name="connsiteX13" fmla="*/ 4287361 w 4305300"/>
              <a:gd name="connsiteY13" fmla="*/ 2676581 h 4419704"/>
              <a:gd name="connsiteX14" fmla="*/ 4223580 w 4305300"/>
              <a:gd name="connsiteY14" fmla="*/ 3176458 h 4419704"/>
              <a:gd name="connsiteX15" fmla="*/ 4094022 w 4305300"/>
              <a:gd name="connsiteY15" fmla="*/ 3636229 h 4419704"/>
              <a:gd name="connsiteX16" fmla="*/ 3878956 w 4305300"/>
              <a:gd name="connsiteY16" fmla="*/ 4021930 h 4419704"/>
              <a:gd name="connsiteX17" fmla="*/ 3372088 w 4305300"/>
              <a:gd name="connsiteY17" fmla="*/ 4369574 h 4419704"/>
              <a:gd name="connsiteX18" fmla="*/ 3126126 w 4305300"/>
              <a:gd name="connsiteY18" fmla="*/ 4412746 h 4419704"/>
              <a:gd name="connsiteX19" fmla="*/ 3073108 w 4305300"/>
              <a:gd name="connsiteY19" fmla="*/ 4419704 h 4419704"/>
              <a:gd name="connsiteX20" fmla="*/ 2987799 w 4305300"/>
              <a:gd name="connsiteY20" fmla="*/ 4419704 h 4419704"/>
              <a:gd name="connsiteX21" fmla="*/ 2953118 w 4305300"/>
              <a:gd name="connsiteY21" fmla="*/ 4414180 h 4419704"/>
              <a:gd name="connsiteX22" fmla="*/ 2554478 w 4305300"/>
              <a:gd name="connsiteY22" fmla="*/ 4350749 h 4419704"/>
              <a:gd name="connsiteX23" fmla="*/ 2035451 w 4305300"/>
              <a:gd name="connsiteY23" fmla="*/ 4169049 h 4419704"/>
              <a:gd name="connsiteX24" fmla="*/ 1325673 w 4305300"/>
              <a:gd name="connsiteY24" fmla="*/ 3798490 h 4419704"/>
              <a:gd name="connsiteX25" fmla="*/ 690642 w 4305300"/>
              <a:gd name="connsiteY25" fmla="*/ 3354883 h 4419704"/>
              <a:gd name="connsiteX26" fmla="*/ 318713 w 4305300"/>
              <a:gd name="connsiteY26" fmla="*/ 2985347 h 4419704"/>
              <a:gd name="connsiteX27" fmla="*/ 95474 w 4305300"/>
              <a:gd name="connsiteY27" fmla="*/ 2629927 h 4419704"/>
              <a:gd name="connsiteX28" fmla="*/ 6380 w 4305300"/>
              <a:gd name="connsiteY28" fmla="*/ 2298246 h 4419704"/>
              <a:gd name="connsiteX29" fmla="*/ 0 w 4305300"/>
              <a:gd name="connsiteY29" fmla="*/ 2241363 h 4419704"/>
              <a:gd name="connsiteX30" fmla="*/ 0 w 4305300"/>
              <a:gd name="connsiteY30" fmla="*/ 2174659 h 4419704"/>
              <a:gd name="connsiteX31" fmla="*/ 2991 w 4305300"/>
              <a:gd name="connsiteY31" fmla="*/ 2158288 h 4419704"/>
              <a:gd name="connsiteX32" fmla="*/ 13555 w 4305300"/>
              <a:gd name="connsiteY32" fmla="*/ 2060687 h 4419704"/>
              <a:gd name="connsiteX33" fmla="*/ 138728 w 4305300"/>
              <a:gd name="connsiteY33" fmla="*/ 1696061 h 4419704"/>
              <a:gd name="connsiteX34" fmla="*/ 435513 w 4305300"/>
              <a:gd name="connsiteY34" fmla="*/ 1297060 h 4419704"/>
              <a:gd name="connsiteX35" fmla="*/ 842126 w 4305300"/>
              <a:gd name="connsiteY35" fmla="*/ 940210 h 4419704"/>
              <a:gd name="connsiteX36" fmla="*/ 1913667 w 4305300"/>
              <a:gd name="connsiteY36" fmla="*/ 301195 h 4419704"/>
              <a:gd name="connsiteX37" fmla="*/ 2540128 w 4305300"/>
              <a:gd name="connsiteY37" fmla="*/ 68750 h 4419704"/>
              <a:gd name="connsiteX38" fmla="*/ 2966073 w 4305300"/>
              <a:gd name="connsiteY38" fmla="*/ 3069 h 4419704"/>
              <a:gd name="connsiteX39" fmla="*/ 2987799 w 4305300"/>
              <a:gd name="connsiteY39" fmla="*/ 0 h 441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05300" h="4419704">
                <a:moveTo>
                  <a:pt x="2987799" y="0"/>
                </a:moveTo>
                <a:lnTo>
                  <a:pt x="3069320" y="0"/>
                </a:lnTo>
                <a:cubicBezTo>
                  <a:pt x="3078490" y="1227"/>
                  <a:pt x="3087458" y="3274"/>
                  <a:pt x="3096628" y="3274"/>
                </a:cubicBezTo>
                <a:cubicBezTo>
                  <a:pt x="3162402" y="3478"/>
                  <a:pt x="3227182" y="12686"/>
                  <a:pt x="3291363" y="26396"/>
                </a:cubicBezTo>
                <a:cubicBezTo>
                  <a:pt x="3481912" y="66704"/>
                  <a:pt x="3647346" y="154076"/>
                  <a:pt x="3786074" y="291168"/>
                </a:cubicBezTo>
                <a:cubicBezTo>
                  <a:pt x="3885932" y="389999"/>
                  <a:pt x="3963466" y="504786"/>
                  <a:pt x="4026452" y="629807"/>
                </a:cubicBezTo>
                <a:cubicBezTo>
                  <a:pt x="4102393" y="780815"/>
                  <a:pt x="4154615" y="940005"/>
                  <a:pt x="4193880" y="1103903"/>
                </a:cubicBezTo>
                <a:cubicBezTo>
                  <a:pt x="4225772" y="1238130"/>
                  <a:pt x="4248494" y="1373790"/>
                  <a:pt x="4265037" y="1510680"/>
                </a:cubicBezTo>
                <a:cubicBezTo>
                  <a:pt x="4278392" y="1619943"/>
                  <a:pt x="4288558" y="1729618"/>
                  <a:pt x="4293340" y="1839293"/>
                </a:cubicBezTo>
                <a:cubicBezTo>
                  <a:pt x="4298324" y="1948148"/>
                  <a:pt x="4300119" y="2056799"/>
                  <a:pt x="4303307" y="2165449"/>
                </a:cubicBezTo>
                <a:cubicBezTo>
                  <a:pt x="4303506" y="2170974"/>
                  <a:pt x="4304702" y="2176500"/>
                  <a:pt x="4305300" y="2182025"/>
                </a:cubicBezTo>
                <a:lnTo>
                  <a:pt x="4305300" y="2237680"/>
                </a:lnTo>
                <a:cubicBezTo>
                  <a:pt x="4304702" y="2245660"/>
                  <a:pt x="4303506" y="2253640"/>
                  <a:pt x="4303307" y="2261619"/>
                </a:cubicBezTo>
                <a:cubicBezTo>
                  <a:pt x="4301911" y="2399940"/>
                  <a:pt x="4297327" y="2538465"/>
                  <a:pt x="4287361" y="2676581"/>
                </a:cubicBezTo>
                <a:cubicBezTo>
                  <a:pt x="4275004" y="2844365"/>
                  <a:pt x="4255270" y="3011333"/>
                  <a:pt x="4223580" y="3176458"/>
                </a:cubicBezTo>
                <a:cubicBezTo>
                  <a:pt x="4193283" y="3333397"/>
                  <a:pt x="4152622" y="3487270"/>
                  <a:pt x="4094022" y="3636229"/>
                </a:cubicBezTo>
                <a:cubicBezTo>
                  <a:pt x="4039608" y="3774345"/>
                  <a:pt x="3971240" y="3904686"/>
                  <a:pt x="3878956" y="4021930"/>
                </a:cubicBezTo>
                <a:cubicBezTo>
                  <a:pt x="3746209" y="4190330"/>
                  <a:pt x="3579180" y="4309007"/>
                  <a:pt x="3372088" y="4369574"/>
                </a:cubicBezTo>
                <a:cubicBezTo>
                  <a:pt x="3291761" y="4393104"/>
                  <a:pt x="3209640" y="4407019"/>
                  <a:pt x="3126126" y="4412746"/>
                </a:cubicBezTo>
                <a:cubicBezTo>
                  <a:pt x="3108386" y="4413975"/>
                  <a:pt x="3090848" y="4417248"/>
                  <a:pt x="3073108" y="4419704"/>
                </a:cubicBezTo>
                <a:lnTo>
                  <a:pt x="2987799" y="4419704"/>
                </a:lnTo>
                <a:cubicBezTo>
                  <a:pt x="2976238" y="4417863"/>
                  <a:pt x="2964878" y="4414792"/>
                  <a:pt x="2953118" y="4414180"/>
                </a:cubicBezTo>
                <a:cubicBezTo>
                  <a:pt x="2818178" y="4407019"/>
                  <a:pt x="2685432" y="4384101"/>
                  <a:pt x="2554478" y="4350749"/>
                </a:cubicBezTo>
                <a:cubicBezTo>
                  <a:pt x="2376287" y="4305324"/>
                  <a:pt x="2203876" y="4242506"/>
                  <a:pt x="2035451" y="4169049"/>
                </a:cubicBezTo>
                <a:cubicBezTo>
                  <a:pt x="1790089" y="4062445"/>
                  <a:pt x="1554892" y="3936197"/>
                  <a:pt x="1325673" y="3798490"/>
                </a:cubicBezTo>
                <a:cubicBezTo>
                  <a:pt x="1103832" y="3665080"/>
                  <a:pt x="889762" y="3520622"/>
                  <a:pt x="690642" y="3354883"/>
                </a:cubicBezTo>
                <a:cubicBezTo>
                  <a:pt x="555903" y="3242549"/>
                  <a:pt x="429534" y="3121620"/>
                  <a:pt x="318713" y="2985347"/>
                </a:cubicBezTo>
                <a:cubicBezTo>
                  <a:pt x="229616" y="2876082"/>
                  <a:pt x="152680" y="2759041"/>
                  <a:pt x="95474" y="2629927"/>
                </a:cubicBezTo>
                <a:cubicBezTo>
                  <a:pt x="48634" y="2523938"/>
                  <a:pt x="17342" y="2413853"/>
                  <a:pt x="6380" y="2298246"/>
                </a:cubicBezTo>
                <a:cubicBezTo>
                  <a:pt x="4586" y="2279217"/>
                  <a:pt x="2193" y="2260392"/>
                  <a:pt x="0" y="2241363"/>
                </a:cubicBezTo>
                <a:lnTo>
                  <a:pt x="0" y="2174659"/>
                </a:lnTo>
                <a:cubicBezTo>
                  <a:pt x="998" y="2169132"/>
                  <a:pt x="2591" y="2163813"/>
                  <a:pt x="2991" y="2158288"/>
                </a:cubicBezTo>
                <a:cubicBezTo>
                  <a:pt x="6577" y="2125756"/>
                  <a:pt x="8572" y="2093016"/>
                  <a:pt x="13555" y="2060687"/>
                </a:cubicBezTo>
                <a:cubicBezTo>
                  <a:pt x="32888" y="1931575"/>
                  <a:pt x="77137" y="1810851"/>
                  <a:pt x="138728" y="1696061"/>
                </a:cubicBezTo>
                <a:cubicBezTo>
                  <a:pt x="217857" y="1548532"/>
                  <a:pt x="320306" y="1417988"/>
                  <a:pt x="435513" y="1297060"/>
                </a:cubicBezTo>
                <a:cubicBezTo>
                  <a:pt x="560288" y="1165901"/>
                  <a:pt x="697219" y="1048246"/>
                  <a:pt x="842126" y="940210"/>
                </a:cubicBezTo>
                <a:cubicBezTo>
                  <a:pt x="1177181" y="690170"/>
                  <a:pt x="1536155" y="480029"/>
                  <a:pt x="1913667" y="301195"/>
                </a:cubicBezTo>
                <a:cubicBezTo>
                  <a:pt x="2115775" y="205435"/>
                  <a:pt x="2323467" y="124611"/>
                  <a:pt x="2540128" y="68750"/>
                </a:cubicBezTo>
                <a:cubicBezTo>
                  <a:pt x="2679850" y="32534"/>
                  <a:pt x="2821168" y="5525"/>
                  <a:pt x="2966073" y="3069"/>
                </a:cubicBezTo>
                <a:cubicBezTo>
                  <a:pt x="2973448" y="2863"/>
                  <a:pt x="2980623" y="1022"/>
                  <a:pt x="298779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84498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8042767" y="2520777"/>
            <a:ext cx="1864712" cy="1816444"/>
          </a:xfrm>
          <a:custGeom>
            <a:avLst/>
            <a:gdLst>
              <a:gd name="connsiteX0" fmla="*/ 920615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5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8 w 1864712"/>
              <a:gd name="connsiteY13" fmla="*/ 957670 h 1816444"/>
              <a:gd name="connsiteX14" fmla="*/ 1602616 w 1864712"/>
              <a:gd name="connsiteY14" fmla="*/ 1257131 h 1816444"/>
              <a:gd name="connsiteX15" fmla="*/ 1415454 w 1864712"/>
              <a:gd name="connsiteY15" fmla="*/ 1525056 h 1816444"/>
              <a:gd name="connsiteX16" fmla="*/ 1259544 w 1864712"/>
              <a:gd name="connsiteY16" fmla="*/ 1681976 h 1816444"/>
              <a:gd name="connsiteX17" fmla="*/ 1109589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6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5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5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5" y="34479"/>
                </a:cubicBezTo>
                <a:cubicBezTo>
                  <a:pt x="1406389" y="47261"/>
                  <a:pt x="1471310" y="64416"/>
                  <a:pt x="1534157" y="89140"/>
                </a:cubicBezTo>
                <a:cubicBezTo>
                  <a:pt x="1592429" y="112098"/>
                  <a:pt x="1647421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8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29" y="1350728"/>
                  <a:pt x="1485381" y="1441046"/>
                  <a:pt x="1415454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89" y="1776163"/>
                </a:cubicBezTo>
                <a:cubicBezTo>
                  <a:pt x="1064871" y="1795925"/>
                  <a:pt x="1018426" y="1809128"/>
                  <a:pt x="969650" y="1813753"/>
                </a:cubicBezTo>
                <a:cubicBezTo>
                  <a:pt x="961621" y="1814509"/>
                  <a:pt x="953679" y="1815519"/>
                  <a:pt x="945651" y="1816444"/>
                </a:cubicBezTo>
                <a:cubicBezTo>
                  <a:pt x="936241" y="1816444"/>
                  <a:pt x="926917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39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6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1" y="2186"/>
                  <a:pt x="913622" y="841"/>
                </a:cubicBezTo>
                <a:cubicBezTo>
                  <a:pt x="915953" y="757"/>
                  <a:pt x="918285" y="252"/>
                  <a:pt x="920615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930775" y="2293937"/>
            <a:ext cx="2330450" cy="2270125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2284521" y="2520777"/>
            <a:ext cx="1864712" cy="1816444"/>
          </a:xfrm>
          <a:custGeom>
            <a:avLst/>
            <a:gdLst>
              <a:gd name="connsiteX0" fmla="*/ 920616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6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9 w 1864712"/>
              <a:gd name="connsiteY13" fmla="*/ 957670 h 1816444"/>
              <a:gd name="connsiteX14" fmla="*/ 1602616 w 1864712"/>
              <a:gd name="connsiteY14" fmla="*/ 1257131 h 1816444"/>
              <a:gd name="connsiteX15" fmla="*/ 1415455 w 1864712"/>
              <a:gd name="connsiteY15" fmla="*/ 1525056 h 1816444"/>
              <a:gd name="connsiteX16" fmla="*/ 1259544 w 1864712"/>
              <a:gd name="connsiteY16" fmla="*/ 1681976 h 1816444"/>
              <a:gd name="connsiteX17" fmla="*/ 1109590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7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6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6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6" y="34479"/>
                </a:cubicBezTo>
                <a:cubicBezTo>
                  <a:pt x="1406390" y="47261"/>
                  <a:pt x="1471310" y="64416"/>
                  <a:pt x="1534157" y="89140"/>
                </a:cubicBezTo>
                <a:cubicBezTo>
                  <a:pt x="1592430" y="112098"/>
                  <a:pt x="1647422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9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30" y="1350728"/>
                  <a:pt x="1485381" y="1441046"/>
                  <a:pt x="1415455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90" y="1776163"/>
                </a:cubicBezTo>
                <a:cubicBezTo>
                  <a:pt x="1064872" y="1795925"/>
                  <a:pt x="1018426" y="1809128"/>
                  <a:pt x="969650" y="1813753"/>
                </a:cubicBezTo>
                <a:cubicBezTo>
                  <a:pt x="961622" y="1814509"/>
                  <a:pt x="953679" y="1815519"/>
                  <a:pt x="945651" y="1816444"/>
                </a:cubicBezTo>
                <a:cubicBezTo>
                  <a:pt x="936241" y="1816444"/>
                  <a:pt x="926918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40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7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2" y="2186"/>
                  <a:pt x="913622" y="841"/>
                </a:cubicBezTo>
                <a:cubicBezTo>
                  <a:pt x="915953" y="757"/>
                  <a:pt x="918285" y="252"/>
                  <a:pt x="920616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84095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6185204" y="2603343"/>
            <a:ext cx="1695193" cy="1651313"/>
          </a:xfrm>
          <a:custGeom>
            <a:avLst/>
            <a:gdLst>
              <a:gd name="connsiteX0" fmla="*/ 920615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5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8 w 1864712"/>
              <a:gd name="connsiteY13" fmla="*/ 957670 h 1816444"/>
              <a:gd name="connsiteX14" fmla="*/ 1602616 w 1864712"/>
              <a:gd name="connsiteY14" fmla="*/ 1257131 h 1816444"/>
              <a:gd name="connsiteX15" fmla="*/ 1415454 w 1864712"/>
              <a:gd name="connsiteY15" fmla="*/ 1525056 h 1816444"/>
              <a:gd name="connsiteX16" fmla="*/ 1259544 w 1864712"/>
              <a:gd name="connsiteY16" fmla="*/ 1681976 h 1816444"/>
              <a:gd name="connsiteX17" fmla="*/ 1109589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6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5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5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5" y="34479"/>
                </a:cubicBezTo>
                <a:cubicBezTo>
                  <a:pt x="1406389" y="47261"/>
                  <a:pt x="1471310" y="64416"/>
                  <a:pt x="1534157" y="89140"/>
                </a:cubicBezTo>
                <a:cubicBezTo>
                  <a:pt x="1592429" y="112098"/>
                  <a:pt x="1647421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8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29" y="1350728"/>
                  <a:pt x="1485381" y="1441046"/>
                  <a:pt x="1415454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89" y="1776163"/>
                </a:cubicBezTo>
                <a:cubicBezTo>
                  <a:pt x="1064871" y="1795925"/>
                  <a:pt x="1018426" y="1809128"/>
                  <a:pt x="969650" y="1813753"/>
                </a:cubicBezTo>
                <a:cubicBezTo>
                  <a:pt x="961621" y="1814509"/>
                  <a:pt x="953679" y="1815519"/>
                  <a:pt x="945651" y="1816444"/>
                </a:cubicBezTo>
                <a:cubicBezTo>
                  <a:pt x="936241" y="1816444"/>
                  <a:pt x="926917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39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6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1" y="2186"/>
                  <a:pt x="913622" y="841"/>
                </a:cubicBezTo>
                <a:cubicBezTo>
                  <a:pt x="915953" y="757"/>
                  <a:pt x="918285" y="252"/>
                  <a:pt x="920615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320491" y="2603343"/>
            <a:ext cx="1695194" cy="1651313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2455780" y="2603343"/>
            <a:ext cx="1695193" cy="1651313"/>
          </a:xfrm>
          <a:custGeom>
            <a:avLst/>
            <a:gdLst>
              <a:gd name="connsiteX0" fmla="*/ 920616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6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9 w 1864712"/>
              <a:gd name="connsiteY13" fmla="*/ 957670 h 1816444"/>
              <a:gd name="connsiteX14" fmla="*/ 1602616 w 1864712"/>
              <a:gd name="connsiteY14" fmla="*/ 1257131 h 1816444"/>
              <a:gd name="connsiteX15" fmla="*/ 1415455 w 1864712"/>
              <a:gd name="connsiteY15" fmla="*/ 1525056 h 1816444"/>
              <a:gd name="connsiteX16" fmla="*/ 1259544 w 1864712"/>
              <a:gd name="connsiteY16" fmla="*/ 1681976 h 1816444"/>
              <a:gd name="connsiteX17" fmla="*/ 1109590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7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6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6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6" y="34479"/>
                </a:cubicBezTo>
                <a:cubicBezTo>
                  <a:pt x="1406390" y="47261"/>
                  <a:pt x="1471310" y="64416"/>
                  <a:pt x="1534157" y="89140"/>
                </a:cubicBezTo>
                <a:cubicBezTo>
                  <a:pt x="1592430" y="112098"/>
                  <a:pt x="1647422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9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30" y="1350728"/>
                  <a:pt x="1485381" y="1441046"/>
                  <a:pt x="1415455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90" y="1776163"/>
                </a:cubicBezTo>
                <a:cubicBezTo>
                  <a:pt x="1064872" y="1795925"/>
                  <a:pt x="1018426" y="1809128"/>
                  <a:pt x="969650" y="1813753"/>
                </a:cubicBezTo>
                <a:cubicBezTo>
                  <a:pt x="961622" y="1814509"/>
                  <a:pt x="953679" y="1815519"/>
                  <a:pt x="945651" y="1816444"/>
                </a:cubicBezTo>
                <a:cubicBezTo>
                  <a:pt x="936241" y="1816444"/>
                  <a:pt x="926918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40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7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2" y="2186"/>
                  <a:pt x="913622" y="841"/>
                </a:cubicBezTo>
                <a:cubicBezTo>
                  <a:pt x="915953" y="757"/>
                  <a:pt x="918285" y="252"/>
                  <a:pt x="920616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8049916" y="2603344"/>
            <a:ext cx="1695194" cy="1651313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Shape 3937"/>
          <p:cNvSpPr/>
          <p:nvPr userDrawn="1"/>
        </p:nvSpPr>
        <p:spPr>
          <a:xfrm>
            <a:off x="1651183" y="3289483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Shape 3937"/>
          <p:cNvSpPr/>
          <p:nvPr userDrawn="1"/>
        </p:nvSpPr>
        <p:spPr>
          <a:xfrm flipH="1">
            <a:off x="10261783" y="3289483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967908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697692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5427477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7157262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8887046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2" hasCustomPrompt="1"/>
          </p:nvPr>
        </p:nvSpPr>
        <p:spPr>
          <a:xfrm>
            <a:off x="1967908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3697692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4" hasCustomPrompt="1"/>
          </p:nvPr>
        </p:nvSpPr>
        <p:spPr>
          <a:xfrm>
            <a:off x="5427477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7157262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8887046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63925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1790700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777316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7763932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41478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26669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5295441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7964213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84546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138298" y="1696178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7448091" y="1696178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44541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6944427" y="2264229"/>
            <a:ext cx="2152484" cy="232954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5640038" y="1856817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9283358" y="1856817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7461698" y="821256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7461698" y="4826844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23" hasCustomPrompt="1"/>
          </p:nvPr>
        </p:nvSpPr>
        <p:spPr>
          <a:xfrm>
            <a:off x="5640038" y="3919419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4" hasCustomPrompt="1"/>
          </p:nvPr>
        </p:nvSpPr>
        <p:spPr>
          <a:xfrm>
            <a:off x="9283358" y="3919419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28321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1790700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3412671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5034642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4223657" y="1839684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2601686" y="1839684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23040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22273" y="2266951"/>
            <a:ext cx="2147454" cy="2324098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60318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448300" y="762000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5448300" y="2728022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5448300" y="4694044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793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448300" y="762000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22273" y="2734542"/>
            <a:ext cx="2147454" cy="2324098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80931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495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128" userDrawn="1">
          <p15:clr>
            <a:srgbClr val="FBAE40"/>
          </p15:clr>
        </p15:guide>
        <p15:guide id="4" pos="6552" userDrawn="1">
          <p15:clr>
            <a:srgbClr val="FBAE40"/>
          </p15:clr>
        </p15:guide>
        <p15:guide id="5" orient="horz" pos="480" userDrawn="1">
          <p15:clr>
            <a:srgbClr val="FBAE40"/>
          </p15:clr>
        </p15:guide>
        <p15:guide id="6" orient="horz" pos="3840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054096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108192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9162288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121948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5" y="2603823"/>
            <a:ext cx="2042125" cy="3948638"/>
          </a:xfrm>
          <a:prstGeom prst="rect">
            <a:avLst/>
          </a:prstGeom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763248" y="37767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73" y="2603823"/>
            <a:ext cx="2042125" cy="3948638"/>
          </a:xfrm>
          <a:prstGeom prst="rect">
            <a:avLst/>
          </a:prstGeom>
          <a:effectLst/>
        </p:spPr>
      </p:pic>
      <p:sp>
        <p:nvSpPr>
          <p:cNvPr id="1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198536" y="37767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23" y="2406391"/>
            <a:ext cx="2246337" cy="4343502"/>
          </a:xfrm>
          <a:prstGeom prst="rect">
            <a:avLst/>
          </a:prstGeom>
          <a:effectLst/>
        </p:spPr>
      </p:pic>
      <p:sp>
        <p:nvSpPr>
          <p:cNvPr id="1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417303" y="3697630"/>
            <a:ext cx="1398958" cy="174024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0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9075" y="98779"/>
            <a:ext cx="4939393" cy="6858000"/>
          </a:xfrm>
          <a:prstGeom prst="rect">
            <a:avLst/>
          </a:prstGeom>
          <a:effectLst/>
        </p:spPr>
      </p:pic>
      <p:sp>
        <p:nvSpPr>
          <p:cNvPr id="1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-396540" y="1546000"/>
            <a:ext cx="5278351" cy="396553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765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1864842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124960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6385078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8645196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64739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66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767049" y="1415144"/>
            <a:ext cx="2657902" cy="2657900"/>
          </a:xfrm>
          <a:custGeom>
            <a:avLst/>
            <a:gdLst>
              <a:gd name="connsiteX0" fmla="*/ 1328951 w 2657902"/>
              <a:gd name="connsiteY0" fmla="*/ 2174679 h 2657900"/>
              <a:gd name="connsiteX1" fmla="*/ 1389369 w 2657902"/>
              <a:gd name="connsiteY1" fmla="*/ 2235097 h 2657900"/>
              <a:gd name="connsiteX2" fmla="*/ 1328951 w 2657902"/>
              <a:gd name="connsiteY2" fmla="*/ 2295515 h 2657900"/>
              <a:gd name="connsiteX3" fmla="*/ 1268533 w 2657902"/>
              <a:gd name="connsiteY3" fmla="*/ 2235097 h 2657900"/>
              <a:gd name="connsiteX4" fmla="*/ 1328951 w 2657902"/>
              <a:gd name="connsiteY4" fmla="*/ 2174679 h 2657900"/>
              <a:gd name="connsiteX5" fmla="*/ 1774553 w 2657902"/>
              <a:gd name="connsiteY5" fmla="*/ 2053735 h 2657900"/>
              <a:gd name="connsiteX6" fmla="*/ 1834322 w 2657902"/>
              <a:gd name="connsiteY6" fmla="*/ 2083498 h 2657900"/>
              <a:gd name="connsiteX7" fmla="*/ 1812173 w 2657902"/>
              <a:gd name="connsiteY7" fmla="*/ 2165943 h 2657900"/>
              <a:gd name="connsiteX8" fmla="*/ 1729728 w 2657902"/>
              <a:gd name="connsiteY8" fmla="*/ 2143793 h 2657900"/>
              <a:gd name="connsiteX9" fmla="*/ 1751754 w 2657902"/>
              <a:gd name="connsiteY9" fmla="*/ 2061349 h 2657900"/>
              <a:gd name="connsiteX10" fmla="*/ 1774553 w 2657902"/>
              <a:gd name="connsiteY10" fmla="*/ 2053735 h 2657900"/>
              <a:gd name="connsiteX11" fmla="*/ 883401 w 2657902"/>
              <a:gd name="connsiteY11" fmla="*/ 2053735 h 2657900"/>
              <a:gd name="connsiteX12" fmla="*/ 906148 w 2657902"/>
              <a:gd name="connsiteY12" fmla="*/ 2061349 h 2657900"/>
              <a:gd name="connsiteX13" fmla="*/ 928174 w 2657902"/>
              <a:gd name="connsiteY13" fmla="*/ 2143793 h 2657900"/>
              <a:gd name="connsiteX14" fmla="*/ 845730 w 2657902"/>
              <a:gd name="connsiteY14" fmla="*/ 2165943 h 2657900"/>
              <a:gd name="connsiteX15" fmla="*/ 823581 w 2657902"/>
              <a:gd name="connsiteY15" fmla="*/ 2083498 h 2657900"/>
              <a:gd name="connsiteX16" fmla="*/ 883401 w 2657902"/>
              <a:gd name="connsiteY16" fmla="*/ 2053735 h 2657900"/>
              <a:gd name="connsiteX17" fmla="*/ 2121102 w 2657902"/>
              <a:gd name="connsiteY17" fmla="*/ 1722042 h 2657900"/>
              <a:gd name="connsiteX18" fmla="*/ 2143795 w 2657902"/>
              <a:gd name="connsiteY18" fmla="*/ 1729727 h 2657900"/>
              <a:gd name="connsiteX19" fmla="*/ 2165944 w 2657902"/>
              <a:gd name="connsiteY19" fmla="*/ 1812171 h 2657900"/>
              <a:gd name="connsiteX20" fmla="*/ 2083500 w 2657902"/>
              <a:gd name="connsiteY20" fmla="*/ 1834320 h 2657900"/>
              <a:gd name="connsiteX21" fmla="*/ 2061351 w 2657902"/>
              <a:gd name="connsiteY21" fmla="*/ 1751753 h 2657900"/>
              <a:gd name="connsiteX22" fmla="*/ 2121102 w 2657902"/>
              <a:gd name="connsiteY22" fmla="*/ 1722042 h 2657900"/>
              <a:gd name="connsiteX23" fmla="*/ 536801 w 2657902"/>
              <a:gd name="connsiteY23" fmla="*/ 1722042 h 2657900"/>
              <a:gd name="connsiteX24" fmla="*/ 596552 w 2657902"/>
              <a:gd name="connsiteY24" fmla="*/ 1751753 h 2657900"/>
              <a:gd name="connsiteX25" fmla="*/ 574402 w 2657902"/>
              <a:gd name="connsiteY25" fmla="*/ 1834320 h 2657900"/>
              <a:gd name="connsiteX26" fmla="*/ 491958 w 2657902"/>
              <a:gd name="connsiteY26" fmla="*/ 1812171 h 2657900"/>
              <a:gd name="connsiteX27" fmla="*/ 514107 w 2657902"/>
              <a:gd name="connsiteY27" fmla="*/ 1729727 h 2657900"/>
              <a:gd name="connsiteX28" fmla="*/ 536801 w 2657902"/>
              <a:gd name="connsiteY28" fmla="*/ 1722042 h 2657900"/>
              <a:gd name="connsiteX29" fmla="*/ 2235099 w 2657902"/>
              <a:gd name="connsiteY29" fmla="*/ 1268532 h 2657900"/>
              <a:gd name="connsiteX30" fmla="*/ 2295517 w 2657902"/>
              <a:gd name="connsiteY30" fmla="*/ 1328950 h 2657900"/>
              <a:gd name="connsiteX31" fmla="*/ 2235099 w 2657902"/>
              <a:gd name="connsiteY31" fmla="*/ 1389368 h 2657900"/>
              <a:gd name="connsiteX32" fmla="*/ 2174681 w 2657902"/>
              <a:gd name="connsiteY32" fmla="*/ 1328950 h 2657900"/>
              <a:gd name="connsiteX33" fmla="*/ 2235099 w 2657902"/>
              <a:gd name="connsiteY33" fmla="*/ 1268532 h 2657900"/>
              <a:gd name="connsiteX34" fmla="*/ 422804 w 2657902"/>
              <a:gd name="connsiteY34" fmla="*/ 1268532 h 2657900"/>
              <a:gd name="connsiteX35" fmla="*/ 483222 w 2657902"/>
              <a:gd name="connsiteY35" fmla="*/ 1328950 h 2657900"/>
              <a:gd name="connsiteX36" fmla="*/ 422804 w 2657902"/>
              <a:gd name="connsiteY36" fmla="*/ 1389368 h 2657900"/>
              <a:gd name="connsiteX37" fmla="*/ 362385 w 2657902"/>
              <a:gd name="connsiteY37" fmla="*/ 1328950 h 2657900"/>
              <a:gd name="connsiteX38" fmla="*/ 422804 w 2657902"/>
              <a:gd name="connsiteY38" fmla="*/ 1268532 h 2657900"/>
              <a:gd name="connsiteX39" fmla="*/ 1328951 w 2657902"/>
              <a:gd name="connsiteY39" fmla="*/ 1208114 h 2657900"/>
              <a:gd name="connsiteX40" fmla="*/ 1208115 w 2657902"/>
              <a:gd name="connsiteY40" fmla="*/ 1328950 h 2657900"/>
              <a:gd name="connsiteX41" fmla="*/ 1328951 w 2657902"/>
              <a:gd name="connsiteY41" fmla="*/ 1449786 h 2657900"/>
              <a:gd name="connsiteX42" fmla="*/ 1449787 w 2657902"/>
              <a:gd name="connsiteY42" fmla="*/ 1328950 h 2657900"/>
              <a:gd name="connsiteX43" fmla="*/ 1328951 w 2657902"/>
              <a:gd name="connsiteY43" fmla="*/ 1208114 h 2657900"/>
              <a:gd name="connsiteX44" fmla="*/ 2106194 w 2657902"/>
              <a:gd name="connsiteY44" fmla="*/ 815914 h 2657900"/>
              <a:gd name="connsiteX45" fmla="*/ 2165944 w 2657902"/>
              <a:gd name="connsiteY45" fmla="*/ 845729 h 2657900"/>
              <a:gd name="connsiteX46" fmla="*/ 2143795 w 2657902"/>
              <a:gd name="connsiteY46" fmla="*/ 928173 h 2657900"/>
              <a:gd name="connsiteX47" fmla="*/ 2061351 w 2657902"/>
              <a:gd name="connsiteY47" fmla="*/ 906147 h 2657900"/>
              <a:gd name="connsiteX48" fmla="*/ 2083500 w 2657902"/>
              <a:gd name="connsiteY48" fmla="*/ 823580 h 2657900"/>
              <a:gd name="connsiteX49" fmla="*/ 2106194 w 2657902"/>
              <a:gd name="connsiteY49" fmla="*/ 815914 h 2657900"/>
              <a:gd name="connsiteX50" fmla="*/ 551657 w 2657902"/>
              <a:gd name="connsiteY50" fmla="*/ 815914 h 2657900"/>
              <a:gd name="connsiteX51" fmla="*/ 574402 w 2657902"/>
              <a:gd name="connsiteY51" fmla="*/ 823580 h 2657900"/>
              <a:gd name="connsiteX52" fmla="*/ 596552 w 2657902"/>
              <a:gd name="connsiteY52" fmla="*/ 906147 h 2657900"/>
              <a:gd name="connsiteX53" fmla="*/ 514107 w 2657902"/>
              <a:gd name="connsiteY53" fmla="*/ 928173 h 2657900"/>
              <a:gd name="connsiteX54" fmla="*/ 491958 w 2657902"/>
              <a:gd name="connsiteY54" fmla="*/ 845729 h 2657900"/>
              <a:gd name="connsiteX55" fmla="*/ 551657 w 2657902"/>
              <a:gd name="connsiteY55" fmla="*/ 815914 h 2657900"/>
              <a:gd name="connsiteX56" fmla="*/ 1789479 w 2657902"/>
              <a:gd name="connsiteY56" fmla="*/ 484344 h 2657900"/>
              <a:gd name="connsiteX57" fmla="*/ 1812173 w 2657902"/>
              <a:gd name="connsiteY57" fmla="*/ 491958 h 2657900"/>
              <a:gd name="connsiteX58" fmla="*/ 1834322 w 2657902"/>
              <a:gd name="connsiteY58" fmla="*/ 574525 h 2657900"/>
              <a:gd name="connsiteX59" fmla="*/ 1751754 w 2657902"/>
              <a:gd name="connsiteY59" fmla="*/ 596551 h 2657900"/>
              <a:gd name="connsiteX60" fmla="*/ 1729728 w 2657902"/>
              <a:gd name="connsiteY60" fmla="*/ 514107 h 2657900"/>
              <a:gd name="connsiteX61" fmla="*/ 1789479 w 2657902"/>
              <a:gd name="connsiteY61" fmla="*/ 484344 h 2657900"/>
              <a:gd name="connsiteX62" fmla="*/ 868475 w 2657902"/>
              <a:gd name="connsiteY62" fmla="*/ 484344 h 2657900"/>
              <a:gd name="connsiteX63" fmla="*/ 928174 w 2657902"/>
              <a:gd name="connsiteY63" fmla="*/ 514107 h 2657900"/>
              <a:gd name="connsiteX64" fmla="*/ 906148 w 2657902"/>
              <a:gd name="connsiteY64" fmla="*/ 596551 h 2657900"/>
              <a:gd name="connsiteX65" fmla="*/ 823581 w 2657902"/>
              <a:gd name="connsiteY65" fmla="*/ 574525 h 2657900"/>
              <a:gd name="connsiteX66" fmla="*/ 845730 w 2657902"/>
              <a:gd name="connsiteY66" fmla="*/ 491958 h 2657900"/>
              <a:gd name="connsiteX67" fmla="*/ 868475 w 2657902"/>
              <a:gd name="connsiteY67" fmla="*/ 484344 h 2657900"/>
              <a:gd name="connsiteX68" fmla="*/ 1328951 w 2657902"/>
              <a:gd name="connsiteY68" fmla="*/ 362385 h 2657900"/>
              <a:gd name="connsiteX69" fmla="*/ 1389369 w 2657902"/>
              <a:gd name="connsiteY69" fmla="*/ 422803 h 2657900"/>
              <a:gd name="connsiteX70" fmla="*/ 1389369 w 2657902"/>
              <a:gd name="connsiteY70" fmla="*/ 1095892 h 2657900"/>
              <a:gd name="connsiteX71" fmla="*/ 1562010 w 2657902"/>
              <a:gd name="connsiteY71" fmla="*/ 1268532 h 2657900"/>
              <a:gd name="connsiteX72" fmla="*/ 1872591 w 2657902"/>
              <a:gd name="connsiteY72" fmla="*/ 1268532 h 2657900"/>
              <a:gd name="connsiteX73" fmla="*/ 1933009 w 2657902"/>
              <a:gd name="connsiteY73" fmla="*/ 1328950 h 2657900"/>
              <a:gd name="connsiteX74" fmla="*/ 1872591 w 2657902"/>
              <a:gd name="connsiteY74" fmla="*/ 1389368 h 2657900"/>
              <a:gd name="connsiteX75" fmla="*/ 1562010 w 2657902"/>
              <a:gd name="connsiteY75" fmla="*/ 1389368 h 2657900"/>
              <a:gd name="connsiteX76" fmla="*/ 1328951 w 2657902"/>
              <a:gd name="connsiteY76" fmla="*/ 1570622 h 2657900"/>
              <a:gd name="connsiteX77" fmla="*/ 1087279 w 2657902"/>
              <a:gd name="connsiteY77" fmla="*/ 1328950 h 2657900"/>
              <a:gd name="connsiteX78" fmla="*/ 1268533 w 2657902"/>
              <a:gd name="connsiteY78" fmla="*/ 1095892 h 2657900"/>
              <a:gd name="connsiteX79" fmla="*/ 1268533 w 2657902"/>
              <a:gd name="connsiteY79" fmla="*/ 422803 h 2657900"/>
              <a:gd name="connsiteX80" fmla="*/ 1328951 w 2657902"/>
              <a:gd name="connsiteY80" fmla="*/ 362385 h 2657900"/>
              <a:gd name="connsiteX81" fmla="*/ 1328951 w 2657902"/>
              <a:gd name="connsiteY81" fmla="*/ 120836 h 2657900"/>
              <a:gd name="connsiteX82" fmla="*/ 120836 w 2657902"/>
              <a:gd name="connsiteY82" fmla="*/ 1328950 h 2657900"/>
              <a:gd name="connsiteX83" fmla="*/ 1328951 w 2657902"/>
              <a:gd name="connsiteY83" fmla="*/ 2537064 h 2657900"/>
              <a:gd name="connsiteX84" fmla="*/ 2537066 w 2657902"/>
              <a:gd name="connsiteY84" fmla="*/ 1328950 h 2657900"/>
              <a:gd name="connsiteX85" fmla="*/ 1328951 w 2657902"/>
              <a:gd name="connsiteY85" fmla="*/ 120836 h 2657900"/>
              <a:gd name="connsiteX86" fmla="*/ 1328951 w 2657902"/>
              <a:gd name="connsiteY86" fmla="*/ 0 h 2657900"/>
              <a:gd name="connsiteX87" fmla="*/ 2657902 w 2657902"/>
              <a:gd name="connsiteY87" fmla="*/ 1328950 h 2657900"/>
              <a:gd name="connsiteX88" fmla="*/ 1328951 w 2657902"/>
              <a:gd name="connsiteY88" fmla="*/ 2657900 h 2657900"/>
              <a:gd name="connsiteX89" fmla="*/ 0 w 2657902"/>
              <a:gd name="connsiteY89" fmla="*/ 1328950 h 2657900"/>
              <a:gd name="connsiteX90" fmla="*/ 1328951 w 2657902"/>
              <a:gd name="connsiteY90" fmla="*/ 0 h 265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657902" h="2657900">
                <a:moveTo>
                  <a:pt x="1328951" y="2174679"/>
                </a:moveTo>
                <a:cubicBezTo>
                  <a:pt x="1362298" y="2174679"/>
                  <a:pt x="1389369" y="2201750"/>
                  <a:pt x="1389369" y="2235097"/>
                </a:cubicBezTo>
                <a:cubicBezTo>
                  <a:pt x="1389369" y="2268444"/>
                  <a:pt x="1362298" y="2295515"/>
                  <a:pt x="1328951" y="2295515"/>
                </a:cubicBezTo>
                <a:cubicBezTo>
                  <a:pt x="1295604" y="2295515"/>
                  <a:pt x="1268533" y="2268444"/>
                  <a:pt x="1268533" y="2235097"/>
                </a:cubicBezTo>
                <a:cubicBezTo>
                  <a:pt x="1268533" y="2201750"/>
                  <a:pt x="1295604" y="2174679"/>
                  <a:pt x="1328951" y="2174679"/>
                </a:cubicBezTo>
                <a:close/>
                <a:moveTo>
                  <a:pt x="1774553" y="2053735"/>
                </a:moveTo>
                <a:cubicBezTo>
                  <a:pt x="1797937" y="2050851"/>
                  <a:pt x="1821770" y="2061811"/>
                  <a:pt x="1834322" y="2083498"/>
                </a:cubicBezTo>
                <a:cubicBezTo>
                  <a:pt x="1850934" y="2112415"/>
                  <a:pt x="1841090" y="2149331"/>
                  <a:pt x="1812173" y="2165943"/>
                </a:cubicBezTo>
                <a:cubicBezTo>
                  <a:pt x="1783379" y="2182677"/>
                  <a:pt x="1746340" y="2172833"/>
                  <a:pt x="1729728" y="2143793"/>
                </a:cubicBezTo>
                <a:cubicBezTo>
                  <a:pt x="1712993" y="2114999"/>
                  <a:pt x="1722837" y="2077961"/>
                  <a:pt x="1751754" y="2061349"/>
                </a:cubicBezTo>
                <a:cubicBezTo>
                  <a:pt x="1759014" y="2057196"/>
                  <a:pt x="1766759" y="2054697"/>
                  <a:pt x="1774553" y="2053735"/>
                </a:cubicBezTo>
                <a:close/>
                <a:moveTo>
                  <a:pt x="883401" y="2053735"/>
                </a:moveTo>
                <a:cubicBezTo>
                  <a:pt x="891189" y="2054697"/>
                  <a:pt x="898919" y="2057196"/>
                  <a:pt x="906148" y="2061349"/>
                </a:cubicBezTo>
                <a:cubicBezTo>
                  <a:pt x="935065" y="2077961"/>
                  <a:pt x="944909" y="2114999"/>
                  <a:pt x="928174" y="2143793"/>
                </a:cubicBezTo>
                <a:cubicBezTo>
                  <a:pt x="911562" y="2172833"/>
                  <a:pt x="874647" y="2182677"/>
                  <a:pt x="845730" y="2165943"/>
                </a:cubicBezTo>
                <a:cubicBezTo>
                  <a:pt x="816813" y="2149331"/>
                  <a:pt x="806969" y="2112415"/>
                  <a:pt x="823581" y="2083498"/>
                </a:cubicBezTo>
                <a:cubicBezTo>
                  <a:pt x="836132" y="2061811"/>
                  <a:pt x="860035" y="2050851"/>
                  <a:pt x="883401" y="2053735"/>
                </a:cubicBezTo>
                <a:close/>
                <a:moveTo>
                  <a:pt x="2121102" y="1722042"/>
                </a:moveTo>
                <a:cubicBezTo>
                  <a:pt x="2128883" y="1723021"/>
                  <a:pt x="2136597" y="1725543"/>
                  <a:pt x="2143795" y="1729727"/>
                </a:cubicBezTo>
                <a:cubicBezTo>
                  <a:pt x="2172712" y="1746339"/>
                  <a:pt x="2182556" y="1783254"/>
                  <a:pt x="2165944" y="1812171"/>
                </a:cubicBezTo>
                <a:cubicBezTo>
                  <a:pt x="2149332" y="1841088"/>
                  <a:pt x="2112294" y="1851055"/>
                  <a:pt x="2083500" y="1834320"/>
                </a:cubicBezTo>
                <a:cubicBezTo>
                  <a:pt x="2054583" y="1817708"/>
                  <a:pt x="2044616" y="1780793"/>
                  <a:pt x="2061351" y="1751753"/>
                </a:cubicBezTo>
                <a:cubicBezTo>
                  <a:pt x="2073810" y="1730065"/>
                  <a:pt x="2097759" y="1719106"/>
                  <a:pt x="2121102" y="1722042"/>
                </a:cubicBezTo>
                <a:close/>
                <a:moveTo>
                  <a:pt x="536801" y="1722042"/>
                </a:moveTo>
                <a:cubicBezTo>
                  <a:pt x="560144" y="1719106"/>
                  <a:pt x="584093" y="1730065"/>
                  <a:pt x="596552" y="1751753"/>
                </a:cubicBezTo>
                <a:cubicBezTo>
                  <a:pt x="613286" y="1780793"/>
                  <a:pt x="603319" y="1817708"/>
                  <a:pt x="574402" y="1834320"/>
                </a:cubicBezTo>
                <a:cubicBezTo>
                  <a:pt x="545485" y="1851055"/>
                  <a:pt x="508570" y="1841088"/>
                  <a:pt x="491958" y="1812171"/>
                </a:cubicBezTo>
                <a:cubicBezTo>
                  <a:pt x="475346" y="1783254"/>
                  <a:pt x="485067" y="1746339"/>
                  <a:pt x="514107" y="1729727"/>
                </a:cubicBezTo>
                <a:cubicBezTo>
                  <a:pt x="521306" y="1725543"/>
                  <a:pt x="529020" y="1723021"/>
                  <a:pt x="536801" y="1722042"/>
                </a:cubicBezTo>
                <a:close/>
                <a:moveTo>
                  <a:pt x="2235099" y="1268532"/>
                </a:moveTo>
                <a:cubicBezTo>
                  <a:pt x="2268323" y="1268532"/>
                  <a:pt x="2295517" y="1295603"/>
                  <a:pt x="2295517" y="1328950"/>
                </a:cubicBezTo>
                <a:cubicBezTo>
                  <a:pt x="2295517" y="1362420"/>
                  <a:pt x="2268323" y="1389368"/>
                  <a:pt x="2235099" y="1389368"/>
                </a:cubicBezTo>
                <a:cubicBezTo>
                  <a:pt x="2201752" y="1389368"/>
                  <a:pt x="2174681" y="1362420"/>
                  <a:pt x="2174681" y="1328950"/>
                </a:cubicBezTo>
                <a:cubicBezTo>
                  <a:pt x="2174681" y="1295603"/>
                  <a:pt x="2201752" y="1268532"/>
                  <a:pt x="2235099" y="1268532"/>
                </a:cubicBezTo>
                <a:close/>
                <a:moveTo>
                  <a:pt x="422804" y="1268532"/>
                </a:moveTo>
                <a:cubicBezTo>
                  <a:pt x="456150" y="1268532"/>
                  <a:pt x="483222" y="1295603"/>
                  <a:pt x="483222" y="1328950"/>
                </a:cubicBezTo>
                <a:cubicBezTo>
                  <a:pt x="483222" y="1362420"/>
                  <a:pt x="456150" y="1389368"/>
                  <a:pt x="422804" y="1389368"/>
                </a:cubicBezTo>
                <a:cubicBezTo>
                  <a:pt x="389580" y="1389368"/>
                  <a:pt x="362385" y="1362420"/>
                  <a:pt x="362385" y="1328950"/>
                </a:cubicBezTo>
                <a:cubicBezTo>
                  <a:pt x="362385" y="1295603"/>
                  <a:pt x="389580" y="1268532"/>
                  <a:pt x="422804" y="1268532"/>
                </a:cubicBezTo>
                <a:close/>
                <a:moveTo>
                  <a:pt x="1328951" y="1208114"/>
                </a:moveTo>
                <a:cubicBezTo>
                  <a:pt x="1262258" y="1208114"/>
                  <a:pt x="1208115" y="1262257"/>
                  <a:pt x="1208115" y="1328950"/>
                </a:cubicBezTo>
                <a:cubicBezTo>
                  <a:pt x="1208115" y="1395644"/>
                  <a:pt x="1262258" y="1449786"/>
                  <a:pt x="1328951" y="1449786"/>
                </a:cubicBezTo>
                <a:cubicBezTo>
                  <a:pt x="1395645" y="1449786"/>
                  <a:pt x="1449787" y="1395644"/>
                  <a:pt x="1449787" y="1328950"/>
                </a:cubicBezTo>
                <a:cubicBezTo>
                  <a:pt x="1449787" y="1262257"/>
                  <a:pt x="1395645" y="1208114"/>
                  <a:pt x="1328951" y="1208114"/>
                </a:cubicBezTo>
                <a:close/>
                <a:moveTo>
                  <a:pt x="2106194" y="815914"/>
                </a:moveTo>
                <a:cubicBezTo>
                  <a:pt x="2129537" y="813013"/>
                  <a:pt x="2153485" y="824041"/>
                  <a:pt x="2165944" y="845729"/>
                </a:cubicBezTo>
                <a:cubicBezTo>
                  <a:pt x="2182556" y="874646"/>
                  <a:pt x="2172712" y="911561"/>
                  <a:pt x="2143795" y="928173"/>
                </a:cubicBezTo>
                <a:cubicBezTo>
                  <a:pt x="2115001" y="944908"/>
                  <a:pt x="2077963" y="935064"/>
                  <a:pt x="2061351" y="906147"/>
                </a:cubicBezTo>
                <a:cubicBezTo>
                  <a:pt x="2044616" y="877230"/>
                  <a:pt x="2054583" y="840315"/>
                  <a:pt x="2083500" y="823580"/>
                </a:cubicBezTo>
                <a:cubicBezTo>
                  <a:pt x="2090699" y="819396"/>
                  <a:pt x="2098412" y="816882"/>
                  <a:pt x="2106194" y="815914"/>
                </a:cubicBezTo>
                <a:close/>
                <a:moveTo>
                  <a:pt x="551657" y="815914"/>
                </a:moveTo>
                <a:cubicBezTo>
                  <a:pt x="559444" y="816882"/>
                  <a:pt x="567173" y="819396"/>
                  <a:pt x="574402" y="823580"/>
                </a:cubicBezTo>
                <a:cubicBezTo>
                  <a:pt x="603319" y="840315"/>
                  <a:pt x="613286" y="877230"/>
                  <a:pt x="596552" y="906147"/>
                </a:cubicBezTo>
                <a:cubicBezTo>
                  <a:pt x="579940" y="935064"/>
                  <a:pt x="542901" y="944908"/>
                  <a:pt x="514107" y="928173"/>
                </a:cubicBezTo>
                <a:cubicBezTo>
                  <a:pt x="485067" y="911561"/>
                  <a:pt x="475346" y="874646"/>
                  <a:pt x="491958" y="845729"/>
                </a:cubicBezTo>
                <a:cubicBezTo>
                  <a:pt x="504417" y="824041"/>
                  <a:pt x="528297" y="813013"/>
                  <a:pt x="551657" y="815914"/>
                </a:cubicBezTo>
                <a:close/>
                <a:moveTo>
                  <a:pt x="1789479" y="484344"/>
                </a:moveTo>
                <a:cubicBezTo>
                  <a:pt x="1797260" y="485305"/>
                  <a:pt x="1804974" y="487805"/>
                  <a:pt x="1812173" y="491958"/>
                </a:cubicBezTo>
                <a:cubicBezTo>
                  <a:pt x="1841090" y="508693"/>
                  <a:pt x="1850934" y="545608"/>
                  <a:pt x="1834322" y="574525"/>
                </a:cubicBezTo>
                <a:cubicBezTo>
                  <a:pt x="1817587" y="603319"/>
                  <a:pt x="1780795" y="613286"/>
                  <a:pt x="1751754" y="596551"/>
                </a:cubicBezTo>
                <a:cubicBezTo>
                  <a:pt x="1722837" y="579939"/>
                  <a:pt x="1712993" y="542901"/>
                  <a:pt x="1729728" y="514107"/>
                </a:cubicBezTo>
                <a:cubicBezTo>
                  <a:pt x="1742187" y="492419"/>
                  <a:pt x="1766136" y="481460"/>
                  <a:pt x="1789479" y="484344"/>
                </a:cubicBezTo>
                <a:close/>
                <a:moveTo>
                  <a:pt x="868475" y="484344"/>
                </a:moveTo>
                <a:cubicBezTo>
                  <a:pt x="891836" y="481460"/>
                  <a:pt x="915715" y="492419"/>
                  <a:pt x="928174" y="514107"/>
                </a:cubicBezTo>
                <a:cubicBezTo>
                  <a:pt x="944909" y="542901"/>
                  <a:pt x="935065" y="579939"/>
                  <a:pt x="906148" y="596551"/>
                </a:cubicBezTo>
                <a:cubicBezTo>
                  <a:pt x="877231" y="613286"/>
                  <a:pt x="840316" y="603319"/>
                  <a:pt x="823581" y="574525"/>
                </a:cubicBezTo>
                <a:cubicBezTo>
                  <a:pt x="806969" y="545608"/>
                  <a:pt x="816813" y="508693"/>
                  <a:pt x="845730" y="491958"/>
                </a:cubicBezTo>
                <a:cubicBezTo>
                  <a:pt x="852959" y="487805"/>
                  <a:pt x="860688" y="485305"/>
                  <a:pt x="868475" y="484344"/>
                </a:cubicBezTo>
                <a:close/>
                <a:moveTo>
                  <a:pt x="1328951" y="362385"/>
                </a:moveTo>
                <a:cubicBezTo>
                  <a:pt x="1362298" y="362385"/>
                  <a:pt x="1389369" y="389579"/>
                  <a:pt x="1389369" y="422803"/>
                </a:cubicBezTo>
                <a:lnTo>
                  <a:pt x="1389369" y="1095892"/>
                </a:lnTo>
                <a:cubicBezTo>
                  <a:pt x="1473905" y="1117795"/>
                  <a:pt x="1539984" y="1184242"/>
                  <a:pt x="1562010" y="1268532"/>
                </a:cubicBezTo>
                <a:lnTo>
                  <a:pt x="1872591" y="1268532"/>
                </a:lnTo>
                <a:cubicBezTo>
                  <a:pt x="1905937" y="1268532"/>
                  <a:pt x="1933009" y="1295603"/>
                  <a:pt x="1933009" y="1328950"/>
                </a:cubicBezTo>
                <a:cubicBezTo>
                  <a:pt x="1933009" y="1362420"/>
                  <a:pt x="1905937" y="1389368"/>
                  <a:pt x="1872591" y="1389368"/>
                </a:cubicBezTo>
                <a:lnTo>
                  <a:pt x="1562010" y="1389368"/>
                </a:lnTo>
                <a:cubicBezTo>
                  <a:pt x="1535185" y="1493469"/>
                  <a:pt x="1441420" y="1570622"/>
                  <a:pt x="1328951" y="1570622"/>
                </a:cubicBezTo>
                <a:cubicBezTo>
                  <a:pt x="1195564" y="1570622"/>
                  <a:pt x="1087279" y="1462460"/>
                  <a:pt x="1087279" y="1328950"/>
                </a:cubicBezTo>
                <a:cubicBezTo>
                  <a:pt x="1087279" y="1216482"/>
                  <a:pt x="1164555" y="1122840"/>
                  <a:pt x="1268533" y="1095892"/>
                </a:cubicBezTo>
                <a:lnTo>
                  <a:pt x="1268533" y="422803"/>
                </a:lnTo>
                <a:cubicBezTo>
                  <a:pt x="1268533" y="389579"/>
                  <a:pt x="1295604" y="362385"/>
                  <a:pt x="1328951" y="362385"/>
                </a:cubicBezTo>
                <a:close/>
                <a:moveTo>
                  <a:pt x="1328951" y="120836"/>
                </a:moveTo>
                <a:cubicBezTo>
                  <a:pt x="661646" y="120836"/>
                  <a:pt x="120836" y="661645"/>
                  <a:pt x="120836" y="1328950"/>
                </a:cubicBezTo>
                <a:cubicBezTo>
                  <a:pt x="120836" y="1996255"/>
                  <a:pt x="661646" y="2537064"/>
                  <a:pt x="1328951" y="2537064"/>
                </a:cubicBezTo>
                <a:cubicBezTo>
                  <a:pt x="1996257" y="2537064"/>
                  <a:pt x="2537066" y="1996255"/>
                  <a:pt x="2537066" y="1328950"/>
                </a:cubicBezTo>
                <a:cubicBezTo>
                  <a:pt x="2537066" y="661645"/>
                  <a:pt x="1996257" y="120836"/>
                  <a:pt x="1328951" y="120836"/>
                </a:cubicBezTo>
                <a:close/>
                <a:moveTo>
                  <a:pt x="1328951" y="0"/>
                </a:moveTo>
                <a:cubicBezTo>
                  <a:pt x="2062827" y="0"/>
                  <a:pt x="2657902" y="595074"/>
                  <a:pt x="2657902" y="1328950"/>
                </a:cubicBezTo>
                <a:cubicBezTo>
                  <a:pt x="2657902" y="2062949"/>
                  <a:pt x="2062827" y="2657900"/>
                  <a:pt x="1328951" y="2657900"/>
                </a:cubicBezTo>
                <a:cubicBezTo>
                  <a:pt x="595075" y="2657900"/>
                  <a:pt x="0" y="2062949"/>
                  <a:pt x="0" y="1328950"/>
                </a:cubicBezTo>
                <a:cubicBezTo>
                  <a:pt x="0" y="595074"/>
                  <a:pt x="595075" y="0"/>
                  <a:pt x="132895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6257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167305F0-7EC9-4AC6-9C91-1DBFCBDD5D02}"/>
              </a:ext>
            </a:extLst>
          </p:cNvPr>
          <p:cNvPicPr>
            <a:picLocks noChangeAspect="1"/>
          </p:cNvPicPr>
          <p:nvPr userDrawn="1"/>
        </p:nvPicPr>
        <p:blipFill>
          <a:blip r:embed="rId64"/>
          <a:stretch>
            <a:fillRect/>
          </a:stretch>
        </p:blipFill>
        <p:spPr>
          <a:xfrm>
            <a:off x="631351" y="548194"/>
            <a:ext cx="1939636" cy="54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0" r:id="rId2"/>
    <p:sldLayoutId id="2147483723" r:id="rId3"/>
    <p:sldLayoutId id="2147483699" r:id="rId4"/>
    <p:sldLayoutId id="2147483689" r:id="rId5"/>
    <p:sldLayoutId id="2147483681" r:id="rId6"/>
    <p:sldLayoutId id="2147483660" r:id="rId7"/>
    <p:sldLayoutId id="2147483655" r:id="rId8"/>
    <p:sldLayoutId id="2147483696" r:id="rId9"/>
    <p:sldLayoutId id="2147483691" r:id="rId10"/>
    <p:sldLayoutId id="2147483731" r:id="rId11"/>
    <p:sldLayoutId id="2147483725" r:id="rId12"/>
    <p:sldLayoutId id="2147483726" r:id="rId13"/>
    <p:sldLayoutId id="2147483718" r:id="rId14"/>
    <p:sldLayoutId id="2147483719" r:id="rId15"/>
    <p:sldLayoutId id="2147483727" r:id="rId16"/>
    <p:sldLayoutId id="2147483728" r:id="rId17"/>
    <p:sldLayoutId id="2147483682" r:id="rId18"/>
    <p:sldLayoutId id="2147483668" r:id="rId19"/>
    <p:sldLayoutId id="2147483671" r:id="rId20"/>
    <p:sldLayoutId id="2147483673" r:id="rId21"/>
    <p:sldLayoutId id="2147483676" r:id="rId22"/>
    <p:sldLayoutId id="2147483675" r:id="rId23"/>
    <p:sldLayoutId id="2147483674" r:id="rId24"/>
    <p:sldLayoutId id="2147483678" r:id="rId25"/>
    <p:sldLayoutId id="2147483679" r:id="rId26"/>
    <p:sldLayoutId id="2147483680" r:id="rId27"/>
    <p:sldLayoutId id="2147483672" r:id="rId28"/>
    <p:sldLayoutId id="2147483669" r:id="rId29"/>
    <p:sldLayoutId id="2147483665" r:id="rId30"/>
    <p:sldLayoutId id="2147483670" r:id="rId31"/>
    <p:sldLayoutId id="2147483661" r:id="rId32"/>
    <p:sldLayoutId id="2147483687" r:id="rId33"/>
    <p:sldLayoutId id="2147483663" r:id="rId34"/>
    <p:sldLayoutId id="2147483688" r:id="rId35"/>
    <p:sldLayoutId id="2147483729" r:id="rId36"/>
    <p:sldLayoutId id="2147483721" r:id="rId37"/>
    <p:sldLayoutId id="2147483722" r:id="rId38"/>
    <p:sldLayoutId id="2147483720" r:id="rId39"/>
    <p:sldLayoutId id="2147483724" r:id="rId40"/>
    <p:sldLayoutId id="2147483667" r:id="rId41"/>
    <p:sldLayoutId id="2147483664" r:id="rId42"/>
    <p:sldLayoutId id="2147483662" r:id="rId43"/>
    <p:sldLayoutId id="2147483657" r:id="rId44"/>
    <p:sldLayoutId id="2147483697" r:id="rId45"/>
    <p:sldLayoutId id="2147483686" r:id="rId46"/>
    <p:sldLayoutId id="2147483656" r:id="rId47"/>
    <p:sldLayoutId id="2147483654" r:id="rId48"/>
    <p:sldLayoutId id="2147483658" r:id="rId49"/>
    <p:sldLayoutId id="2147483711" r:id="rId50"/>
    <p:sldLayoutId id="2147483659" r:id="rId51"/>
    <p:sldLayoutId id="2147483677" r:id="rId52"/>
    <p:sldLayoutId id="2147483683" r:id="rId53"/>
    <p:sldLayoutId id="2147483698" r:id="rId54"/>
    <p:sldLayoutId id="2147483695" r:id="rId55"/>
    <p:sldLayoutId id="2147483693" r:id="rId56"/>
    <p:sldLayoutId id="2147483694" r:id="rId57"/>
    <p:sldLayoutId id="2147483651" r:id="rId58"/>
    <p:sldLayoutId id="2147483666" r:id="rId59"/>
    <p:sldLayoutId id="2147483710" r:id="rId60"/>
    <p:sldLayoutId id="2147483709" r:id="rId61"/>
    <p:sldLayoutId id="2147483717" r:id="rId6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minecrafthourofco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ducation.minecraft.net/wp-content/uploads/EducatorGuide_uk-UA.pdf" TargetMode="External"/><Relationship Id="rId5" Type="http://schemas.openxmlformats.org/officeDocument/2006/relationships/hyperlink" Target="https://youtu.be/-W26fat_Hwo" TargetMode="External"/><Relationship Id="rId4" Type="http://schemas.openxmlformats.org/officeDocument/2006/relationships/hyperlink" Target="https://youtu.be/du7w1sCi6C8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C46FB5A-32FC-4037-94DF-C535ED5D5DF8}"/>
              </a:ext>
            </a:extLst>
          </p:cNvPr>
          <p:cNvGrpSpPr/>
          <p:nvPr/>
        </p:nvGrpSpPr>
        <p:grpSpPr>
          <a:xfrm>
            <a:off x="2219753" y="2290556"/>
            <a:ext cx="7793417" cy="2180437"/>
            <a:chOff x="2391187" y="2459234"/>
            <a:chExt cx="7416856" cy="2075083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CCFF7C7E-CA38-4A65-B5B8-CB5021621D51}"/>
                </a:ext>
              </a:extLst>
            </p:cNvPr>
            <p:cNvSpPr/>
            <p:nvPr/>
          </p:nvSpPr>
          <p:spPr bwMode="auto">
            <a:xfrm>
              <a:off x="2484176" y="2574549"/>
              <a:ext cx="7282537" cy="1959768"/>
            </a:xfrm>
            <a:custGeom>
              <a:avLst/>
              <a:gdLst>
                <a:gd name="connsiteX0" fmla="*/ 0 w 7246374"/>
                <a:gd name="connsiteY0" fmla="*/ 0 h 2130251"/>
                <a:gd name="connsiteX1" fmla="*/ 7246374 w 7246374"/>
                <a:gd name="connsiteY1" fmla="*/ 0 h 2130251"/>
                <a:gd name="connsiteX2" fmla="*/ 7246374 w 7246374"/>
                <a:gd name="connsiteY2" fmla="*/ 2130251 h 2130251"/>
                <a:gd name="connsiteX3" fmla="*/ 0 w 7246374"/>
                <a:gd name="connsiteY3" fmla="*/ 2130251 h 2130251"/>
                <a:gd name="connsiteX4" fmla="*/ 0 w 7246374"/>
                <a:gd name="connsiteY4" fmla="*/ 0 h 2130251"/>
                <a:gd name="connsiteX0" fmla="*/ 0 w 7385859"/>
                <a:gd name="connsiteY0" fmla="*/ 87823 h 2130251"/>
                <a:gd name="connsiteX1" fmla="*/ 7385859 w 7385859"/>
                <a:gd name="connsiteY1" fmla="*/ 0 h 2130251"/>
                <a:gd name="connsiteX2" fmla="*/ 7385859 w 7385859"/>
                <a:gd name="connsiteY2" fmla="*/ 2130251 h 2130251"/>
                <a:gd name="connsiteX3" fmla="*/ 139485 w 7385859"/>
                <a:gd name="connsiteY3" fmla="*/ 2130251 h 2130251"/>
                <a:gd name="connsiteX4" fmla="*/ 0 w 7385859"/>
                <a:gd name="connsiteY4" fmla="*/ 87823 h 2130251"/>
                <a:gd name="connsiteX0" fmla="*/ 0 w 7385859"/>
                <a:gd name="connsiteY0" fmla="*/ 87823 h 2130251"/>
                <a:gd name="connsiteX1" fmla="*/ 7385859 w 7385859"/>
                <a:gd name="connsiteY1" fmla="*/ 0 h 2130251"/>
                <a:gd name="connsiteX2" fmla="*/ 7385859 w 7385859"/>
                <a:gd name="connsiteY2" fmla="*/ 2130251 h 2130251"/>
                <a:gd name="connsiteX3" fmla="*/ 258306 w 7385859"/>
                <a:gd name="connsiteY3" fmla="*/ 1716963 h 2130251"/>
                <a:gd name="connsiteX4" fmla="*/ 0 w 7385859"/>
                <a:gd name="connsiteY4" fmla="*/ 87823 h 2130251"/>
                <a:gd name="connsiteX0" fmla="*/ 0 w 7416856"/>
                <a:gd name="connsiteY0" fmla="*/ 0 h 2042428"/>
                <a:gd name="connsiteX1" fmla="*/ 7416856 w 7416856"/>
                <a:gd name="connsiteY1" fmla="*/ 1 h 2042428"/>
                <a:gd name="connsiteX2" fmla="*/ 7385859 w 7416856"/>
                <a:gd name="connsiteY2" fmla="*/ 2042428 h 2042428"/>
                <a:gd name="connsiteX3" fmla="*/ 258306 w 7416856"/>
                <a:gd name="connsiteY3" fmla="*/ 1629140 h 2042428"/>
                <a:gd name="connsiteX4" fmla="*/ 0 w 7416856"/>
                <a:gd name="connsiteY4" fmla="*/ 0 h 2042428"/>
                <a:gd name="connsiteX0" fmla="*/ 0 w 7416856"/>
                <a:gd name="connsiteY0" fmla="*/ 0 h 1980434"/>
                <a:gd name="connsiteX1" fmla="*/ 7416856 w 7416856"/>
                <a:gd name="connsiteY1" fmla="*/ 1 h 1980434"/>
                <a:gd name="connsiteX2" fmla="*/ 6600612 w 7416856"/>
                <a:gd name="connsiteY2" fmla="*/ 1980434 h 1980434"/>
                <a:gd name="connsiteX3" fmla="*/ 258306 w 7416856"/>
                <a:gd name="connsiteY3" fmla="*/ 1629140 h 1980434"/>
                <a:gd name="connsiteX4" fmla="*/ 0 w 7416856"/>
                <a:gd name="connsiteY4" fmla="*/ 0 h 1980434"/>
                <a:gd name="connsiteX0" fmla="*/ 0 w 7416856"/>
                <a:gd name="connsiteY0" fmla="*/ 0 h 1944271"/>
                <a:gd name="connsiteX1" fmla="*/ 7416856 w 7416856"/>
                <a:gd name="connsiteY1" fmla="*/ 1 h 1944271"/>
                <a:gd name="connsiteX2" fmla="*/ 7153385 w 7416856"/>
                <a:gd name="connsiteY2" fmla="*/ 1944271 h 1944271"/>
                <a:gd name="connsiteX3" fmla="*/ 258306 w 7416856"/>
                <a:gd name="connsiteY3" fmla="*/ 1629140 h 1944271"/>
                <a:gd name="connsiteX4" fmla="*/ 0 w 7416856"/>
                <a:gd name="connsiteY4" fmla="*/ 0 h 1944271"/>
                <a:gd name="connsiteX0" fmla="*/ 0 w 7416856"/>
                <a:gd name="connsiteY0" fmla="*/ 0 h 1964935"/>
                <a:gd name="connsiteX1" fmla="*/ 7416856 w 7416856"/>
                <a:gd name="connsiteY1" fmla="*/ 1 h 1964935"/>
                <a:gd name="connsiteX2" fmla="*/ 7019066 w 7416856"/>
                <a:gd name="connsiteY2" fmla="*/ 1964935 h 1964935"/>
                <a:gd name="connsiteX3" fmla="*/ 258306 w 7416856"/>
                <a:gd name="connsiteY3" fmla="*/ 1629140 h 1964935"/>
                <a:gd name="connsiteX4" fmla="*/ 0 w 7416856"/>
                <a:gd name="connsiteY4" fmla="*/ 0 h 1964935"/>
                <a:gd name="connsiteX0" fmla="*/ 0 w 7375527"/>
                <a:gd name="connsiteY0" fmla="*/ 0 h 1964935"/>
                <a:gd name="connsiteX1" fmla="*/ 7375527 w 7375527"/>
                <a:gd name="connsiteY1" fmla="*/ 5167 h 1964935"/>
                <a:gd name="connsiteX2" fmla="*/ 7019066 w 7375527"/>
                <a:gd name="connsiteY2" fmla="*/ 1964935 h 1964935"/>
                <a:gd name="connsiteX3" fmla="*/ 258306 w 7375527"/>
                <a:gd name="connsiteY3" fmla="*/ 1629140 h 1964935"/>
                <a:gd name="connsiteX4" fmla="*/ 0 w 7375527"/>
                <a:gd name="connsiteY4" fmla="*/ 0 h 1964935"/>
                <a:gd name="connsiteX0" fmla="*/ 0 w 7375527"/>
                <a:gd name="connsiteY0" fmla="*/ 0 h 1964935"/>
                <a:gd name="connsiteX1" fmla="*/ 7375527 w 7375527"/>
                <a:gd name="connsiteY1" fmla="*/ 5167 h 1964935"/>
                <a:gd name="connsiteX2" fmla="*/ 7019066 w 7375527"/>
                <a:gd name="connsiteY2" fmla="*/ 1964935 h 1964935"/>
                <a:gd name="connsiteX3" fmla="*/ 1064218 w 7375527"/>
                <a:gd name="connsiteY3" fmla="*/ 1541317 h 1964935"/>
                <a:gd name="connsiteX4" fmla="*/ 0 w 7375527"/>
                <a:gd name="connsiteY4" fmla="*/ 0 h 1964935"/>
                <a:gd name="connsiteX0" fmla="*/ 0 w 7282537"/>
                <a:gd name="connsiteY0" fmla="*/ 10331 h 1959768"/>
                <a:gd name="connsiteX1" fmla="*/ 7282537 w 7282537"/>
                <a:gd name="connsiteY1" fmla="*/ 0 h 1959768"/>
                <a:gd name="connsiteX2" fmla="*/ 6926076 w 7282537"/>
                <a:gd name="connsiteY2" fmla="*/ 1959768 h 1959768"/>
                <a:gd name="connsiteX3" fmla="*/ 971228 w 7282537"/>
                <a:gd name="connsiteY3" fmla="*/ 1536150 h 1959768"/>
                <a:gd name="connsiteX4" fmla="*/ 0 w 7282537"/>
                <a:gd name="connsiteY4" fmla="*/ 10331 h 195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2537" h="1959768">
                  <a:moveTo>
                    <a:pt x="0" y="10331"/>
                  </a:moveTo>
                  <a:lnTo>
                    <a:pt x="7282537" y="0"/>
                  </a:lnTo>
                  <a:lnTo>
                    <a:pt x="6926076" y="1959768"/>
                  </a:lnTo>
                  <a:lnTo>
                    <a:pt x="971228" y="1536150"/>
                  </a:lnTo>
                  <a:lnTo>
                    <a:pt x="0" y="10331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aa-ET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6AFBC864-D0B2-435C-8EB7-B76A612457B5}"/>
                </a:ext>
              </a:extLst>
            </p:cNvPr>
            <p:cNvSpPr/>
            <p:nvPr/>
          </p:nvSpPr>
          <p:spPr bwMode="auto">
            <a:xfrm>
              <a:off x="2391187" y="2459234"/>
              <a:ext cx="7416856" cy="1944271"/>
            </a:xfrm>
            <a:custGeom>
              <a:avLst/>
              <a:gdLst>
                <a:gd name="connsiteX0" fmla="*/ 0 w 7246374"/>
                <a:gd name="connsiteY0" fmla="*/ 0 h 2130251"/>
                <a:gd name="connsiteX1" fmla="*/ 7246374 w 7246374"/>
                <a:gd name="connsiteY1" fmla="*/ 0 h 2130251"/>
                <a:gd name="connsiteX2" fmla="*/ 7246374 w 7246374"/>
                <a:gd name="connsiteY2" fmla="*/ 2130251 h 2130251"/>
                <a:gd name="connsiteX3" fmla="*/ 0 w 7246374"/>
                <a:gd name="connsiteY3" fmla="*/ 2130251 h 2130251"/>
                <a:gd name="connsiteX4" fmla="*/ 0 w 7246374"/>
                <a:gd name="connsiteY4" fmla="*/ 0 h 2130251"/>
                <a:gd name="connsiteX0" fmla="*/ 0 w 7385859"/>
                <a:gd name="connsiteY0" fmla="*/ 87823 h 2130251"/>
                <a:gd name="connsiteX1" fmla="*/ 7385859 w 7385859"/>
                <a:gd name="connsiteY1" fmla="*/ 0 h 2130251"/>
                <a:gd name="connsiteX2" fmla="*/ 7385859 w 7385859"/>
                <a:gd name="connsiteY2" fmla="*/ 2130251 h 2130251"/>
                <a:gd name="connsiteX3" fmla="*/ 139485 w 7385859"/>
                <a:gd name="connsiteY3" fmla="*/ 2130251 h 2130251"/>
                <a:gd name="connsiteX4" fmla="*/ 0 w 7385859"/>
                <a:gd name="connsiteY4" fmla="*/ 87823 h 2130251"/>
                <a:gd name="connsiteX0" fmla="*/ 0 w 7385859"/>
                <a:gd name="connsiteY0" fmla="*/ 87823 h 2130251"/>
                <a:gd name="connsiteX1" fmla="*/ 7385859 w 7385859"/>
                <a:gd name="connsiteY1" fmla="*/ 0 h 2130251"/>
                <a:gd name="connsiteX2" fmla="*/ 7385859 w 7385859"/>
                <a:gd name="connsiteY2" fmla="*/ 2130251 h 2130251"/>
                <a:gd name="connsiteX3" fmla="*/ 258306 w 7385859"/>
                <a:gd name="connsiteY3" fmla="*/ 1716963 h 2130251"/>
                <a:gd name="connsiteX4" fmla="*/ 0 w 7385859"/>
                <a:gd name="connsiteY4" fmla="*/ 87823 h 2130251"/>
                <a:gd name="connsiteX0" fmla="*/ 0 w 7416856"/>
                <a:gd name="connsiteY0" fmla="*/ 0 h 2042428"/>
                <a:gd name="connsiteX1" fmla="*/ 7416856 w 7416856"/>
                <a:gd name="connsiteY1" fmla="*/ 1 h 2042428"/>
                <a:gd name="connsiteX2" fmla="*/ 7385859 w 7416856"/>
                <a:gd name="connsiteY2" fmla="*/ 2042428 h 2042428"/>
                <a:gd name="connsiteX3" fmla="*/ 258306 w 7416856"/>
                <a:gd name="connsiteY3" fmla="*/ 1629140 h 2042428"/>
                <a:gd name="connsiteX4" fmla="*/ 0 w 7416856"/>
                <a:gd name="connsiteY4" fmla="*/ 0 h 2042428"/>
                <a:gd name="connsiteX0" fmla="*/ 0 w 7416856"/>
                <a:gd name="connsiteY0" fmla="*/ 0 h 1980434"/>
                <a:gd name="connsiteX1" fmla="*/ 7416856 w 7416856"/>
                <a:gd name="connsiteY1" fmla="*/ 1 h 1980434"/>
                <a:gd name="connsiteX2" fmla="*/ 6600612 w 7416856"/>
                <a:gd name="connsiteY2" fmla="*/ 1980434 h 1980434"/>
                <a:gd name="connsiteX3" fmla="*/ 258306 w 7416856"/>
                <a:gd name="connsiteY3" fmla="*/ 1629140 h 1980434"/>
                <a:gd name="connsiteX4" fmla="*/ 0 w 7416856"/>
                <a:gd name="connsiteY4" fmla="*/ 0 h 1980434"/>
                <a:gd name="connsiteX0" fmla="*/ 0 w 7416856"/>
                <a:gd name="connsiteY0" fmla="*/ 0 h 1944271"/>
                <a:gd name="connsiteX1" fmla="*/ 7416856 w 7416856"/>
                <a:gd name="connsiteY1" fmla="*/ 1 h 1944271"/>
                <a:gd name="connsiteX2" fmla="*/ 7153385 w 7416856"/>
                <a:gd name="connsiteY2" fmla="*/ 1944271 h 1944271"/>
                <a:gd name="connsiteX3" fmla="*/ 258306 w 7416856"/>
                <a:gd name="connsiteY3" fmla="*/ 1629140 h 1944271"/>
                <a:gd name="connsiteX4" fmla="*/ 0 w 7416856"/>
                <a:gd name="connsiteY4" fmla="*/ 0 h 194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6856" h="1944271">
                  <a:moveTo>
                    <a:pt x="0" y="0"/>
                  </a:moveTo>
                  <a:lnTo>
                    <a:pt x="7416856" y="1"/>
                  </a:lnTo>
                  <a:lnTo>
                    <a:pt x="7153385" y="1944271"/>
                  </a:lnTo>
                  <a:lnTo>
                    <a:pt x="258306" y="1629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aa-ET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730DC4E-531B-4ABC-AA23-5609E3184BBE}"/>
              </a:ext>
            </a:extLst>
          </p:cNvPr>
          <p:cNvSpPr txBox="1"/>
          <p:nvPr/>
        </p:nvSpPr>
        <p:spPr>
          <a:xfrm>
            <a:off x="2665174" y="2817680"/>
            <a:ext cx="7090399" cy="76231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spc="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Minecraft Education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F8BDA7-C6FE-4F2C-8659-9240FF7A1B62}"/>
              </a:ext>
            </a:extLst>
          </p:cNvPr>
          <p:cNvSpPr/>
          <p:nvPr/>
        </p:nvSpPr>
        <p:spPr bwMode="auto">
          <a:xfrm>
            <a:off x="359142" y="351934"/>
            <a:ext cx="11470651" cy="6154133"/>
          </a:xfrm>
          <a:prstGeom prst="rect">
            <a:avLst/>
          </a:prstGeom>
          <a:noFill/>
          <a:ln w="19050">
            <a:solidFill>
              <a:srgbClr val="FFCD00"/>
            </a:solidFill>
            <a:beve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C2A59D-7A5A-4F24-946E-D8D8549EF6D1}"/>
              </a:ext>
            </a:extLst>
          </p:cNvPr>
          <p:cNvSpPr txBox="1"/>
          <p:nvPr/>
        </p:nvSpPr>
        <p:spPr>
          <a:xfrm rot="996126">
            <a:off x="2013204" y="3281473"/>
            <a:ext cx="52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rgbClr val="507CE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aa-ET" sz="3600" dirty="0">
              <a:solidFill>
                <a:srgbClr val="507CE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EA6E38-FFD3-4DA2-BE31-3E8C7FB1331E}"/>
              </a:ext>
            </a:extLst>
          </p:cNvPr>
          <p:cNvSpPr txBox="1"/>
          <p:nvPr/>
        </p:nvSpPr>
        <p:spPr>
          <a:xfrm rot="20022876">
            <a:off x="9520527" y="4090642"/>
            <a:ext cx="52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rgbClr val="FF37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aa-ET" sz="3600" dirty="0">
              <a:solidFill>
                <a:srgbClr val="FF37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EB1E10A-6EC7-4179-BED1-ED9CB7F84DF4}"/>
              </a:ext>
            </a:extLst>
          </p:cNvPr>
          <p:cNvSpPr/>
          <p:nvPr/>
        </p:nvSpPr>
        <p:spPr bwMode="auto">
          <a:xfrm rot="9519850">
            <a:off x="5745018" y="4437833"/>
            <a:ext cx="286327" cy="29687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E73C87C-7620-4F3B-B448-B582CAE9A72D}"/>
              </a:ext>
            </a:extLst>
          </p:cNvPr>
          <p:cNvSpPr/>
          <p:nvPr/>
        </p:nvSpPr>
        <p:spPr bwMode="auto">
          <a:xfrm>
            <a:off x="9804428" y="3118507"/>
            <a:ext cx="245086" cy="2450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CE187A-6197-4902-BC9E-8EA63C1BA208}"/>
              </a:ext>
            </a:extLst>
          </p:cNvPr>
          <p:cNvCxnSpPr>
            <a:cxnSpLocks/>
          </p:cNvCxnSpPr>
          <p:nvPr/>
        </p:nvCxnSpPr>
        <p:spPr>
          <a:xfrm>
            <a:off x="7563077" y="4586269"/>
            <a:ext cx="703467" cy="99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F0C8CB-BCAE-4E54-B107-DE3957B62561}"/>
              </a:ext>
            </a:extLst>
          </p:cNvPr>
          <p:cNvCxnSpPr>
            <a:cxnSpLocks/>
          </p:cNvCxnSpPr>
          <p:nvPr/>
        </p:nvCxnSpPr>
        <p:spPr>
          <a:xfrm>
            <a:off x="7627737" y="4685709"/>
            <a:ext cx="509499" cy="76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F485E5-C003-46BD-9193-EDBFF1C5CFD1}"/>
              </a:ext>
            </a:extLst>
          </p:cNvPr>
          <p:cNvSpPr txBox="1"/>
          <p:nvPr/>
        </p:nvSpPr>
        <p:spPr>
          <a:xfrm rot="1961684">
            <a:off x="7661456" y="1691493"/>
            <a:ext cx="52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rgbClr val="507CE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aa-ET" sz="3600" dirty="0">
              <a:solidFill>
                <a:srgbClr val="507CE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9245A6-2421-4BF0-ACA6-BE4B416344C6}"/>
              </a:ext>
            </a:extLst>
          </p:cNvPr>
          <p:cNvGrpSpPr/>
          <p:nvPr/>
        </p:nvGrpSpPr>
        <p:grpSpPr>
          <a:xfrm>
            <a:off x="5146523" y="2067611"/>
            <a:ext cx="703467" cy="71732"/>
            <a:chOff x="5146523" y="2067611"/>
            <a:chExt cx="703467" cy="7173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4C52677-1F39-49BF-A04F-6F19CDBAF69A}"/>
                </a:ext>
              </a:extLst>
            </p:cNvPr>
            <p:cNvCxnSpPr>
              <a:cxnSpLocks/>
            </p:cNvCxnSpPr>
            <p:nvPr/>
          </p:nvCxnSpPr>
          <p:spPr>
            <a:xfrm>
              <a:off x="5146523" y="2067611"/>
              <a:ext cx="703467" cy="0"/>
            </a:xfrm>
            <a:prstGeom prst="line">
              <a:avLst/>
            </a:prstGeom>
            <a:ln w="28575">
              <a:solidFill>
                <a:srgbClr val="FFCD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76A601-0A35-4B17-A53D-CF91DB05E359}"/>
                </a:ext>
              </a:extLst>
            </p:cNvPr>
            <p:cNvCxnSpPr>
              <a:cxnSpLocks/>
            </p:cNvCxnSpPr>
            <p:nvPr/>
          </p:nvCxnSpPr>
          <p:spPr>
            <a:xfrm>
              <a:off x="5196052" y="2139343"/>
              <a:ext cx="407904" cy="0"/>
            </a:xfrm>
            <a:prstGeom prst="line">
              <a:avLst/>
            </a:prstGeom>
            <a:ln w="28575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So what exactly is Minecraft: Education Edition? - Gearburn">
            <a:extLst>
              <a:ext uri="{FF2B5EF4-FFF2-40B4-BE49-F238E27FC236}">
                <a16:creationId xmlns:a16="http://schemas.microsoft.com/office/drawing/2014/main" id="{C844A6D9-5F74-4399-B5D8-CD72053B4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4" b="12882"/>
          <a:stretch/>
        </p:blipFill>
        <p:spPr bwMode="auto">
          <a:xfrm>
            <a:off x="1253377" y="1831221"/>
            <a:ext cx="9780449" cy="369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64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6D784EE-09C2-4F99-AD0B-9A311B9B776C}"/>
              </a:ext>
            </a:extLst>
          </p:cNvPr>
          <p:cNvSpPr/>
          <p:nvPr/>
        </p:nvSpPr>
        <p:spPr bwMode="auto">
          <a:xfrm>
            <a:off x="359142" y="351934"/>
            <a:ext cx="11470651" cy="6154133"/>
          </a:xfrm>
          <a:prstGeom prst="rect">
            <a:avLst/>
          </a:prstGeom>
          <a:noFill/>
          <a:ln w="19050">
            <a:solidFill>
              <a:srgbClr val="FFCD1D"/>
            </a:solidFill>
            <a:beve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F23FEB-F39B-4185-8BE1-0E11CF1FF62D}"/>
              </a:ext>
            </a:extLst>
          </p:cNvPr>
          <p:cNvGrpSpPr/>
          <p:nvPr/>
        </p:nvGrpSpPr>
        <p:grpSpPr>
          <a:xfrm>
            <a:off x="1209847" y="-1772"/>
            <a:ext cx="2751343" cy="6858000"/>
            <a:chOff x="910632" y="-1772"/>
            <a:chExt cx="2751343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3EB4AD-C8AB-4DE8-B0A7-DF40DB08FE6B}"/>
                </a:ext>
              </a:extLst>
            </p:cNvPr>
            <p:cNvSpPr/>
            <p:nvPr/>
          </p:nvSpPr>
          <p:spPr bwMode="auto">
            <a:xfrm>
              <a:off x="910632" y="-1772"/>
              <a:ext cx="2751343" cy="6858000"/>
            </a:xfrm>
            <a:prstGeom prst="rect">
              <a:avLst/>
            </a:prstGeom>
            <a:solidFill>
              <a:srgbClr val="FFCD1D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aa-ET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4D9AD8A-7A5F-4F2E-9A50-2A5BAF3AC04A}"/>
                </a:ext>
              </a:extLst>
            </p:cNvPr>
            <p:cNvGrpSpPr/>
            <p:nvPr/>
          </p:nvGrpSpPr>
          <p:grpSpPr>
            <a:xfrm>
              <a:off x="910632" y="350162"/>
              <a:ext cx="2751343" cy="6152471"/>
              <a:chOff x="8366236" y="351934"/>
              <a:chExt cx="2751343" cy="6152471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27AD576-D28F-44F4-992C-551F40735878}"/>
                  </a:ext>
                </a:extLst>
              </p:cNvPr>
              <p:cNvCxnSpPr/>
              <p:nvPr/>
            </p:nvCxnSpPr>
            <p:spPr>
              <a:xfrm>
                <a:off x="8366236" y="351934"/>
                <a:ext cx="275134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FF831F4-739E-451B-A72E-FD900477F0B5}"/>
                  </a:ext>
                </a:extLst>
              </p:cNvPr>
              <p:cNvCxnSpPr/>
              <p:nvPr/>
            </p:nvCxnSpPr>
            <p:spPr>
              <a:xfrm>
                <a:off x="8366236" y="6504405"/>
                <a:ext cx="275134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629A9C-4795-47D7-AE67-098DE94AB3E2}"/>
              </a:ext>
            </a:extLst>
          </p:cNvPr>
          <p:cNvGrpSpPr/>
          <p:nvPr/>
        </p:nvGrpSpPr>
        <p:grpSpPr>
          <a:xfrm>
            <a:off x="5335180" y="805618"/>
            <a:ext cx="6494612" cy="5125644"/>
            <a:chOff x="5261559" y="738383"/>
            <a:chExt cx="6494612" cy="51256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8DFFB9-5002-427B-B117-EC516F3ED96D}"/>
                </a:ext>
              </a:extLst>
            </p:cNvPr>
            <p:cNvSpPr txBox="1"/>
            <p:nvPr/>
          </p:nvSpPr>
          <p:spPr>
            <a:xfrm>
              <a:off x="5261559" y="1880885"/>
              <a:ext cx="6494612" cy="3983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aa-ET" dirty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Розвинені навички алгоритмічного і критичного мислення завдяки блочному програмуванню.</a:t>
              </a:r>
              <a:endPara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aa-ET" sz="900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aa-ET" dirty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Розкритий творч</a:t>
              </a:r>
              <a:r>
                <a:rPr lang="uk-UA" dirty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и</a:t>
              </a:r>
              <a:r>
                <a:rPr lang="aa-ET" dirty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й потенціал і креативність через створення власних </a:t>
              </a:r>
              <a:r>
                <a:rPr lang="ru-RU" dirty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проект</a:t>
              </a:r>
              <a:r>
                <a:rPr lang="uk-UA" dirty="0" err="1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ів</a:t>
              </a:r>
              <a:r>
                <a:rPr lang="aa-ET" dirty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анімацій, </a:t>
              </a:r>
              <a:r>
                <a:rPr lang="en-US" dirty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3D-</a:t>
              </a:r>
              <a:r>
                <a:rPr lang="ru-RU" dirty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об</a:t>
              </a:r>
              <a:r>
                <a:rPr lang="uk-UA" dirty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’</a:t>
              </a:r>
              <a:r>
                <a:rPr lang="uk-UA" dirty="0" err="1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єктів</a:t>
              </a:r>
              <a:r>
                <a:rPr lang="aa-ET" dirty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  <a:endPara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aa-ET" sz="900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aa-ET" dirty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Вдосконалені комунікативні навички і вміння працювати в команді завдяки проектному навчанню у групі.</a:t>
              </a:r>
              <a:endPara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aa-ET" sz="900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aa-ET" dirty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Готове підґрунтя для вивчення більш складних текстових мов програмування.</a:t>
              </a:r>
              <a:endParaRPr lang="en-US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41C0815-29E0-408E-8CA9-D96EB9AE41DD}"/>
                </a:ext>
              </a:extLst>
            </p:cNvPr>
            <p:cNvGrpSpPr/>
            <p:nvPr/>
          </p:nvGrpSpPr>
          <p:grpSpPr>
            <a:xfrm>
              <a:off x="5261559" y="738383"/>
              <a:ext cx="3172468" cy="788795"/>
              <a:chOff x="990410" y="3179928"/>
              <a:chExt cx="3172468" cy="78879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6CCD42-1BBA-4BA8-86B0-0F7B6E68B877}"/>
                  </a:ext>
                </a:extLst>
              </p:cNvPr>
              <p:cNvSpPr txBox="1"/>
              <p:nvPr/>
            </p:nvSpPr>
            <p:spPr>
              <a:xfrm>
                <a:off x="990410" y="3179928"/>
                <a:ext cx="3172468" cy="70524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aa-ET" sz="4000" b="1" dirty="0">
                    <a:latin typeface="+mj-lt"/>
                    <a:ea typeface="+mj-ea"/>
                    <a:cs typeface="+mj-cs"/>
                  </a:rPr>
                  <a:t>Результат</a:t>
                </a:r>
                <a:endParaRPr lang="en-US" sz="4000" b="1" dirty="0">
                  <a:highlight>
                    <a:srgbClr val="FFCD1D"/>
                  </a:highlight>
                  <a:latin typeface="+mj-lt"/>
                  <a:ea typeface="+mj-ea"/>
                  <a:cs typeface="+mj-cs"/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AD99F25-F85F-4581-BC16-5E846CB9E99E}"/>
                  </a:ext>
                </a:extLst>
              </p:cNvPr>
              <p:cNvCxnSpPr/>
              <p:nvPr/>
            </p:nvCxnSpPr>
            <p:spPr>
              <a:xfrm>
                <a:off x="1123088" y="3968723"/>
                <a:ext cx="691243" cy="0"/>
              </a:xfrm>
              <a:prstGeom prst="line">
                <a:avLst/>
              </a:prstGeom>
              <a:ln w="25400">
                <a:solidFill>
                  <a:srgbClr val="FFCD1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40AC74-A2BF-4665-BDB9-B16D6D285BFC}"/>
              </a:ext>
            </a:extLst>
          </p:cNvPr>
          <p:cNvGrpSpPr/>
          <p:nvPr/>
        </p:nvGrpSpPr>
        <p:grpSpPr>
          <a:xfrm>
            <a:off x="674518" y="1085915"/>
            <a:ext cx="4198220" cy="5088019"/>
            <a:chOff x="6476207" y="1085915"/>
            <a:chExt cx="4198220" cy="5088019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F7ACEA-263D-4251-B809-B4FE5F96AC5A}"/>
                </a:ext>
              </a:extLst>
            </p:cNvPr>
            <p:cNvSpPr/>
            <p:nvPr/>
          </p:nvSpPr>
          <p:spPr bwMode="auto">
            <a:xfrm rot="9519850">
              <a:off x="6636485" y="5877062"/>
              <a:ext cx="286327" cy="296872"/>
            </a:xfrm>
            <a:prstGeom prst="triangle">
              <a:avLst/>
            </a:prstGeom>
            <a:solidFill>
              <a:srgbClr val="FFCD1D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aa-ET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3AD8AF-2682-45EC-BB70-FF1E685B8A40}"/>
                </a:ext>
              </a:extLst>
            </p:cNvPr>
            <p:cNvSpPr txBox="1"/>
            <p:nvPr/>
          </p:nvSpPr>
          <p:spPr>
            <a:xfrm rot="20022876">
              <a:off x="10147954" y="3718773"/>
              <a:ext cx="526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>
                  <a:solidFill>
                    <a:srgbClr val="5F93F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lang="aa-ET" sz="3600" dirty="0">
                <a:solidFill>
                  <a:srgbClr val="5F93F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A41B7AE-79FC-456C-BFFA-80A7AF1855B0}"/>
                </a:ext>
              </a:extLst>
            </p:cNvPr>
            <p:cNvGrpSpPr/>
            <p:nvPr/>
          </p:nvGrpSpPr>
          <p:grpSpPr>
            <a:xfrm>
              <a:off x="6476207" y="1085915"/>
              <a:ext cx="703467" cy="71732"/>
              <a:chOff x="5146523" y="2067611"/>
              <a:chExt cx="703467" cy="71732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E2BB83E-F83E-41FD-A548-D65F210FD6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6523" y="2067611"/>
                <a:ext cx="703467" cy="0"/>
              </a:xfrm>
              <a:prstGeom prst="line">
                <a:avLst/>
              </a:prstGeom>
              <a:ln w="28575">
                <a:solidFill>
                  <a:srgbClr val="FF37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1FE7737-D7C3-45B7-877F-BA6710241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6052" y="2139343"/>
                <a:ext cx="407904" cy="0"/>
              </a:xfrm>
              <a:prstGeom prst="line">
                <a:avLst/>
              </a:prstGeom>
              <a:ln w="28575">
                <a:solidFill>
                  <a:srgbClr val="FF37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9" name="Picture Placeholder 38" descr="A group of people looking at a computer&#10;&#10;Description automatically generated">
            <a:extLst>
              <a:ext uri="{FF2B5EF4-FFF2-40B4-BE49-F238E27FC236}">
                <a16:creationId xmlns:a16="http://schemas.microsoft.com/office/drawing/2014/main" id="{F028C47D-9680-438B-955E-8901B5686DB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26418" r="264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077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9C6B67-81DE-4374-908C-32B23F840FDE}"/>
              </a:ext>
            </a:extLst>
          </p:cNvPr>
          <p:cNvSpPr/>
          <p:nvPr/>
        </p:nvSpPr>
        <p:spPr bwMode="auto">
          <a:xfrm>
            <a:off x="359142" y="351934"/>
            <a:ext cx="11470651" cy="6154133"/>
          </a:xfrm>
          <a:prstGeom prst="rect">
            <a:avLst/>
          </a:prstGeom>
          <a:noFill/>
          <a:ln w="19050">
            <a:solidFill>
              <a:srgbClr val="00B050"/>
            </a:solidFill>
            <a:beve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F09EB-B551-4F0F-AEDC-B9E13EBD7B9D}"/>
              </a:ext>
            </a:extLst>
          </p:cNvPr>
          <p:cNvSpPr txBox="1"/>
          <p:nvPr/>
        </p:nvSpPr>
        <p:spPr>
          <a:xfrm>
            <a:off x="1400818" y="2048584"/>
            <a:ext cx="3856982" cy="67059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a-ET" sz="4400" b="1" spc="200" dirty="0">
                <a:latin typeface="+mj-lt"/>
                <a:ea typeface="+mj-ea"/>
                <a:cs typeface="+mj-cs"/>
              </a:rPr>
              <a:t>ГРАФІК</a:t>
            </a:r>
            <a:endParaRPr lang="en-US" sz="4400" b="1" spc="2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32DFA-BBB1-4646-B07A-5AA9CFE1F4E9}"/>
              </a:ext>
            </a:extLst>
          </p:cNvPr>
          <p:cNvSpPr txBox="1"/>
          <p:nvPr/>
        </p:nvSpPr>
        <p:spPr>
          <a:xfrm>
            <a:off x="1449146" y="2952012"/>
            <a:ext cx="4939715" cy="47865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spc="1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ЩОСУБОТИ о 10:00</a:t>
            </a:r>
            <a:endParaRPr lang="aa-ET" sz="2400" b="1" spc="100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53E68B-1078-4F4F-ACD2-30DDFE1CD235}"/>
              </a:ext>
            </a:extLst>
          </p:cNvPr>
          <p:cNvSpPr/>
          <p:nvPr/>
        </p:nvSpPr>
        <p:spPr bwMode="auto">
          <a:xfrm>
            <a:off x="6934203" y="0"/>
            <a:ext cx="527362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707A42-9FE5-46F9-A1C7-7056D738947E}"/>
              </a:ext>
            </a:extLst>
          </p:cNvPr>
          <p:cNvSpPr txBox="1"/>
          <p:nvPr/>
        </p:nvSpPr>
        <p:spPr>
          <a:xfrm>
            <a:off x="1490711" y="3736983"/>
            <a:ext cx="4382551" cy="160556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Тривалість заняття: 2,5 години, які включають програмування</a:t>
            </a:r>
            <a:r>
              <a:rPr lang="aa-ET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C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ard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Skills), 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перерву і тренінг з особистісного розвитку (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 Skills).</a:t>
            </a:r>
            <a:endParaRPr lang="aa-ET" dirty="0">
              <a:solidFill>
                <a:schemeClr val="tx1">
                  <a:alpha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6CB44-A0F3-4E6D-B3D7-A7D9E679E9F3}"/>
              </a:ext>
            </a:extLst>
          </p:cNvPr>
          <p:cNvSpPr txBox="1"/>
          <p:nvPr/>
        </p:nvSpPr>
        <p:spPr>
          <a:xfrm>
            <a:off x="7551419" y="2907401"/>
            <a:ext cx="4103870" cy="1678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НАВЧАЛЬНИЙ РІК </a:t>
            </a:r>
          </a:p>
          <a:p>
            <a:pPr algn="ctr">
              <a:lnSpc>
                <a:spcPct val="150000"/>
              </a:lnSpc>
            </a:pPr>
            <a:r>
              <a:rPr lang="ru-RU" sz="24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</a:p>
          <a:p>
            <a:pPr algn="ctr">
              <a:lnSpc>
                <a:spcPct val="150000"/>
              </a:lnSpc>
            </a:pPr>
            <a:r>
              <a:rPr lang="ru-RU" sz="24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 МІСЯЦІВ</a:t>
            </a:r>
            <a:endParaRPr lang="aa-ET" sz="24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891F79-6942-45BB-9AB5-D8C2D2536DBE}"/>
              </a:ext>
            </a:extLst>
          </p:cNvPr>
          <p:cNvGrpSpPr/>
          <p:nvPr/>
        </p:nvGrpSpPr>
        <p:grpSpPr>
          <a:xfrm>
            <a:off x="6934203" y="351934"/>
            <a:ext cx="4895590" cy="6152471"/>
            <a:chOff x="6934203" y="351934"/>
            <a:chExt cx="4895590" cy="6152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7FDDB2-8238-4633-8645-F6B8A669C8C3}"/>
                </a:ext>
              </a:extLst>
            </p:cNvPr>
            <p:cNvCxnSpPr>
              <a:cxnSpLocks/>
            </p:cNvCxnSpPr>
            <p:nvPr/>
          </p:nvCxnSpPr>
          <p:spPr>
            <a:xfrm>
              <a:off x="6934203" y="351934"/>
              <a:ext cx="489559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C286128-D583-4A9D-B01F-E4D0A93800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4203" y="6504405"/>
              <a:ext cx="489559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5877AD-6A3E-42E5-967F-3149E393DCF6}"/>
              </a:ext>
            </a:extLst>
          </p:cNvPr>
          <p:cNvCxnSpPr>
            <a:cxnSpLocks/>
          </p:cNvCxnSpPr>
          <p:nvPr/>
        </p:nvCxnSpPr>
        <p:spPr>
          <a:xfrm flipV="1">
            <a:off x="11829793" y="351935"/>
            <a:ext cx="0" cy="6154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98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769FA2-D270-4BA5-A98C-A062B87058D0}"/>
              </a:ext>
            </a:extLst>
          </p:cNvPr>
          <p:cNvSpPr/>
          <p:nvPr/>
        </p:nvSpPr>
        <p:spPr bwMode="auto">
          <a:xfrm>
            <a:off x="8366236" y="0"/>
            <a:ext cx="2751343" cy="6858000"/>
          </a:xfrm>
          <a:prstGeom prst="rect">
            <a:avLst/>
          </a:prstGeom>
          <a:solidFill>
            <a:srgbClr val="FFCD1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C6B67-81DE-4374-908C-32B23F840FDE}"/>
              </a:ext>
            </a:extLst>
          </p:cNvPr>
          <p:cNvSpPr/>
          <p:nvPr/>
        </p:nvSpPr>
        <p:spPr bwMode="auto">
          <a:xfrm>
            <a:off x="359142" y="351934"/>
            <a:ext cx="11470651" cy="6154133"/>
          </a:xfrm>
          <a:prstGeom prst="rect">
            <a:avLst/>
          </a:prstGeom>
          <a:noFill/>
          <a:ln w="19050">
            <a:solidFill>
              <a:srgbClr val="FFCD1D"/>
            </a:solidFill>
            <a:beve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F09EB-B551-4F0F-AEDC-B9E13EBD7B9D}"/>
              </a:ext>
            </a:extLst>
          </p:cNvPr>
          <p:cNvSpPr txBox="1"/>
          <p:nvPr/>
        </p:nvSpPr>
        <p:spPr>
          <a:xfrm>
            <a:off x="885004" y="1180321"/>
            <a:ext cx="3856982" cy="67059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a-ET" sz="1600" b="1" spc="200" dirty="0">
                <a:latin typeface="+mj-lt"/>
                <a:ea typeface="+mj-ea"/>
                <a:cs typeface="+mj-cs"/>
              </a:rPr>
              <a:t>ВИКЛАДАЧ</a:t>
            </a:r>
            <a:endParaRPr lang="en-US" sz="1600" b="1" spc="2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32DFA-BBB1-4646-B07A-5AA9CFE1F4E9}"/>
              </a:ext>
            </a:extLst>
          </p:cNvPr>
          <p:cNvSpPr txBox="1"/>
          <p:nvPr/>
        </p:nvSpPr>
        <p:spPr>
          <a:xfrm>
            <a:off x="969772" y="2107787"/>
            <a:ext cx="4076075" cy="135421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r>
              <a:rPr lang="ru-RU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Юлія Максимець</a:t>
            </a:r>
            <a:endParaRPr lang="aa-ET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F0F64AB-9B0C-431B-978C-CA973DDC5EC9}"/>
              </a:ext>
            </a:extLst>
          </p:cNvPr>
          <p:cNvGrpSpPr/>
          <p:nvPr/>
        </p:nvGrpSpPr>
        <p:grpSpPr>
          <a:xfrm>
            <a:off x="6476207" y="1085915"/>
            <a:ext cx="4198220" cy="4961891"/>
            <a:chOff x="6476207" y="1085915"/>
            <a:chExt cx="4198220" cy="4961891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5E8DD69-203F-4403-8A74-E9E7132DFFDB}"/>
                </a:ext>
              </a:extLst>
            </p:cNvPr>
            <p:cNvSpPr/>
            <p:nvPr/>
          </p:nvSpPr>
          <p:spPr bwMode="auto">
            <a:xfrm rot="9519850">
              <a:off x="6878223" y="5750934"/>
              <a:ext cx="286327" cy="29687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aa-E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E1366C-C89F-458E-A118-D9046A55A348}"/>
                </a:ext>
              </a:extLst>
            </p:cNvPr>
            <p:cNvSpPr txBox="1"/>
            <p:nvPr/>
          </p:nvSpPr>
          <p:spPr>
            <a:xfrm rot="20022876">
              <a:off x="10147954" y="3718773"/>
              <a:ext cx="526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>
                  <a:solidFill>
                    <a:srgbClr val="FF376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lang="aa-ET" sz="3600" dirty="0">
                <a:solidFill>
                  <a:srgbClr val="FF376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FDFB93D-68C8-4766-84B5-07D604C3572E}"/>
                </a:ext>
              </a:extLst>
            </p:cNvPr>
            <p:cNvGrpSpPr/>
            <p:nvPr/>
          </p:nvGrpSpPr>
          <p:grpSpPr>
            <a:xfrm>
              <a:off x="6476207" y="1085915"/>
              <a:ext cx="703467" cy="71732"/>
              <a:chOff x="5146523" y="2067611"/>
              <a:chExt cx="703467" cy="71732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7760393-67D6-4ABE-9EB1-D9924FE24B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6523" y="2067611"/>
                <a:ext cx="703467" cy="0"/>
              </a:xfrm>
              <a:prstGeom prst="line">
                <a:avLst/>
              </a:prstGeom>
              <a:ln w="28575">
                <a:solidFill>
                  <a:srgbClr val="FFCD1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4449520-FD5D-4FD2-AD7C-F5720D587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6052" y="2139343"/>
                <a:ext cx="407904" cy="0"/>
              </a:xfrm>
              <a:prstGeom prst="line">
                <a:avLst/>
              </a:prstGeom>
              <a:ln w="28575">
                <a:solidFill>
                  <a:srgbClr val="FFCD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7105FA6-EF13-4AAB-BDEF-939F7A0C2FC5}"/>
              </a:ext>
            </a:extLst>
          </p:cNvPr>
          <p:cNvSpPr txBox="1"/>
          <p:nvPr/>
        </p:nvSpPr>
        <p:spPr>
          <a:xfrm>
            <a:off x="1009963" y="3957362"/>
            <a:ext cx="4890142" cy="166327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Викладач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інформатики з 11-річним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досвідом</a:t>
            </a:r>
            <a:endParaRPr lang="ru-RU" dirty="0">
              <a:solidFill>
                <a:schemeClr val="tx1">
                  <a:alpha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endParaRPr lang="ru-RU" sz="1000" dirty="0">
              <a:solidFill>
                <a:schemeClr val="tx1">
                  <a:alpha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Тренер в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проекті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eKIDs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ід 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EPAM</a:t>
            </a:r>
            <a:b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000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Автор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Scratch </a:t>
            </a:r>
            <a:r>
              <a: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 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Minecraft Education </a:t>
            </a:r>
            <a:endParaRPr lang="uk-UA" dirty="0">
              <a:solidFill>
                <a:schemeClr val="tx1">
                  <a:alpha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GoITeens</a:t>
            </a:r>
            <a:endParaRPr lang="ru-RU" dirty="0">
              <a:solidFill>
                <a:schemeClr val="tx1">
                  <a:alpha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1A11B9-F282-4A51-8C2B-5F1653C952AB}"/>
              </a:ext>
            </a:extLst>
          </p:cNvPr>
          <p:cNvCxnSpPr>
            <a:cxnSpLocks/>
          </p:cNvCxnSpPr>
          <p:nvPr/>
        </p:nvCxnSpPr>
        <p:spPr>
          <a:xfrm>
            <a:off x="1015632" y="3736730"/>
            <a:ext cx="785182" cy="0"/>
          </a:xfrm>
          <a:prstGeom prst="line">
            <a:avLst/>
          </a:prstGeom>
          <a:ln w="25400"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Placeholder 2" descr="A person standing in front of a mirror posing for the camera&#10;&#10;Description automatically generated">
            <a:extLst>
              <a:ext uri="{FF2B5EF4-FFF2-40B4-BE49-F238E27FC236}">
                <a16:creationId xmlns:a16="http://schemas.microsoft.com/office/drawing/2014/main" id="{7A0619F3-FA92-45FA-818B-B7516241440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4780" r="4780"/>
          <a:stretch>
            <a:fillRect/>
          </a:stretch>
        </p:blipFill>
        <p:spPr>
          <a:xfrm>
            <a:off x="6268535" y="1411448"/>
            <a:ext cx="3806643" cy="4209185"/>
          </a:xfrm>
        </p:spPr>
      </p:pic>
    </p:spTree>
    <p:extLst>
      <p:ext uri="{BB962C8B-B14F-4D97-AF65-F5344CB8AC3E}">
        <p14:creationId xmlns:p14="http://schemas.microsoft.com/office/powerpoint/2010/main" val="415631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9C6B67-81DE-4374-908C-32B23F840FDE}"/>
              </a:ext>
            </a:extLst>
          </p:cNvPr>
          <p:cNvSpPr/>
          <p:nvPr/>
        </p:nvSpPr>
        <p:spPr bwMode="auto">
          <a:xfrm>
            <a:off x="359142" y="351934"/>
            <a:ext cx="11470651" cy="6154133"/>
          </a:xfrm>
          <a:prstGeom prst="rect">
            <a:avLst/>
          </a:prstGeom>
          <a:noFill/>
          <a:ln w="19050">
            <a:solidFill>
              <a:srgbClr val="FFCD1D"/>
            </a:solidFill>
            <a:beve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6250DC-9406-489B-AA7D-E5EF06539BBD}"/>
              </a:ext>
            </a:extLst>
          </p:cNvPr>
          <p:cNvCxnSpPr/>
          <p:nvPr/>
        </p:nvCxnSpPr>
        <p:spPr>
          <a:xfrm>
            <a:off x="6096000" y="2057400"/>
            <a:ext cx="0" cy="2743200"/>
          </a:xfrm>
          <a:prstGeom prst="line">
            <a:avLst/>
          </a:prstGeom>
          <a:ln w="25400">
            <a:solidFill>
              <a:srgbClr val="FFC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0AFA9-3106-4D2E-8B87-397B455A685A}"/>
              </a:ext>
            </a:extLst>
          </p:cNvPr>
          <p:cNvGrpSpPr/>
          <p:nvPr/>
        </p:nvGrpSpPr>
        <p:grpSpPr>
          <a:xfrm>
            <a:off x="2163568" y="2261484"/>
            <a:ext cx="7864865" cy="2335032"/>
            <a:chOff x="1495634" y="2330180"/>
            <a:chExt cx="7864865" cy="2335032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5E8DD69-203F-4403-8A74-E9E7132DFFDB}"/>
                </a:ext>
              </a:extLst>
            </p:cNvPr>
            <p:cNvSpPr/>
            <p:nvPr/>
          </p:nvSpPr>
          <p:spPr bwMode="auto">
            <a:xfrm rot="19295120">
              <a:off x="9052674" y="4148800"/>
              <a:ext cx="286327" cy="29687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aa-E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E1366C-C89F-458E-A118-D9046A55A348}"/>
                </a:ext>
              </a:extLst>
            </p:cNvPr>
            <p:cNvSpPr txBox="1"/>
            <p:nvPr/>
          </p:nvSpPr>
          <p:spPr>
            <a:xfrm rot="20022876">
              <a:off x="8301461" y="2330180"/>
              <a:ext cx="526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>
                  <a:solidFill>
                    <a:srgbClr val="FF376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lang="aa-ET" sz="3600" dirty="0">
                <a:solidFill>
                  <a:srgbClr val="FF376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FDFB93D-68C8-4766-84B5-07D604C3572E}"/>
                </a:ext>
              </a:extLst>
            </p:cNvPr>
            <p:cNvGrpSpPr/>
            <p:nvPr/>
          </p:nvGrpSpPr>
          <p:grpSpPr>
            <a:xfrm>
              <a:off x="6476207" y="2402096"/>
              <a:ext cx="703467" cy="71732"/>
              <a:chOff x="5146523" y="2067611"/>
              <a:chExt cx="703467" cy="71732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7760393-67D6-4ABE-9EB1-D9924FE24B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6523" y="2067611"/>
                <a:ext cx="703467" cy="0"/>
              </a:xfrm>
              <a:prstGeom prst="line">
                <a:avLst/>
              </a:prstGeom>
              <a:ln w="28575">
                <a:solidFill>
                  <a:srgbClr val="FFCD1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4449520-FD5D-4FD2-AD7C-F5720D587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6052" y="2139343"/>
                <a:ext cx="407904" cy="0"/>
              </a:xfrm>
              <a:prstGeom prst="line">
                <a:avLst/>
              </a:prstGeom>
              <a:ln w="28575">
                <a:solidFill>
                  <a:srgbClr val="FFCD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932DFA-BBB1-4646-B07A-5AA9CFE1F4E9}"/>
                </a:ext>
              </a:extLst>
            </p:cNvPr>
            <p:cNvSpPr txBox="1"/>
            <p:nvPr/>
          </p:nvSpPr>
          <p:spPr>
            <a:xfrm>
              <a:off x="1495634" y="2887574"/>
              <a:ext cx="4076075" cy="923330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r>
                <a:rPr lang="ru-RU" sz="6000" b="1" spc="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Вартість</a:t>
              </a:r>
              <a:endParaRPr lang="aa-ET" sz="6000" b="1" spc="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7F31B9-FFEC-4436-B53E-8EFF84D19762}"/>
                </a:ext>
              </a:extLst>
            </p:cNvPr>
            <p:cNvSpPr txBox="1"/>
            <p:nvPr/>
          </p:nvSpPr>
          <p:spPr>
            <a:xfrm>
              <a:off x="5988420" y="3059668"/>
              <a:ext cx="337207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CA" sz="6000" b="1" dirty="0">
                  <a:solidFill>
                    <a:srgbClr val="000000"/>
                  </a:solidFill>
                  <a:latin typeface="+mj-lt"/>
                  <a:ea typeface="Titillium Light" charset="0"/>
                  <a:cs typeface="Titillium Light" charset="0"/>
                </a:rPr>
                <a:t>1</a:t>
              </a:r>
              <a:r>
                <a:rPr lang="uk-UA" sz="6000" b="1" dirty="0">
                  <a:solidFill>
                    <a:srgbClr val="000000"/>
                  </a:solidFill>
                  <a:latin typeface="+mj-lt"/>
                  <a:ea typeface="Titillium Light" charset="0"/>
                  <a:cs typeface="Titillium Light" charset="0"/>
                </a:rPr>
                <a:t>8</a:t>
              </a:r>
              <a:r>
                <a:rPr lang="en-CA" sz="6000" b="1" dirty="0">
                  <a:solidFill>
                    <a:srgbClr val="000000"/>
                  </a:solidFill>
                  <a:latin typeface="+mj-lt"/>
                  <a:ea typeface="Titillium Light" charset="0"/>
                  <a:cs typeface="Titillium Light" charset="0"/>
                </a:rPr>
                <a:t>00 </a:t>
              </a:r>
              <a:r>
                <a:rPr lang="aa-ET" sz="4000" b="1" dirty="0">
                  <a:solidFill>
                    <a:srgbClr val="000000"/>
                  </a:solidFill>
                  <a:latin typeface="+mj-lt"/>
                  <a:ea typeface="Titillium Light" charset="0"/>
                  <a:cs typeface="Titillium Light" charset="0"/>
                </a:rPr>
                <a:t>грн.</a:t>
              </a:r>
              <a:endParaRPr lang="en-US" sz="4000" b="1" dirty="0">
                <a:latin typeface="+mj-lt"/>
                <a:ea typeface="Titillium Light" charset="0"/>
                <a:cs typeface="Titillium Light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FFA007-67B5-4059-982D-23D71493BE9C}"/>
                </a:ext>
              </a:extLst>
            </p:cNvPr>
            <p:cNvSpPr txBox="1"/>
            <p:nvPr/>
          </p:nvSpPr>
          <p:spPr>
            <a:xfrm>
              <a:off x="6504191" y="3935724"/>
              <a:ext cx="2340536" cy="296748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aa-ET" b="1" dirty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В М</a:t>
              </a:r>
              <a:r>
                <a:rPr lang="en-CA" b="1" dirty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</a:t>
              </a:r>
              <a:r>
                <a:rPr lang="aa-ET" b="1" dirty="0">
                  <a:solidFill>
                    <a:schemeClr val="tx1">
                      <a:alpha val="6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СЯЦЬ</a:t>
              </a:r>
              <a:endParaRPr lang="ru-RU" b="1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1DD9C4-4873-4C59-94DF-EA860A70443C}"/>
                </a:ext>
              </a:extLst>
            </p:cNvPr>
            <p:cNvSpPr txBox="1"/>
            <p:nvPr/>
          </p:nvSpPr>
          <p:spPr>
            <a:xfrm rot="20022876">
              <a:off x="5809821" y="4018881"/>
              <a:ext cx="526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>
                  <a:solidFill>
                    <a:srgbClr val="5F93F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lang="aa-ET" sz="3600" dirty="0">
                <a:solidFill>
                  <a:srgbClr val="5F93F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450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9C6B67-81DE-4374-908C-32B23F840FDE}"/>
              </a:ext>
            </a:extLst>
          </p:cNvPr>
          <p:cNvSpPr/>
          <p:nvPr/>
        </p:nvSpPr>
        <p:spPr bwMode="auto">
          <a:xfrm>
            <a:off x="359142" y="351934"/>
            <a:ext cx="11470651" cy="6154133"/>
          </a:xfrm>
          <a:prstGeom prst="rect">
            <a:avLst/>
          </a:prstGeom>
          <a:noFill/>
          <a:ln w="19050">
            <a:solidFill>
              <a:srgbClr val="FFCD1D"/>
            </a:solidFill>
            <a:beve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6250DC-9406-489B-AA7D-E5EF06539BBD}"/>
              </a:ext>
            </a:extLst>
          </p:cNvPr>
          <p:cNvCxnSpPr/>
          <p:nvPr/>
        </p:nvCxnSpPr>
        <p:spPr>
          <a:xfrm>
            <a:off x="6096000" y="2057400"/>
            <a:ext cx="0" cy="2743200"/>
          </a:xfrm>
          <a:prstGeom prst="line">
            <a:avLst/>
          </a:prstGeom>
          <a:ln w="25400">
            <a:solidFill>
              <a:srgbClr val="FFC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5E8DD69-203F-4403-8A74-E9E7132DFFDB}"/>
              </a:ext>
            </a:extLst>
          </p:cNvPr>
          <p:cNvSpPr/>
          <p:nvPr/>
        </p:nvSpPr>
        <p:spPr bwMode="auto">
          <a:xfrm rot="19295120">
            <a:off x="9720608" y="4080104"/>
            <a:ext cx="286327" cy="29687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1366C-C89F-458E-A118-D9046A55A348}"/>
              </a:ext>
            </a:extLst>
          </p:cNvPr>
          <p:cNvSpPr txBox="1"/>
          <p:nvPr/>
        </p:nvSpPr>
        <p:spPr>
          <a:xfrm rot="20022876">
            <a:off x="8969395" y="1362000"/>
            <a:ext cx="52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rgbClr val="FF37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aa-ET" sz="3600" dirty="0">
              <a:solidFill>
                <a:srgbClr val="FF37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DFB93D-68C8-4766-84B5-07D604C3572E}"/>
              </a:ext>
            </a:extLst>
          </p:cNvPr>
          <p:cNvGrpSpPr/>
          <p:nvPr/>
        </p:nvGrpSpPr>
        <p:grpSpPr>
          <a:xfrm>
            <a:off x="7144141" y="1433916"/>
            <a:ext cx="703467" cy="71732"/>
            <a:chOff x="5146523" y="1168127"/>
            <a:chExt cx="703467" cy="7173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760393-67D6-4ABE-9EB1-D9924FE24B87}"/>
                </a:ext>
              </a:extLst>
            </p:cNvPr>
            <p:cNvCxnSpPr>
              <a:cxnSpLocks/>
            </p:cNvCxnSpPr>
            <p:nvPr/>
          </p:nvCxnSpPr>
          <p:spPr>
            <a:xfrm>
              <a:off x="5146523" y="1168127"/>
              <a:ext cx="703467" cy="0"/>
            </a:xfrm>
            <a:prstGeom prst="line">
              <a:avLst/>
            </a:prstGeom>
            <a:ln w="28575">
              <a:solidFill>
                <a:srgbClr val="FFCD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449520-FD5D-4FD2-AD7C-F5720D587D8C}"/>
                </a:ext>
              </a:extLst>
            </p:cNvPr>
            <p:cNvCxnSpPr>
              <a:cxnSpLocks/>
            </p:cNvCxnSpPr>
            <p:nvPr/>
          </p:nvCxnSpPr>
          <p:spPr>
            <a:xfrm>
              <a:off x="5196052" y="1239859"/>
              <a:ext cx="407904" cy="0"/>
            </a:xfrm>
            <a:prstGeom prst="line">
              <a:avLst/>
            </a:prstGeom>
            <a:ln w="28575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4932DFA-BBB1-4646-B07A-5AA9CFE1F4E9}"/>
              </a:ext>
            </a:extLst>
          </p:cNvPr>
          <p:cNvSpPr txBox="1"/>
          <p:nvPr/>
        </p:nvSpPr>
        <p:spPr>
          <a:xfrm>
            <a:off x="2163568" y="2818878"/>
            <a:ext cx="4076075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r>
              <a:rPr lang="ru-RU" sz="6000" b="1" spc="200" dirty="0">
                <a:highlight>
                  <a:srgbClr val="FFCD1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Бонус</a:t>
            </a:r>
            <a:endParaRPr lang="aa-ET" sz="6000" b="1" spc="200" dirty="0">
              <a:highlight>
                <a:srgbClr val="FFCD1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7F31B9-FFEC-4436-B53E-8EFF84D19762}"/>
              </a:ext>
            </a:extLst>
          </p:cNvPr>
          <p:cNvSpPr txBox="1"/>
          <p:nvPr/>
        </p:nvSpPr>
        <p:spPr>
          <a:xfrm>
            <a:off x="6656354" y="3415458"/>
            <a:ext cx="337207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CA" sz="6000" b="1" strike="sngStrike" dirty="0">
                <a:solidFill>
                  <a:schemeClr val="bg1">
                    <a:lumMod val="65000"/>
                  </a:schemeClr>
                </a:solidFill>
                <a:latin typeface="+mj-lt"/>
                <a:ea typeface="Titillium Light" charset="0"/>
                <a:cs typeface="Titillium Light" charset="0"/>
              </a:rPr>
              <a:t>1</a:t>
            </a:r>
            <a:r>
              <a:rPr lang="uk-UA" sz="6000" b="1" strike="sngStrike" dirty="0">
                <a:solidFill>
                  <a:schemeClr val="bg1">
                    <a:lumMod val="65000"/>
                  </a:schemeClr>
                </a:solidFill>
                <a:latin typeface="+mj-lt"/>
                <a:ea typeface="Titillium Light" charset="0"/>
                <a:cs typeface="Titillium Light" charset="0"/>
              </a:rPr>
              <a:t>8</a:t>
            </a:r>
            <a:r>
              <a:rPr lang="en-CA" sz="6000" b="1" strike="sngStrike" dirty="0">
                <a:solidFill>
                  <a:schemeClr val="bg1">
                    <a:lumMod val="65000"/>
                  </a:schemeClr>
                </a:solidFill>
                <a:latin typeface="+mj-lt"/>
                <a:ea typeface="Titillium Light" charset="0"/>
                <a:cs typeface="Titillium Light" charset="0"/>
              </a:rPr>
              <a:t>00 </a:t>
            </a:r>
            <a:r>
              <a:rPr lang="aa-ET" sz="4000" b="1" dirty="0">
                <a:solidFill>
                  <a:schemeClr val="bg1">
                    <a:lumMod val="65000"/>
                  </a:schemeClr>
                </a:solidFill>
                <a:latin typeface="+mj-lt"/>
                <a:ea typeface="Titillium Light" charset="0"/>
                <a:cs typeface="Titillium Light" charset="0"/>
              </a:rPr>
              <a:t>грн.</a:t>
            </a:r>
            <a:endParaRPr lang="en-US" sz="4000" b="1" dirty="0">
              <a:solidFill>
                <a:schemeClr val="bg1">
                  <a:lumMod val="65000"/>
                </a:schemeClr>
              </a:solidFill>
              <a:latin typeface="+mj-lt"/>
              <a:ea typeface="Titillium Light" charset="0"/>
              <a:cs typeface="Titillium Ligh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FFA007-67B5-4059-982D-23D71493BE9C}"/>
              </a:ext>
            </a:extLst>
          </p:cNvPr>
          <p:cNvSpPr txBox="1"/>
          <p:nvPr/>
        </p:nvSpPr>
        <p:spPr>
          <a:xfrm>
            <a:off x="7172125" y="4023280"/>
            <a:ext cx="2340536" cy="29674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aa-ET" b="1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М</a:t>
            </a:r>
            <a:r>
              <a:rPr lang="en-CA" b="1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aa-ET" b="1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СЯЦЬ</a:t>
            </a:r>
            <a:endParaRPr lang="ru-RU" b="1" dirty="0">
              <a:solidFill>
                <a:schemeClr val="tx1">
                  <a:alpha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1DD9C4-4873-4C59-94DF-EA860A70443C}"/>
              </a:ext>
            </a:extLst>
          </p:cNvPr>
          <p:cNvSpPr txBox="1"/>
          <p:nvPr/>
        </p:nvSpPr>
        <p:spPr>
          <a:xfrm rot="20022876">
            <a:off x="6477755" y="3950185"/>
            <a:ext cx="52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rgbClr val="5F93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aa-ET" sz="3600" dirty="0">
              <a:solidFill>
                <a:srgbClr val="5F93F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0122A0-B09A-4FA2-9DF1-54771B738B1B}"/>
              </a:ext>
            </a:extLst>
          </p:cNvPr>
          <p:cNvSpPr txBox="1"/>
          <p:nvPr/>
        </p:nvSpPr>
        <p:spPr>
          <a:xfrm>
            <a:off x="6640003" y="2731948"/>
            <a:ext cx="337207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CA" sz="6000" b="1" dirty="0">
                <a:solidFill>
                  <a:srgbClr val="FF0000"/>
                </a:solidFill>
                <a:latin typeface="+mj-lt"/>
                <a:ea typeface="Titillium Light" charset="0"/>
                <a:cs typeface="Titillium Light" charset="0"/>
              </a:rPr>
              <a:t>1</a:t>
            </a:r>
            <a:r>
              <a:rPr lang="uk-UA" sz="6000" b="1" dirty="0">
                <a:solidFill>
                  <a:srgbClr val="FF0000"/>
                </a:solidFill>
                <a:latin typeface="+mj-lt"/>
                <a:ea typeface="Titillium Light" charset="0"/>
                <a:cs typeface="Titillium Light" charset="0"/>
              </a:rPr>
              <a:t>5</a:t>
            </a:r>
            <a:r>
              <a:rPr lang="en-CA" sz="6000" b="1" dirty="0">
                <a:solidFill>
                  <a:srgbClr val="FF0000"/>
                </a:solidFill>
                <a:latin typeface="+mj-lt"/>
                <a:ea typeface="Titillium Light" charset="0"/>
                <a:cs typeface="Titillium Light" charset="0"/>
              </a:rPr>
              <a:t>00 </a:t>
            </a:r>
            <a:r>
              <a:rPr lang="aa-ET" sz="4000" b="1" dirty="0">
                <a:solidFill>
                  <a:srgbClr val="FF0000"/>
                </a:solidFill>
                <a:latin typeface="+mj-lt"/>
                <a:ea typeface="Titillium Light" charset="0"/>
                <a:cs typeface="Titillium Light" charset="0"/>
              </a:rPr>
              <a:t>грн.</a:t>
            </a:r>
            <a:endParaRPr lang="en-US" sz="4000" b="1" dirty="0">
              <a:solidFill>
                <a:srgbClr val="FF0000"/>
              </a:solidFill>
              <a:latin typeface="+mj-lt"/>
              <a:ea typeface="Titillium Light" charset="0"/>
              <a:cs typeface="Titillium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0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84F5ED-048E-4DDA-8970-262DBE59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005" y="1481179"/>
            <a:ext cx="8610600" cy="639158"/>
          </a:xfrm>
        </p:spPr>
        <p:txBody>
          <a:bodyPr/>
          <a:lstStyle/>
          <a:p>
            <a:r>
              <a:rPr lang="uk-UA" sz="4000" b="1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Спробувати </a:t>
            </a:r>
            <a:r>
              <a:rPr lang="uk-UA" sz="4000" b="1" spc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демо</a:t>
            </a:r>
            <a:r>
              <a:rPr lang="uk-UA" sz="4000" b="1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-урок</a:t>
            </a:r>
            <a:endParaRPr lang="aa-ET" sz="4000" b="1" spc="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CF9218-6584-4CD8-AF8D-82A5C9A7C9D1}"/>
              </a:ext>
            </a:extLst>
          </p:cNvPr>
          <p:cNvSpPr/>
          <p:nvPr/>
        </p:nvSpPr>
        <p:spPr bwMode="auto">
          <a:xfrm>
            <a:off x="360674" y="351933"/>
            <a:ext cx="11470651" cy="6154133"/>
          </a:xfrm>
          <a:prstGeom prst="rect">
            <a:avLst/>
          </a:prstGeom>
          <a:noFill/>
          <a:ln w="19050">
            <a:solidFill>
              <a:srgbClr val="FFCD1D"/>
            </a:solidFill>
            <a:beve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597FCD-D6B4-49AE-B31A-0138F6610DCB}"/>
              </a:ext>
            </a:extLst>
          </p:cNvPr>
          <p:cNvCxnSpPr/>
          <p:nvPr/>
        </p:nvCxnSpPr>
        <p:spPr>
          <a:xfrm>
            <a:off x="5750379" y="2357538"/>
            <a:ext cx="691243" cy="0"/>
          </a:xfrm>
          <a:prstGeom prst="line">
            <a:avLst/>
          </a:prstGeom>
          <a:ln w="25400"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5BFB46-3AAF-4FC5-B1C1-3422968E8407}"/>
              </a:ext>
            </a:extLst>
          </p:cNvPr>
          <p:cNvSpPr txBox="1"/>
          <p:nvPr/>
        </p:nvSpPr>
        <p:spPr>
          <a:xfrm>
            <a:off x="1435261" y="2594740"/>
            <a:ext cx="12026095" cy="3419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Font typeface="+mj-lt"/>
              <a:buAutoNum type="arabicPeriod"/>
            </a:pPr>
            <a:r>
              <a: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Встановити програму 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Minecraft: Education Edition</a:t>
            </a:r>
            <a:r>
              <a: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 посиланням</a:t>
            </a:r>
            <a:r>
              <a:rPr lang="uk-UA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b="1" dirty="0">
                <a:solidFill>
                  <a:srgbClr val="00B050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http://aka.ms/minecrafthourofcode</a:t>
            </a:r>
            <a:r>
              <a:rPr lang="uk-UA" b="1" dirty="0">
                <a:solidFill>
                  <a:srgbClr val="00B050"/>
                </a:solidFill>
                <a:latin typeface="+mj-lt"/>
              </a:rPr>
              <a:t> </a:t>
            </a:r>
            <a:endParaRPr lang="uk-UA" sz="800" b="1" dirty="0">
              <a:solidFill>
                <a:srgbClr val="00B050"/>
              </a:solidFill>
              <a:latin typeface="+mj-lt"/>
            </a:endParaRPr>
          </a:p>
          <a:p>
            <a:pPr marL="342900" indent="-342900">
              <a:lnSpc>
                <a:spcPts val="3300"/>
              </a:lnSpc>
              <a:buFont typeface="+mj-lt"/>
              <a:buAutoNum type="arabicPeriod"/>
            </a:pPr>
            <a:r>
              <a: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Подивитись ознайомче відео: </a:t>
            </a:r>
            <a:br>
              <a: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solidFill>
                  <a:srgbClr val="00B050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https://youtu.be/du7w1sCi6C8</a:t>
            </a:r>
            <a:r>
              <a:rPr lang="uk-UA" b="1" dirty="0">
                <a:solidFill>
                  <a:srgbClr val="00B050"/>
                </a:solidFill>
                <a:latin typeface="+mj-lt"/>
              </a:rPr>
              <a:t> </a:t>
            </a:r>
            <a:endParaRPr lang="uk-UA" sz="800" b="1" dirty="0">
              <a:solidFill>
                <a:srgbClr val="00B050"/>
              </a:solidFill>
              <a:latin typeface="+mj-lt"/>
            </a:endParaRPr>
          </a:p>
          <a:p>
            <a:pPr marL="342900" indent="-342900">
              <a:lnSpc>
                <a:spcPts val="3300"/>
              </a:lnSpc>
              <a:buFont typeface="+mj-lt"/>
              <a:buAutoNum type="arabicPeriod"/>
            </a:pPr>
            <a:r>
              <a: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Подивитись відео-інструкцію з навігації у світі 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Minecraft: </a:t>
            </a:r>
            <a:br>
              <a: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solidFill>
                  <a:srgbClr val="00B050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https://youtu.be/-W26fat_Hwo</a:t>
            </a:r>
            <a:r>
              <a:rPr lang="uk-UA" b="1" dirty="0">
                <a:solidFill>
                  <a:srgbClr val="00B050"/>
                </a:solidFill>
                <a:latin typeface="+mj-lt"/>
              </a:rPr>
              <a:t> </a:t>
            </a:r>
            <a:endParaRPr lang="uk-UA" sz="800" b="1" dirty="0">
              <a:solidFill>
                <a:srgbClr val="00B050"/>
              </a:solidFill>
              <a:latin typeface="+mj-lt"/>
            </a:endParaRPr>
          </a:p>
          <a:p>
            <a:pPr marL="342900" indent="-342900">
              <a:lnSpc>
                <a:spcPts val="3300"/>
              </a:lnSpc>
              <a:buFont typeface="+mj-lt"/>
              <a:buAutoNum type="arabicPeriod"/>
            </a:pPr>
            <a:r>
              <a: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Використовуючи план заняття, пройти свій перший </a:t>
            </a:r>
            <a:r>
              <a:rPr lang="uk-UA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демо</a:t>
            </a:r>
            <a:r>
              <a: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-урок. План заняття тут: </a:t>
            </a:r>
            <a:br>
              <a: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solidFill>
                  <a:srgbClr val="00B050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https://education.minecraft.net/wp-content/uploads/EducatorGuide_uk-UA.pdf</a:t>
            </a:r>
            <a:endParaRPr lang="aa-ET" b="1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045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9C6B67-81DE-4374-908C-32B23F840FDE}"/>
              </a:ext>
            </a:extLst>
          </p:cNvPr>
          <p:cNvSpPr/>
          <p:nvPr/>
        </p:nvSpPr>
        <p:spPr bwMode="auto">
          <a:xfrm>
            <a:off x="359142" y="351934"/>
            <a:ext cx="11470651" cy="6154133"/>
          </a:xfrm>
          <a:prstGeom prst="rect">
            <a:avLst/>
          </a:prstGeom>
          <a:noFill/>
          <a:ln w="19050">
            <a:solidFill>
              <a:srgbClr val="00B050"/>
            </a:solidFill>
            <a:beve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32DFA-BBB1-4646-B07A-5AA9CFE1F4E9}"/>
              </a:ext>
            </a:extLst>
          </p:cNvPr>
          <p:cNvSpPr txBox="1"/>
          <p:nvPr/>
        </p:nvSpPr>
        <p:spPr>
          <a:xfrm>
            <a:off x="1013716" y="2627246"/>
            <a:ext cx="4076075" cy="135421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r>
              <a:rPr lang="aa-ET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Залишити</a:t>
            </a:r>
            <a:r>
              <a:rPr lang="ru-RU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aa-ET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Заявку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5E8DD69-203F-4403-8A74-E9E7132DFFDB}"/>
              </a:ext>
            </a:extLst>
          </p:cNvPr>
          <p:cNvSpPr/>
          <p:nvPr/>
        </p:nvSpPr>
        <p:spPr bwMode="auto">
          <a:xfrm rot="9519850">
            <a:off x="6878223" y="5750934"/>
            <a:ext cx="286327" cy="29687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1366C-C89F-458E-A118-D9046A55A348}"/>
              </a:ext>
            </a:extLst>
          </p:cNvPr>
          <p:cNvSpPr txBox="1"/>
          <p:nvPr/>
        </p:nvSpPr>
        <p:spPr>
          <a:xfrm rot="20022876">
            <a:off x="10147954" y="3718773"/>
            <a:ext cx="52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rgbClr val="FF37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aa-ET" sz="3600" dirty="0">
              <a:solidFill>
                <a:srgbClr val="FF37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DFB93D-68C8-4766-84B5-07D604C3572E}"/>
              </a:ext>
            </a:extLst>
          </p:cNvPr>
          <p:cNvGrpSpPr/>
          <p:nvPr/>
        </p:nvGrpSpPr>
        <p:grpSpPr>
          <a:xfrm>
            <a:off x="4738057" y="1113115"/>
            <a:ext cx="703467" cy="71732"/>
            <a:chOff x="5146523" y="2067611"/>
            <a:chExt cx="703467" cy="7173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760393-67D6-4ABE-9EB1-D9924FE24B87}"/>
                </a:ext>
              </a:extLst>
            </p:cNvPr>
            <p:cNvCxnSpPr>
              <a:cxnSpLocks/>
            </p:cNvCxnSpPr>
            <p:nvPr/>
          </p:nvCxnSpPr>
          <p:spPr>
            <a:xfrm>
              <a:off x="5146523" y="2067611"/>
              <a:ext cx="703467" cy="0"/>
            </a:xfrm>
            <a:prstGeom prst="line">
              <a:avLst/>
            </a:prstGeom>
            <a:ln w="28575">
              <a:solidFill>
                <a:srgbClr val="FFCD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449520-FD5D-4FD2-AD7C-F5720D587D8C}"/>
                </a:ext>
              </a:extLst>
            </p:cNvPr>
            <p:cNvCxnSpPr>
              <a:cxnSpLocks/>
            </p:cNvCxnSpPr>
            <p:nvPr/>
          </p:nvCxnSpPr>
          <p:spPr>
            <a:xfrm>
              <a:off x="5196052" y="2139343"/>
              <a:ext cx="407904" cy="0"/>
            </a:xfrm>
            <a:prstGeom prst="line">
              <a:avLst/>
            </a:prstGeom>
            <a:ln w="28575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1A11B9-F282-4A51-8C2B-5F1653C952AB}"/>
              </a:ext>
            </a:extLst>
          </p:cNvPr>
          <p:cNvCxnSpPr>
            <a:cxnSpLocks/>
          </p:cNvCxnSpPr>
          <p:nvPr/>
        </p:nvCxnSpPr>
        <p:spPr>
          <a:xfrm>
            <a:off x="1059576" y="4256189"/>
            <a:ext cx="785182" cy="0"/>
          </a:xfrm>
          <a:prstGeom prst="line">
            <a:avLst/>
          </a:prstGeom>
          <a:ln w="25400"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7FAC04-7175-43B0-BE14-970654C89D89}"/>
              </a:ext>
            </a:extLst>
          </p:cNvPr>
          <p:cNvSpPr/>
          <p:nvPr/>
        </p:nvSpPr>
        <p:spPr bwMode="auto">
          <a:xfrm>
            <a:off x="5065599" y="1944879"/>
            <a:ext cx="6066825" cy="31581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9B0BF-57F2-484D-9A90-7D96E6B720C7}"/>
              </a:ext>
            </a:extLst>
          </p:cNvPr>
          <p:cNvSpPr txBox="1"/>
          <p:nvPr/>
        </p:nvSpPr>
        <p:spPr>
          <a:xfrm rot="1961684">
            <a:off x="9458572" y="789948"/>
            <a:ext cx="52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aa-ET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" name="Google Shape;498;p16"/>
          <p:cNvGrpSpPr/>
          <p:nvPr/>
        </p:nvGrpSpPr>
        <p:grpSpPr>
          <a:xfrm>
            <a:off x="5415284" y="2593096"/>
            <a:ext cx="5149216" cy="1818271"/>
            <a:chOff x="5051605" y="2941141"/>
            <a:chExt cx="5149216" cy="1818271"/>
          </a:xfrm>
        </p:grpSpPr>
        <p:sp>
          <p:nvSpPr>
            <p:cNvPr id="28" name="Google Shape;499;p16"/>
            <p:cNvSpPr txBox="1"/>
            <p:nvPr/>
          </p:nvSpPr>
          <p:spPr>
            <a:xfrm>
              <a:off x="5051605" y="2941141"/>
              <a:ext cx="5149216" cy="518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aa-ET" sz="2400" b="1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Tel: +38 (0</a:t>
              </a:r>
              <a:r>
                <a:rPr lang="en-US" sz="2400" b="1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50</a:t>
              </a:r>
              <a:r>
                <a:rPr lang="aa-ET" sz="2400" b="1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) </a:t>
              </a:r>
              <a:r>
                <a:rPr lang="en-US" sz="2400" b="1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366 17 77</a:t>
              </a:r>
              <a:endParaRPr sz="2400" b="1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1" name="Google Shape;502;p16"/>
            <p:cNvGrpSpPr/>
            <p:nvPr/>
          </p:nvGrpSpPr>
          <p:grpSpPr>
            <a:xfrm>
              <a:off x="5167780" y="4415784"/>
              <a:ext cx="4630155" cy="343628"/>
              <a:chOff x="5167780" y="4415784"/>
              <a:chExt cx="4630155" cy="343628"/>
            </a:xfrm>
          </p:grpSpPr>
          <p:pic>
            <p:nvPicPr>
              <p:cNvPr id="32" name="Google Shape;503;p16" descr="A picture containing object&#10;&#10;Description automatically generated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5167780" y="4415784"/>
                <a:ext cx="322538" cy="3225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" name="Google Shape;504;p16"/>
              <p:cNvSpPr txBox="1"/>
              <p:nvPr/>
            </p:nvSpPr>
            <p:spPr>
              <a:xfrm>
                <a:off x="5626656" y="4429647"/>
                <a:ext cx="4171279" cy="3297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b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aa-ET" sz="2400" b="1" dirty="0">
                    <a:solidFill>
                      <a:srgbClr val="FFFFFF"/>
                    </a:solidFill>
                    <a:latin typeface="Tahoma"/>
                    <a:ea typeface="Tahoma"/>
                    <a:cs typeface="Tahoma"/>
                    <a:sym typeface="Tahoma"/>
                  </a:rPr>
                  <a:t>goiteens </a:t>
                </a:r>
                <a:endParaRPr sz="2400" b="1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pic>
        <p:nvPicPr>
          <p:cNvPr id="34" name="Рисунок 33"/>
          <p:cNvPicPr>
            <a:picLocks noChangeAspect="1"/>
          </p:cNvPicPr>
          <p:nvPr/>
        </p:nvPicPr>
        <p:blipFill>
          <a:blip r:embed="rId3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225" y="3305801"/>
            <a:ext cx="995859" cy="64838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003999" y="3314856"/>
            <a:ext cx="199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go_iteens</a:t>
            </a:r>
            <a:endParaRPr lang="ru-RU" sz="24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6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9C6B67-81DE-4374-908C-32B23F840FDE}"/>
              </a:ext>
            </a:extLst>
          </p:cNvPr>
          <p:cNvSpPr/>
          <p:nvPr/>
        </p:nvSpPr>
        <p:spPr bwMode="auto">
          <a:xfrm>
            <a:off x="359142" y="351934"/>
            <a:ext cx="11470651" cy="6154133"/>
          </a:xfrm>
          <a:prstGeom prst="rect">
            <a:avLst/>
          </a:prstGeom>
          <a:noFill/>
          <a:ln w="19050">
            <a:solidFill>
              <a:srgbClr val="FFCD1D"/>
            </a:solidFill>
            <a:beve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F09EB-B551-4F0F-AEDC-B9E13EBD7B9D}"/>
              </a:ext>
            </a:extLst>
          </p:cNvPr>
          <p:cNvSpPr txBox="1"/>
          <p:nvPr/>
        </p:nvSpPr>
        <p:spPr>
          <a:xfrm>
            <a:off x="849024" y="2222291"/>
            <a:ext cx="3856982" cy="67059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a-ET" sz="4400" b="1" spc="200" dirty="0">
                <a:latin typeface="+mj-lt"/>
                <a:ea typeface="+mj-ea"/>
                <a:cs typeface="+mj-cs"/>
              </a:rPr>
              <a:t>ДЛЯ КОГО?</a:t>
            </a:r>
            <a:endParaRPr lang="en-US" sz="4400" b="1" spc="2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32DFA-BBB1-4646-B07A-5AA9CFE1F4E9}"/>
              </a:ext>
            </a:extLst>
          </p:cNvPr>
          <p:cNvSpPr txBox="1"/>
          <p:nvPr/>
        </p:nvSpPr>
        <p:spPr>
          <a:xfrm>
            <a:off x="938918" y="3242949"/>
            <a:ext cx="3767088" cy="119006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Діти 8-10 років, які тільки роблять перші кроки у пошуку себе і знайомляться з цифровим світом.</a:t>
            </a:r>
            <a:endParaRPr lang="aa-ET" dirty="0">
              <a:solidFill>
                <a:schemeClr val="tx1">
                  <a:alpha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13" descr="A boy on a computer&#10;&#10;Description automatically generated">
            <a:extLst>
              <a:ext uri="{FF2B5EF4-FFF2-40B4-BE49-F238E27FC236}">
                <a16:creationId xmlns:a16="http://schemas.microsoft.com/office/drawing/2014/main" id="{97159C9F-7E14-48EF-AD78-F70B001BC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18"/>
          <a:stretch/>
        </p:blipFill>
        <p:spPr>
          <a:xfrm>
            <a:off x="4890541" y="351935"/>
            <a:ext cx="7301459" cy="615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7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9C6B67-81DE-4374-908C-32B23F840FDE}"/>
              </a:ext>
            </a:extLst>
          </p:cNvPr>
          <p:cNvSpPr/>
          <p:nvPr/>
        </p:nvSpPr>
        <p:spPr bwMode="auto">
          <a:xfrm>
            <a:off x="359142" y="351934"/>
            <a:ext cx="11470651" cy="6154133"/>
          </a:xfrm>
          <a:prstGeom prst="rect">
            <a:avLst/>
          </a:prstGeom>
          <a:noFill/>
          <a:ln w="19050">
            <a:solidFill>
              <a:srgbClr val="FFCD1D"/>
            </a:solidFill>
            <a:beve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D4745-FCD9-4D60-8C9B-5E58E45EEA42}"/>
              </a:ext>
            </a:extLst>
          </p:cNvPr>
          <p:cNvSpPr txBox="1"/>
          <p:nvPr/>
        </p:nvSpPr>
        <p:spPr>
          <a:xfrm>
            <a:off x="6337700" y="842938"/>
            <a:ext cx="5854299" cy="120324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a-ET" sz="3200" b="1" spc="200" dirty="0">
                <a:latin typeface="+mj-lt"/>
                <a:ea typeface="+mj-ea"/>
                <a:cs typeface="+mj-cs"/>
              </a:rPr>
              <a:t>ЩО ТАКЕ</a:t>
            </a:r>
            <a:r>
              <a:rPr lang="en-CA" sz="3200" b="1" spc="200" dirty="0">
                <a:latin typeface="+mj-lt"/>
                <a:ea typeface="+mj-ea"/>
                <a:cs typeface="+mj-cs"/>
              </a:rPr>
              <a:t> MINECRAFT </a:t>
            </a:r>
            <a:endParaRPr lang="uk-UA" sz="3200" b="1" spc="2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CA" sz="3200" b="1" spc="200" dirty="0">
                <a:latin typeface="+mj-lt"/>
                <a:ea typeface="+mj-ea"/>
                <a:cs typeface="+mj-cs"/>
              </a:rPr>
              <a:t>EDUCATION</a:t>
            </a:r>
            <a:r>
              <a:rPr lang="aa-ET" sz="3200" b="1" spc="200" dirty="0">
                <a:latin typeface="+mj-lt"/>
                <a:ea typeface="+mj-ea"/>
                <a:cs typeface="+mj-cs"/>
              </a:rPr>
              <a:t>?</a:t>
            </a:r>
            <a:endParaRPr lang="en-US" sz="3200" b="1" spc="2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78A23-D326-4595-BF26-C48645E514B2}"/>
              </a:ext>
            </a:extLst>
          </p:cNvPr>
          <p:cNvSpPr txBox="1"/>
          <p:nvPr/>
        </p:nvSpPr>
        <p:spPr>
          <a:xfrm>
            <a:off x="6337702" y="2785501"/>
            <a:ext cx="5492091" cy="202106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Офіційний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освітній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продукт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всесвітньо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відомої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гри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Minecraft. 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Платформа для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програмування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у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вигляді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гри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відкритим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світом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яка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сприяє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творчості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співпраці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та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вирішенню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проблем, а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також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розвитку тривимірного мислення. </a:t>
            </a:r>
            <a:endParaRPr lang="ru-RU" sz="2000" b="1" spc="250" dirty="0">
              <a:solidFill>
                <a:schemeClr val="tx1">
                  <a:alpha val="60000"/>
                </a:schemeClr>
              </a:solidFill>
              <a:highlight>
                <a:srgbClr val="FFCD1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F6D5EC-CEB9-4589-8DE6-AC26257423B4}"/>
              </a:ext>
            </a:extLst>
          </p:cNvPr>
          <p:cNvSpPr txBox="1"/>
          <p:nvPr/>
        </p:nvSpPr>
        <p:spPr>
          <a:xfrm rot="996126">
            <a:off x="683740" y="4690416"/>
            <a:ext cx="52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rgbClr val="FF37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aa-ET" sz="3600" dirty="0">
              <a:solidFill>
                <a:srgbClr val="FF37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51EC86C-7445-4CFE-A80F-502BD885DF82}"/>
              </a:ext>
            </a:extLst>
          </p:cNvPr>
          <p:cNvSpPr/>
          <p:nvPr/>
        </p:nvSpPr>
        <p:spPr bwMode="auto">
          <a:xfrm rot="9519850">
            <a:off x="5630085" y="5683992"/>
            <a:ext cx="237499" cy="22161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  <p:pic>
        <p:nvPicPr>
          <p:cNvPr id="2050" name="Picture 2" descr="Minecraft mobs 1 flashcards on Tinycards">
            <a:extLst>
              <a:ext uri="{FF2B5EF4-FFF2-40B4-BE49-F238E27FC236}">
                <a16:creationId xmlns:a16="http://schemas.microsoft.com/office/drawing/2014/main" id="{C957666B-937B-4C06-A6F7-116B8E2380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2" r="10797"/>
          <a:stretch/>
        </p:blipFill>
        <p:spPr bwMode="auto">
          <a:xfrm>
            <a:off x="-3064" y="351934"/>
            <a:ext cx="6099063" cy="615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62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9C6B67-81DE-4374-908C-32B23F840FDE}"/>
              </a:ext>
            </a:extLst>
          </p:cNvPr>
          <p:cNvSpPr/>
          <p:nvPr/>
        </p:nvSpPr>
        <p:spPr bwMode="auto">
          <a:xfrm>
            <a:off x="359142" y="351934"/>
            <a:ext cx="11470651" cy="6154133"/>
          </a:xfrm>
          <a:prstGeom prst="rect">
            <a:avLst/>
          </a:prstGeom>
          <a:noFill/>
          <a:ln w="19050">
            <a:solidFill>
              <a:srgbClr val="FFCD1D"/>
            </a:solidFill>
            <a:beve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D4745-FCD9-4D60-8C9B-5E58E45EEA42}"/>
              </a:ext>
            </a:extLst>
          </p:cNvPr>
          <p:cNvSpPr txBox="1"/>
          <p:nvPr/>
        </p:nvSpPr>
        <p:spPr>
          <a:xfrm>
            <a:off x="6337700" y="842938"/>
            <a:ext cx="5854299" cy="120324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a-ET" sz="3200" b="1" spc="200" dirty="0">
                <a:latin typeface="+mj-lt"/>
                <a:ea typeface="+mj-ea"/>
                <a:cs typeface="+mj-cs"/>
              </a:rPr>
              <a:t>ЩО ТАКЕ</a:t>
            </a:r>
            <a:r>
              <a:rPr lang="en-CA" sz="3200" b="1" spc="200" dirty="0">
                <a:latin typeface="+mj-lt"/>
                <a:ea typeface="+mj-ea"/>
                <a:cs typeface="+mj-cs"/>
              </a:rPr>
              <a:t> MINECRAFT </a:t>
            </a:r>
            <a:endParaRPr lang="uk-UA" sz="3200" b="1" spc="2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CA" sz="3200" b="1" spc="200" dirty="0">
                <a:latin typeface="+mj-lt"/>
                <a:ea typeface="+mj-ea"/>
                <a:cs typeface="+mj-cs"/>
              </a:rPr>
              <a:t>EDUCATION</a:t>
            </a:r>
            <a:r>
              <a:rPr lang="aa-ET" sz="3200" b="1" spc="200" dirty="0">
                <a:latin typeface="+mj-lt"/>
                <a:ea typeface="+mj-ea"/>
                <a:cs typeface="+mj-cs"/>
              </a:rPr>
              <a:t>?</a:t>
            </a:r>
            <a:endParaRPr lang="en-US" sz="3200" b="1" spc="200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F6D5EC-CEB9-4589-8DE6-AC26257423B4}"/>
              </a:ext>
            </a:extLst>
          </p:cNvPr>
          <p:cNvSpPr txBox="1"/>
          <p:nvPr/>
        </p:nvSpPr>
        <p:spPr>
          <a:xfrm rot="996126">
            <a:off x="683740" y="4690416"/>
            <a:ext cx="52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rgbClr val="FF37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aa-ET" sz="3600" dirty="0">
              <a:solidFill>
                <a:srgbClr val="FF37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51EC86C-7445-4CFE-A80F-502BD885DF82}"/>
              </a:ext>
            </a:extLst>
          </p:cNvPr>
          <p:cNvSpPr/>
          <p:nvPr/>
        </p:nvSpPr>
        <p:spPr bwMode="auto">
          <a:xfrm rot="9519850">
            <a:off x="5630085" y="5683992"/>
            <a:ext cx="237499" cy="22161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1CC08F-B62A-4127-9CAE-DBFA8B78CA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500"/>
          <a:stretch/>
        </p:blipFill>
        <p:spPr>
          <a:xfrm>
            <a:off x="0" y="351934"/>
            <a:ext cx="6096000" cy="6164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58809C-2927-4218-9BDC-03951AB71B68}"/>
              </a:ext>
            </a:extLst>
          </p:cNvPr>
          <p:cNvSpPr txBox="1"/>
          <p:nvPr/>
        </p:nvSpPr>
        <p:spPr>
          <a:xfrm>
            <a:off x="6337702" y="2537182"/>
            <a:ext cx="5492091" cy="263661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Завдяки блочному програмуванню учасники знайомляться з алгоритмами, використовують на практиці знання математики і фізики, розвивають логічне мислення.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b="1" spc="250" dirty="0">
                <a:highlight>
                  <a:srgbClr val="FFCD1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Minecraft </a:t>
            </a:r>
            <a:r>
              <a:rPr lang="ru-RU" sz="2000" b="1" spc="250" dirty="0">
                <a:highlight>
                  <a:srgbClr val="FFCD1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стане </a:t>
            </a:r>
            <a:r>
              <a:rPr lang="ru-RU" sz="2000" b="1" spc="250" dirty="0" err="1">
                <a:highlight>
                  <a:srgbClr val="FFCD1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гарним</a:t>
            </a:r>
            <a:r>
              <a:rPr lang="ru-RU" sz="2000" b="1" spc="250" dirty="0">
                <a:highlight>
                  <a:srgbClr val="FFCD1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початком</a:t>
            </a:r>
            <a:br>
              <a:rPr lang="ru-RU" sz="2000" b="1" spc="250" dirty="0">
                <a:highlight>
                  <a:srgbClr val="FFCD1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опанування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основ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програмування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b="1" spc="250" dirty="0">
              <a:solidFill>
                <a:schemeClr val="tx1">
                  <a:alpha val="60000"/>
                </a:schemeClr>
              </a:solidFill>
              <a:highlight>
                <a:srgbClr val="FFCD1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63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9C6B67-81DE-4374-908C-32B23F840FDE}"/>
              </a:ext>
            </a:extLst>
          </p:cNvPr>
          <p:cNvSpPr/>
          <p:nvPr/>
        </p:nvSpPr>
        <p:spPr bwMode="auto">
          <a:xfrm>
            <a:off x="359142" y="351934"/>
            <a:ext cx="11470651" cy="6154133"/>
          </a:xfrm>
          <a:prstGeom prst="rect">
            <a:avLst/>
          </a:prstGeom>
          <a:noFill/>
          <a:ln w="19050">
            <a:solidFill>
              <a:srgbClr val="FFCD1D"/>
            </a:solidFill>
            <a:beve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D4745-FCD9-4D60-8C9B-5E58E45EEA42}"/>
              </a:ext>
            </a:extLst>
          </p:cNvPr>
          <p:cNvSpPr txBox="1"/>
          <p:nvPr/>
        </p:nvSpPr>
        <p:spPr>
          <a:xfrm>
            <a:off x="6337700" y="842938"/>
            <a:ext cx="5854299" cy="120324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a-ET" sz="3200" b="1" spc="200" dirty="0">
                <a:latin typeface="+mj-lt"/>
                <a:ea typeface="+mj-ea"/>
                <a:cs typeface="+mj-cs"/>
              </a:rPr>
              <a:t>ЩО ТАКЕ</a:t>
            </a:r>
            <a:r>
              <a:rPr lang="en-CA" sz="3200" b="1" spc="200" dirty="0">
                <a:latin typeface="+mj-lt"/>
                <a:ea typeface="+mj-ea"/>
                <a:cs typeface="+mj-cs"/>
              </a:rPr>
              <a:t> MINECRAFT </a:t>
            </a:r>
            <a:endParaRPr lang="uk-UA" sz="3200" b="1" spc="2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CA" sz="3200" b="1" spc="200" dirty="0">
                <a:latin typeface="+mj-lt"/>
                <a:ea typeface="+mj-ea"/>
                <a:cs typeface="+mj-cs"/>
              </a:rPr>
              <a:t>EDUCATION</a:t>
            </a:r>
            <a:r>
              <a:rPr lang="aa-ET" sz="3200" b="1" spc="200" dirty="0">
                <a:latin typeface="+mj-lt"/>
                <a:ea typeface="+mj-ea"/>
                <a:cs typeface="+mj-cs"/>
              </a:rPr>
              <a:t>?</a:t>
            </a:r>
            <a:endParaRPr lang="en-US" sz="3200" b="1" spc="200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F6D5EC-CEB9-4589-8DE6-AC26257423B4}"/>
              </a:ext>
            </a:extLst>
          </p:cNvPr>
          <p:cNvSpPr txBox="1"/>
          <p:nvPr/>
        </p:nvSpPr>
        <p:spPr>
          <a:xfrm rot="996126">
            <a:off x="683740" y="4690416"/>
            <a:ext cx="52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rgbClr val="FF37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aa-ET" sz="3600" dirty="0">
              <a:solidFill>
                <a:srgbClr val="FF37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51EC86C-7445-4CFE-A80F-502BD885DF82}"/>
              </a:ext>
            </a:extLst>
          </p:cNvPr>
          <p:cNvSpPr/>
          <p:nvPr/>
        </p:nvSpPr>
        <p:spPr bwMode="auto">
          <a:xfrm rot="9519850">
            <a:off x="5630085" y="5683992"/>
            <a:ext cx="237499" cy="22161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8809C-2927-4218-9BDC-03951AB71B68}"/>
              </a:ext>
            </a:extLst>
          </p:cNvPr>
          <p:cNvSpPr txBox="1"/>
          <p:nvPr/>
        </p:nvSpPr>
        <p:spPr>
          <a:xfrm>
            <a:off x="6337702" y="2811823"/>
            <a:ext cx="5492091" cy="169155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Всі заняття проходять в світі 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Minecraft, 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тому д</a:t>
            </a:r>
            <a:r>
              <a: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іти граючи та із задоволенням формують </a:t>
            </a:r>
            <a:r>
              <a:rPr lang="uk-UA" sz="2000" b="1" spc="250" dirty="0" err="1">
                <a:highlight>
                  <a:srgbClr val="FFCD1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найзатребуваніші</a:t>
            </a:r>
            <a:r>
              <a:rPr lang="uk-UA" sz="2000" b="1" spc="250" dirty="0">
                <a:highlight>
                  <a:srgbClr val="FFCD1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навички для свого майбутнього</a:t>
            </a:r>
            <a:endParaRPr lang="ru-RU" sz="2000" b="1" spc="250" dirty="0">
              <a:solidFill>
                <a:schemeClr val="tx1">
                  <a:alpha val="60000"/>
                </a:schemeClr>
              </a:solidFill>
              <a:highlight>
                <a:srgbClr val="FFCD1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 descr="A picture containing building, green, grass, house&#10;&#10;Description automatically generated">
            <a:extLst>
              <a:ext uri="{FF2B5EF4-FFF2-40B4-BE49-F238E27FC236}">
                <a16:creationId xmlns:a16="http://schemas.microsoft.com/office/drawing/2014/main" id="{37A1C59B-DD6F-48AD-A650-DBCAE43B56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8217" r="16788"/>
          <a:stretch/>
        </p:blipFill>
        <p:spPr>
          <a:xfrm>
            <a:off x="0" y="346170"/>
            <a:ext cx="6118730" cy="61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5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84F5ED-048E-4DDA-8970-262DBE59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005" y="1481179"/>
            <a:ext cx="8610600" cy="639158"/>
          </a:xfrm>
        </p:spPr>
        <p:txBody>
          <a:bodyPr/>
          <a:lstStyle/>
          <a:p>
            <a:r>
              <a:rPr lang="aa-ET" sz="4000" b="1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 ми навчаємо?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CF9218-6584-4CD8-AF8D-82A5C9A7C9D1}"/>
              </a:ext>
            </a:extLst>
          </p:cNvPr>
          <p:cNvSpPr/>
          <p:nvPr/>
        </p:nvSpPr>
        <p:spPr bwMode="auto">
          <a:xfrm>
            <a:off x="360674" y="351933"/>
            <a:ext cx="11470651" cy="6154133"/>
          </a:xfrm>
          <a:prstGeom prst="rect">
            <a:avLst/>
          </a:prstGeom>
          <a:noFill/>
          <a:ln w="19050">
            <a:solidFill>
              <a:srgbClr val="FFCD1D"/>
            </a:solidFill>
            <a:beve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597FCD-D6B4-49AE-B31A-0138F6610DCB}"/>
              </a:ext>
            </a:extLst>
          </p:cNvPr>
          <p:cNvCxnSpPr/>
          <p:nvPr/>
        </p:nvCxnSpPr>
        <p:spPr>
          <a:xfrm>
            <a:off x="5750379" y="2357538"/>
            <a:ext cx="691243" cy="0"/>
          </a:xfrm>
          <a:prstGeom prst="line">
            <a:avLst/>
          </a:prstGeom>
          <a:ln w="25400"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63E5F7-2646-47EA-87AC-31833ADD60EE}"/>
              </a:ext>
            </a:extLst>
          </p:cNvPr>
          <p:cNvGrpSpPr/>
          <p:nvPr/>
        </p:nvGrpSpPr>
        <p:grpSpPr>
          <a:xfrm>
            <a:off x="1703059" y="2594740"/>
            <a:ext cx="8773294" cy="2922624"/>
            <a:chOff x="1703058" y="2412280"/>
            <a:chExt cx="8773294" cy="2922624"/>
          </a:xfrm>
        </p:grpSpPr>
        <p:sp>
          <p:nvSpPr>
            <p:cNvPr id="31" name="AutoShape 3">
              <a:extLst>
                <a:ext uri="{FF2B5EF4-FFF2-40B4-BE49-F238E27FC236}">
                  <a16:creationId xmlns:a16="http://schemas.microsoft.com/office/drawing/2014/main" id="{7BE6DC49-15F7-4E0E-A5E1-80783B364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3724" y="2412280"/>
              <a:ext cx="2922628" cy="2922624"/>
            </a:xfrm>
            <a:custGeom>
              <a:avLst/>
              <a:gdLst/>
              <a:ahLst/>
              <a:cxnLst/>
              <a:rect l="0" t="0" r="r" b="b"/>
              <a:pathLst>
                <a:path w="20465" h="20465">
                  <a:moveTo>
                    <a:pt x="18764" y="6107"/>
                  </a:moveTo>
                  <a:cubicBezTo>
                    <a:pt x="21033" y="8376"/>
                    <a:pt x="21033" y="12090"/>
                    <a:pt x="18764" y="14359"/>
                  </a:cubicBezTo>
                  <a:lnTo>
                    <a:pt x="14359" y="18764"/>
                  </a:lnTo>
                  <a:cubicBezTo>
                    <a:pt x="12090" y="21033"/>
                    <a:pt x="8376" y="21033"/>
                    <a:pt x="6107" y="18764"/>
                  </a:cubicBezTo>
                  <a:lnTo>
                    <a:pt x="1702" y="14359"/>
                  </a:lnTo>
                  <a:cubicBezTo>
                    <a:pt x="-567" y="12090"/>
                    <a:pt x="-567" y="8376"/>
                    <a:pt x="1702" y="6107"/>
                  </a:cubicBezTo>
                  <a:lnTo>
                    <a:pt x="6107" y="1702"/>
                  </a:lnTo>
                  <a:cubicBezTo>
                    <a:pt x="8376" y="-567"/>
                    <a:pt x="12090" y="-567"/>
                    <a:pt x="14359" y="1702"/>
                  </a:cubicBezTo>
                  <a:lnTo>
                    <a:pt x="18764" y="6107"/>
                  </a:lnTo>
                  <a:close/>
                  <a:moveTo>
                    <a:pt x="18764" y="6107"/>
                  </a:moveTo>
                </a:path>
              </a:pathLst>
            </a:custGeom>
            <a:solidFill>
              <a:srgbClr val="FFCD00"/>
            </a:solidFill>
            <a:ln w="25400"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3">
              <a:extLst>
                <a:ext uri="{FF2B5EF4-FFF2-40B4-BE49-F238E27FC236}">
                  <a16:creationId xmlns:a16="http://schemas.microsoft.com/office/drawing/2014/main" id="{9D674C3D-6356-41A5-8515-4EDD63C2B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4686" y="2412280"/>
              <a:ext cx="2922628" cy="2922624"/>
            </a:xfrm>
            <a:custGeom>
              <a:avLst/>
              <a:gdLst/>
              <a:ahLst/>
              <a:cxnLst/>
              <a:rect l="0" t="0" r="r" b="b"/>
              <a:pathLst>
                <a:path w="20465" h="20465">
                  <a:moveTo>
                    <a:pt x="18764" y="6107"/>
                  </a:moveTo>
                  <a:cubicBezTo>
                    <a:pt x="21033" y="8376"/>
                    <a:pt x="21033" y="12090"/>
                    <a:pt x="18764" y="14359"/>
                  </a:cubicBezTo>
                  <a:lnTo>
                    <a:pt x="14359" y="18764"/>
                  </a:lnTo>
                  <a:cubicBezTo>
                    <a:pt x="12090" y="21033"/>
                    <a:pt x="8376" y="21033"/>
                    <a:pt x="6107" y="18764"/>
                  </a:cubicBezTo>
                  <a:lnTo>
                    <a:pt x="1702" y="14359"/>
                  </a:lnTo>
                  <a:cubicBezTo>
                    <a:pt x="-567" y="12090"/>
                    <a:pt x="-567" y="8376"/>
                    <a:pt x="1702" y="6107"/>
                  </a:cubicBezTo>
                  <a:lnTo>
                    <a:pt x="6107" y="1702"/>
                  </a:lnTo>
                  <a:cubicBezTo>
                    <a:pt x="8376" y="-567"/>
                    <a:pt x="12090" y="-567"/>
                    <a:pt x="14359" y="1702"/>
                  </a:cubicBezTo>
                  <a:lnTo>
                    <a:pt x="18764" y="6107"/>
                  </a:lnTo>
                  <a:close/>
                  <a:moveTo>
                    <a:pt x="18764" y="6107"/>
                  </a:moveTo>
                </a:path>
              </a:pathLst>
            </a:custGeom>
            <a:noFill/>
            <a:ln w="19050">
              <a:solidFill>
                <a:srgbClr val="FFCD00"/>
              </a:solidFill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F0FCAD5-278E-4968-94C0-BA60E9C6114D}"/>
                </a:ext>
              </a:extLst>
            </p:cNvPr>
            <p:cNvSpPr txBox="1"/>
            <p:nvPr/>
          </p:nvSpPr>
          <p:spPr>
            <a:xfrm>
              <a:off x="8158582" y="3878222"/>
              <a:ext cx="1712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latin typeface="+mj-lt"/>
                </a:rPr>
                <a:t>PROJECTS</a:t>
              </a:r>
              <a:endParaRPr lang="x-none" b="1" dirty="0">
                <a:latin typeface="+mj-lt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924C93-3D5A-4929-B779-6988F6A991BE}"/>
                </a:ext>
              </a:extLst>
            </p:cNvPr>
            <p:cNvSpPr txBox="1"/>
            <p:nvPr/>
          </p:nvSpPr>
          <p:spPr>
            <a:xfrm>
              <a:off x="2205488" y="3880474"/>
              <a:ext cx="1917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+mj-lt"/>
                </a:rPr>
                <a:t>TECH SKILLS</a:t>
              </a:r>
              <a:endParaRPr lang="x-none" b="1" dirty="0">
                <a:latin typeface="+mj-lt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CC8B067-F93B-46DC-9A77-8B3691DC3698}"/>
                </a:ext>
              </a:extLst>
            </p:cNvPr>
            <p:cNvGrpSpPr/>
            <p:nvPr/>
          </p:nvGrpSpPr>
          <p:grpSpPr>
            <a:xfrm>
              <a:off x="2845369" y="3023868"/>
              <a:ext cx="638007" cy="638007"/>
              <a:chOff x="1718914" y="3436027"/>
              <a:chExt cx="638007" cy="63800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5BC32CC-3696-4597-8907-40C6133987A1}"/>
                  </a:ext>
                </a:extLst>
              </p:cNvPr>
              <p:cNvSpPr/>
              <p:nvPr/>
            </p:nvSpPr>
            <p:spPr bwMode="auto">
              <a:xfrm>
                <a:off x="1718914" y="3436027"/>
                <a:ext cx="638007" cy="638007"/>
              </a:xfrm>
              <a:prstGeom prst="ellipse">
                <a:avLst/>
              </a:prstGeom>
              <a:solidFill>
                <a:srgbClr val="FFCD1D"/>
              </a:solidFill>
              <a:ln>
                <a:noFill/>
              </a:ln>
            </p:spPr>
            <p:txBody>
              <a:bodyPr lIns="0" tIns="0" rIns="0" bIns="0"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49" name="Shape 3664">
                <a:extLst>
                  <a:ext uri="{FF2B5EF4-FFF2-40B4-BE49-F238E27FC236}">
                    <a16:creationId xmlns:a16="http://schemas.microsoft.com/office/drawing/2014/main" id="{90220145-6E74-46A7-83D9-4BF841143C05}"/>
                  </a:ext>
                </a:extLst>
              </p:cNvPr>
              <p:cNvSpPr/>
              <p:nvPr/>
            </p:nvSpPr>
            <p:spPr>
              <a:xfrm>
                <a:off x="1832614" y="3549727"/>
                <a:ext cx="410607" cy="4106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4727"/>
                    </a:moveTo>
                    <a:cubicBezTo>
                      <a:pt x="8631" y="14727"/>
                      <a:pt x="6873" y="12969"/>
                      <a:pt x="6873" y="10800"/>
                    </a:cubicBezTo>
                    <a:cubicBezTo>
                      <a:pt x="6873" y="8631"/>
                      <a:pt x="8631" y="6873"/>
                      <a:pt x="10800" y="6873"/>
                    </a:cubicBezTo>
                    <a:cubicBezTo>
                      <a:pt x="12969" y="6873"/>
                      <a:pt x="14727" y="8631"/>
                      <a:pt x="14727" y="10800"/>
                    </a:cubicBezTo>
                    <a:cubicBezTo>
                      <a:pt x="14727" y="12969"/>
                      <a:pt x="12969" y="14727"/>
                      <a:pt x="10800" y="14727"/>
                    </a:cubicBezTo>
                    <a:moveTo>
                      <a:pt x="10800" y="5891"/>
                    </a:moveTo>
                    <a:cubicBezTo>
                      <a:pt x="8088" y="5891"/>
                      <a:pt x="5891" y="8089"/>
                      <a:pt x="5891" y="10800"/>
                    </a:cubicBezTo>
                    <a:cubicBezTo>
                      <a:pt x="5891" y="13512"/>
                      <a:pt x="8088" y="15709"/>
                      <a:pt x="10800" y="15709"/>
                    </a:cubicBezTo>
                    <a:cubicBezTo>
                      <a:pt x="13512" y="15709"/>
                      <a:pt x="15709" y="13512"/>
                      <a:pt x="15709" y="10800"/>
                    </a:cubicBezTo>
                    <a:cubicBezTo>
                      <a:pt x="15709" y="8089"/>
                      <a:pt x="13512" y="5891"/>
                      <a:pt x="10800" y="5891"/>
                    </a:cubicBezTo>
                    <a:moveTo>
                      <a:pt x="20618" y="12013"/>
                    </a:moveTo>
                    <a:cubicBezTo>
                      <a:pt x="20614" y="12014"/>
                      <a:pt x="20611" y="12016"/>
                      <a:pt x="20607" y="12017"/>
                    </a:cubicBezTo>
                    <a:lnTo>
                      <a:pt x="19602" y="12268"/>
                    </a:lnTo>
                    <a:cubicBezTo>
                      <a:pt x="19256" y="12354"/>
                      <a:pt x="18984" y="12622"/>
                      <a:pt x="18892" y="12966"/>
                    </a:cubicBezTo>
                    <a:cubicBezTo>
                      <a:pt x="18703" y="13673"/>
                      <a:pt x="18421" y="14351"/>
                      <a:pt x="18053" y="14986"/>
                    </a:cubicBezTo>
                    <a:cubicBezTo>
                      <a:pt x="17873" y="15295"/>
                      <a:pt x="17876" y="15677"/>
                      <a:pt x="18060" y="15984"/>
                    </a:cubicBezTo>
                    <a:lnTo>
                      <a:pt x="18601" y="16885"/>
                    </a:lnTo>
                    <a:lnTo>
                      <a:pt x="16886" y="18600"/>
                    </a:lnTo>
                    <a:cubicBezTo>
                      <a:pt x="16882" y="18599"/>
                      <a:pt x="16878" y="18597"/>
                      <a:pt x="16875" y="18595"/>
                    </a:cubicBezTo>
                    <a:lnTo>
                      <a:pt x="15978" y="18057"/>
                    </a:lnTo>
                    <a:cubicBezTo>
                      <a:pt x="15822" y="17964"/>
                      <a:pt x="15648" y="17917"/>
                      <a:pt x="15473" y="17917"/>
                    </a:cubicBezTo>
                    <a:cubicBezTo>
                      <a:pt x="15304" y="17917"/>
                      <a:pt x="15134" y="17961"/>
                      <a:pt x="14982" y="18049"/>
                    </a:cubicBezTo>
                    <a:cubicBezTo>
                      <a:pt x="14348" y="18415"/>
                      <a:pt x="13671" y="18696"/>
                      <a:pt x="12968" y="18884"/>
                    </a:cubicBezTo>
                    <a:cubicBezTo>
                      <a:pt x="12624" y="18976"/>
                      <a:pt x="12356" y="19248"/>
                      <a:pt x="12269" y="19594"/>
                    </a:cubicBezTo>
                    <a:lnTo>
                      <a:pt x="12016" y="20608"/>
                    </a:lnTo>
                    <a:cubicBezTo>
                      <a:pt x="12015" y="20611"/>
                      <a:pt x="12014" y="20614"/>
                      <a:pt x="12012" y="20619"/>
                    </a:cubicBezTo>
                    <a:lnTo>
                      <a:pt x="9587" y="20619"/>
                    </a:lnTo>
                    <a:lnTo>
                      <a:pt x="9331" y="19594"/>
                    </a:lnTo>
                    <a:cubicBezTo>
                      <a:pt x="9244" y="19248"/>
                      <a:pt x="8976" y="18976"/>
                      <a:pt x="8632" y="18884"/>
                    </a:cubicBezTo>
                    <a:cubicBezTo>
                      <a:pt x="7929" y="18696"/>
                      <a:pt x="7251" y="18415"/>
                      <a:pt x="6617" y="18049"/>
                    </a:cubicBezTo>
                    <a:cubicBezTo>
                      <a:pt x="6465" y="17961"/>
                      <a:pt x="6296" y="17917"/>
                      <a:pt x="6127" y="17917"/>
                    </a:cubicBezTo>
                    <a:cubicBezTo>
                      <a:pt x="5951" y="17917"/>
                      <a:pt x="5777" y="17964"/>
                      <a:pt x="5621" y="18057"/>
                    </a:cubicBezTo>
                    <a:lnTo>
                      <a:pt x="4725" y="18595"/>
                    </a:lnTo>
                    <a:cubicBezTo>
                      <a:pt x="4722" y="18597"/>
                      <a:pt x="4718" y="18599"/>
                      <a:pt x="4714" y="18600"/>
                    </a:cubicBezTo>
                    <a:lnTo>
                      <a:pt x="3000" y="16885"/>
                    </a:lnTo>
                    <a:lnTo>
                      <a:pt x="3540" y="15983"/>
                    </a:lnTo>
                    <a:cubicBezTo>
                      <a:pt x="3724" y="15677"/>
                      <a:pt x="3727" y="15295"/>
                      <a:pt x="3548" y="14986"/>
                    </a:cubicBezTo>
                    <a:cubicBezTo>
                      <a:pt x="3179" y="14351"/>
                      <a:pt x="2897" y="13672"/>
                      <a:pt x="2708" y="12966"/>
                    </a:cubicBezTo>
                    <a:cubicBezTo>
                      <a:pt x="2616" y="12622"/>
                      <a:pt x="2343" y="12354"/>
                      <a:pt x="1998" y="12268"/>
                    </a:cubicBezTo>
                    <a:lnTo>
                      <a:pt x="993" y="12017"/>
                    </a:lnTo>
                    <a:cubicBezTo>
                      <a:pt x="989" y="12016"/>
                      <a:pt x="986" y="12014"/>
                      <a:pt x="982" y="12013"/>
                    </a:cubicBezTo>
                    <a:lnTo>
                      <a:pt x="982" y="9587"/>
                    </a:lnTo>
                    <a:lnTo>
                      <a:pt x="1998" y="9333"/>
                    </a:lnTo>
                    <a:cubicBezTo>
                      <a:pt x="2343" y="9247"/>
                      <a:pt x="2616" y="8979"/>
                      <a:pt x="2708" y="8634"/>
                    </a:cubicBezTo>
                    <a:cubicBezTo>
                      <a:pt x="2897" y="7928"/>
                      <a:pt x="3179" y="7250"/>
                      <a:pt x="3548" y="6615"/>
                    </a:cubicBezTo>
                    <a:cubicBezTo>
                      <a:pt x="3727" y="6305"/>
                      <a:pt x="3724" y="5924"/>
                      <a:pt x="3540" y="5617"/>
                    </a:cubicBezTo>
                    <a:lnTo>
                      <a:pt x="3005" y="4725"/>
                    </a:lnTo>
                    <a:cubicBezTo>
                      <a:pt x="3004" y="4722"/>
                      <a:pt x="3002" y="4718"/>
                      <a:pt x="3000" y="4714"/>
                    </a:cubicBezTo>
                    <a:lnTo>
                      <a:pt x="4715" y="3000"/>
                    </a:lnTo>
                    <a:lnTo>
                      <a:pt x="5621" y="3544"/>
                    </a:lnTo>
                    <a:cubicBezTo>
                      <a:pt x="5777" y="3637"/>
                      <a:pt x="5951" y="3683"/>
                      <a:pt x="6127" y="3683"/>
                    </a:cubicBezTo>
                    <a:cubicBezTo>
                      <a:pt x="6296" y="3683"/>
                      <a:pt x="6465" y="3640"/>
                      <a:pt x="6618" y="3551"/>
                    </a:cubicBezTo>
                    <a:cubicBezTo>
                      <a:pt x="7251" y="3185"/>
                      <a:pt x="7929" y="2904"/>
                      <a:pt x="8632" y="2717"/>
                    </a:cubicBezTo>
                    <a:cubicBezTo>
                      <a:pt x="8976" y="2624"/>
                      <a:pt x="9244" y="2353"/>
                      <a:pt x="9331" y="2007"/>
                    </a:cubicBezTo>
                    <a:lnTo>
                      <a:pt x="9587" y="982"/>
                    </a:lnTo>
                    <a:lnTo>
                      <a:pt x="12012" y="982"/>
                    </a:lnTo>
                    <a:cubicBezTo>
                      <a:pt x="12014" y="986"/>
                      <a:pt x="12015" y="989"/>
                      <a:pt x="12016" y="993"/>
                    </a:cubicBezTo>
                    <a:lnTo>
                      <a:pt x="12269" y="2007"/>
                    </a:lnTo>
                    <a:cubicBezTo>
                      <a:pt x="12356" y="2353"/>
                      <a:pt x="12624" y="2624"/>
                      <a:pt x="12968" y="2717"/>
                    </a:cubicBezTo>
                    <a:cubicBezTo>
                      <a:pt x="13671" y="2904"/>
                      <a:pt x="14348" y="3185"/>
                      <a:pt x="14982" y="3551"/>
                    </a:cubicBezTo>
                    <a:cubicBezTo>
                      <a:pt x="15134" y="3640"/>
                      <a:pt x="15304" y="3683"/>
                      <a:pt x="15473" y="3683"/>
                    </a:cubicBezTo>
                    <a:cubicBezTo>
                      <a:pt x="15648" y="3683"/>
                      <a:pt x="15822" y="3637"/>
                      <a:pt x="15978" y="3544"/>
                    </a:cubicBezTo>
                    <a:lnTo>
                      <a:pt x="16884" y="3000"/>
                    </a:lnTo>
                    <a:lnTo>
                      <a:pt x="18600" y="4714"/>
                    </a:lnTo>
                    <a:cubicBezTo>
                      <a:pt x="18598" y="4718"/>
                      <a:pt x="18597" y="4722"/>
                      <a:pt x="18595" y="4726"/>
                    </a:cubicBezTo>
                    <a:lnTo>
                      <a:pt x="18060" y="5617"/>
                    </a:lnTo>
                    <a:cubicBezTo>
                      <a:pt x="17876" y="5924"/>
                      <a:pt x="17873" y="6305"/>
                      <a:pt x="18053" y="6615"/>
                    </a:cubicBezTo>
                    <a:cubicBezTo>
                      <a:pt x="18421" y="7249"/>
                      <a:pt x="18703" y="7928"/>
                      <a:pt x="18892" y="8634"/>
                    </a:cubicBezTo>
                    <a:cubicBezTo>
                      <a:pt x="18984" y="8979"/>
                      <a:pt x="19256" y="9247"/>
                      <a:pt x="19602" y="9333"/>
                    </a:cubicBezTo>
                    <a:lnTo>
                      <a:pt x="20618" y="9587"/>
                    </a:lnTo>
                    <a:cubicBezTo>
                      <a:pt x="20618" y="9587"/>
                      <a:pt x="20618" y="12013"/>
                      <a:pt x="20618" y="12013"/>
                    </a:cubicBezTo>
                    <a:close/>
                    <a:moveTo>
                      <a:pt x="20880" y="8641"/>
                    </a:moveTo>
                    <a:lnTo>
                      <a:pt x="19841" y="8380"/>
                    </a:lnTo>
                    <a:cubicBezTo>
                      <a:pt x="19626" y="7580"/>
                      <a:pt x="19308" y="6822"/>
                      <a:pt x="18902" y="6122"/>
                    </a:cubicBezTo>
                    <a:lnTo>
                      <a:pt x="19455" y="5201"/>
                    </a:lnTo>
                    <a:cubicBezTo>
                      <a:pt x="19625" y="4871"/>
                      <a:pt x="19736" y="4463"/>
                      <a:pt x="19455" y="4182"/>
                    </a:cubicBezTo>
                    <a:lnTo>
                      <a:pt x="17419" y="2146"/>
                    </a:lnTo>
                    <a:cubicBezTo>
                      <a:pt x="17292" y="2018"/>
                      <a:pt x="17136" y="1968"/>
                      <a:pt x="16975" y="1968"/>
                    </a:cubicBezTo>
                    <a:cubicBezTo>
                      <a:pt x="16778" y="1968"/>
                      <a:pt x="16572" y="2043"/>
                      <a:pt x="16400" y="2146"/>
                    </a:cubicBezTo>
                    <a:lnTo>
                      <a:pt x="15473" y="2702"/>
                    </a:lnTo>
                    <a:cubicBezTo>
                      <a:pt x="14775" y="2298"/>
                      <a:pt x="14020" y="1982"/>
                      <a:pt x="13222" y="1768"/>
                    </a:cubicBezTo>
                    <a:lnTo>
                      <a:pt x="12960" y="720"/>
                    </a:lnTo>
                    <a:cubicBezTo>
                      <a:pt x="12848" y="367"/>
                      <a:pt x="12638" y="0"/>
                      <a:pt x="12240" y="0"/>
                    </a:cubicBezTo>
                    <a:lnTo>
                      <a:pt x="9360" y="0"/>
                    </a:lnTo>
                    <a:cubicBezTo>
                      <a:pt x="8962" y="0"/>
                      <a:pt x="8730" y="367"/>
                      <a:pt x="8640" y="720"/>
                    </a:cubicBezTo>
                    <a:lnTo>
                      <a:pt x="8378" y="1768"/>
                    </a:lnTo>
                    <a:cubicBezTo>
                      <a:pt x="7580" y="1982"/>
                      <a:pt x="6825" y="2298"/>
                      <a:pt x="6127" y="2702"/>
                    </a:cubicBezTo>
                    <a:lnTo>
                      <a:pt x="5200" y="2146"/>
                    </a:lnTo>
                    <a:cubicBezTo>
                      <a:pt x="5028" y="2043"/>
                      <a:pt x="4822" y="1968"/>
                      <a:pt x="4625" y="1968"/>
                    </a:cubicBezTo>
                    <a:cubicBezTo>
                      <a:pt x="4464" y="1968"/>
                      <a:pt x="4308" y="2018"/>
                      <a:pt x="4181" y="2146"/>
                    </a:cubicBezTo>
                    <a:lnTo>
                      <a:pt x="2145" y="4182"/>
                    </a:lnTo>
                    <a:cubicBezTo>
                      <a:pt x="1864" y="4463"/>
                      <a:pt x="1975" y="4871"/>
                      <a:pt x="2145" y="5201"/>
                    </a:cubicBezTo>
                    <a:lnTo>
                      <a:pt x="2698" y="6122"/>
                    </a:lnTo>
                    <a:cubicBezTo>
                      <a:pt x="2292" y="6822"/>
                      <a:pt x="1973" y="7580"/>
                      <a:pt x="1759" y="8380"/>
                    </a:cubicBezTo>
                    <a:lnTo>
                      <a:pt x="720" y="8641"/>
                    </a:lnTo>
                    <a:cubicBezTo>
                      <a:pt x="367" y="8730"/>
                      <a:pt x="0" y="8963"/>
                      <a:pt x="0" y="9361"/>
                    </a:cubicBezTo>
                    <a:lnTo>
                      <a:pt x="0" y="12240"/>
                    </a:lnTo>
                    <a:cubicBezTo>
                      <a:pt x="0" y="12638"/>
                      <a:pt x="367" y="12848"/>
                      <a:pt x="720" y="12960"/>
                    </a:cubicBezTo>
                    <a:lnTo>
                      <a:pt x="1759" y="13220"/>
                    </a:lnTo>
                    <a:cubicBezTo>
                      <a:pt x="1973" y="14021"/>
                      <a:pt x="2292" y="14778"/>
                      <a:pt x="2698" y="15479"/>
                    </a:cubicBezTo>
                    <a:lnTo>
                      <a:pt x="2145" y="16400"/>
                    </a:lnTo>
                    <a:cubicBezTo>
                      <a:pt x="1959" y="16714"/>
                      <a:pt x="1864" y="17138"/>
                      <a:pt x="2145" y="17419"/>
                    </a:cubicBezTo>
                    <a:lnTo>
                      <a:pt x="4181" y="19455"/>
                    </a:lnTo>
                    <a:cubicBezTo>
                      <a:pt x="4305" y="19579"/>
                      <a:pt x="4454" y="19627"/>
                      <a:pt x="4610" y="19627"/>
                    </a:cubicBezTo>
                    <a:cubicBezTo>
                      <a:pt x="4807" y="19627"/>
                      <a:pt x="5016" y="19550"/>
                      <a:pt x="5200" y="19455"/>
                    </a:cubicBezTo>
                    <a:lnTo>
                      <a:pt x="6127" y="18899"/>
                    </a:lnTo>
                    <a:cubicBezTo>
                      <a:pt x="6825" y="19303"/>
                      <a:pt x="7580" y="19619"/>
                      <a:pt x="8378" y="19832"/>
                    </a:cubicBezTo>
                    <a:lnTo>
                      <a:pt x="8640" y="20880"/>
                    </a:lnTo>
                    <a:cubicBezTo>
                      <a:pt x="8730" y="21233"/>
                      <a:pt x="8962" y="21600"/>
                      <a:pt x="9360" y="21600"/>
                    </a:cubicBezTo>
                    <a:lnTo>
                      <a:pt x="12240" y="21600"/>
                    </a:lnTo>
                    <a:cubicBezTo>
                      <a:pt x="12638" y="21600"/>
                      <a:pt x="12848" y="21233"/>
                      <a:pt x="12960" y="20880"/>
                    </a:cubicBezTo>
                    <a:lnTo>
                      <a:pt x="13222" y="19832"/>
                    </a:lnTo>
                    <a:cubicBezTo>
                      <a:pt x="14020" y="19619"/>
                      <a:pt x="14775" y="19303"/>
                      <a:pt x="15473" y="18899"/>
                    </a:cubicBezTo>
                    <a:lnTo>
                      <a:pt x="16400" y="19455"/>
                    </a:lnTo>
                    <a:cubicBezTo>
                      <a:pt x="16584" y="19550"/>
                      <a:pt x="16793" y="19627"/>
                      <a:pt x="16990" y="19627"/>
                    </a:cubicBezTo>
                    <a:cubicBezTo>
                      <a:pt x="17146" y="19627"/>
                      <a:pt x="17294" y="19579"/>
                      <a:pt x="17419" y="19455"/>
                    </a:cubicBezTo>
                    <a:lnTo>
                      <a:pt x="19455" y="17419"/>
                    </a:lnTo>
                    <a:cubicBezTo>
                      <a:pt x="19736" y="17138"/>
                      <a:pt x="19641" y="16714"/>
                      <a:pt x="19455" y="16400"/>
                    </a:cubicBezTo>
                    <a:lnTo>
                      <a:pt x="18902" y="15479"/>
                    </a:lnTo>
                    <a:cubicBezTo>
                      <a:pt x="19308" y="14778"/>
                      <a:pt x="19626" y="14021"/>
                      <a:pt x="19841" y="13220"/>
                    </a:cubicBezTo>
                    <a:lnTo>
                      <a:pt x="20880" y="12960"/>
                    </a:lnTo>
                    <a:cubicBezTo>
                      <a:pt x="21233" y="12848"/>
                      <a:pt x="21600" y="12638"/>
                      <a:pt x="21600" y="12240"/>
                    </a:cubicBezTo>
                    <a:lnTo>
                      <a:pt x="21600" y="9361"/>
                    </a:lnTo>
                    <a:cubicBezTo>
                      <a:pt x="21600" y="8963"/>
                      <a:pt x="21233" y="8730"/>
                      <a:pt x="20880" y="86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lIns="38100" tIns="38100" rIns="38100" bIns="38100" anchor="ctr"/>
              <a:lstStyle/>
              <a:p>
                <a:endParaRPr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878837-AB38-4904-8909-2EE8A9366AF9}"/>
                </a:ext>
              </a:extLst>
            </p:cNvPr>
            <p:cNvSpPr txBox="1"/>
            <p:nvPr/>
          </p:nvSpPr>
          <p:spPr>
            <a:xfrm>
              <a:off x="5239544" y="3866255"/>
              <a:ext cx="1712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latin typeface="+mj-lt"/>
                </a:rPr>
                <a:t>SOFT</a:t>
              </a:r>
              <a:r>
                <a:rPr lang="en-US" b="1" dirty="0">
                  <a:latin typeface="+mj-lt"/>
                </a:rPr>
                <a:t> SKILLS</a:t>
              </a:r>
              <a:endParaRPr lang="x-none" b="1" dirty="0">
                <a:latin typeface="+mj-lt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F8FFFDA-297A-4D8D-9758-E01AD5205CF7}"/>
                </a:ext>
              </a:extLst>
            </p:cNvPr>
            <p:cNvSpPr/>
            <p:nvPr/>
          </p:nvSpPr>
          <p:spPr bwMode="auto">
            <a:xfrm>
              <a:off x="5776997" y="3011999"/>
              <a:ext cx="638007" cy="638007"/>
            </a:xfrm>
            <a:prstGeom prst="ellipse">
              <a:avLst/>
            </a:prstGeom>
            <a:solidFill>
              <a:srgbClr val="FFCD00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x-none" dirty="0"/>
            </a:p>
          </p:txBody>
        </p:sp>
        <p:sp>
          <p:nvSpPr>
            <p:cNvPr id="43" name="Shape 3620">
              <a:extLst>
                <a:ext uri="{FF2B5EF4-FFF2-40B4-BE49-F238E27FC236}">
                  <a16:creationId xmlns:a16="http://schemas.microsoft.com/office/drawing/2014/main" id="{67BDF91A-F1C1-4A96-822E-F01C05847DFE}"/>
                </a:ext>
              </a:extLst>
            </p:cNvPr>
            <p:cNvSpPr/>
            <p:nvPr/>
          </p:nvSpPr>
          <p:spPr>
            <a:xfrm>
              <a:off x="5890697" y="3125699"/>
              <a:ext cx="410607" cy="410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73" y="17379"/>
                  </a:moveTo>
                  <a:lnTo>
                    <a:pt x="15643" y="14949"/>
                  </a:lnTo>
                  <a:cubicBezTo>
                    <a:pt x="16600" y="13832"/>
                    <a:pt x="17182" y="12386"/>
                    <a:pt x="17182" y="10800"/>
                  </a:cubicBezTo>
                  <a:cubicBezTo>
                    <a:pt x="17182" y="9214"/>
                    <a:pt x="16600" y="7767"/>
                    <a:pt x="15643" y="6651"/>
                  </a:cubicBezTo>
                  <a:lnTo>
                    <a:pt x="18073" y="4221"/>
                  </a:lnTo>
                  <a:cubicBezTo>
                    <a:pt x="19649" y="5963"/>
                    <a:pt x="20618" y="8266"/>
                    <a:pt x="20618" y="10800"/>
                  </a:cubicBezTo>
                  <a:cubicBezTo>
                    <a:pt x="20618" y="13335"/>
                    <a:pt x="19649" y="15637"/>
                    <a:pt x="18073" y="17379"/>
                  </a:cubicBezTo>
                  <a:moveTo>
                    <a:pt x="10800" y="20619"/>
                  </a:moveTo>
                  <a:cubicBezTo>
                    <a:pt x="8265" y="20619"/>
                    <a:pt x="5963" y="19650"/>
                    <a:pt x="4221" y="18073"/>
                  </a:cubicBezTo>
                  <a:lnTo>
                    <a:pt x="6651" y="15643"/>
                  </a:lnTo>
                  <a:cubicBezTo>
                    <a:pt x="7767" y="16600"/>
                    <a:pt x="9214" y="17182"/>
                    <a:pt x="10800" y="17182"/>
                  </a:cubicBezTo>
                  <a:cubicBezTo>
                    <a:pt x="12386" y="17182"/>
                    <a:pt x="13833" y="16600"/>
                    <a:pt x="14949" y="15643"/>
                  </a:cubicBezTo>
                  <a:lnTo>
                    <a:pt x="17379" y="18073"/>
                  </a:lnTo>
                  <a:cubicBezTo>
                    <a:pt x="15637" y="19650"/>
                    <a:pt x="13334" y="20619"/>
                    <a:pt x="10800" y="20619"/>
                  </a:cubicBezTo>
                  <a:moveTo>
                    <a:pt x="982" y="10800"/>
                  </a:moveTo>
                  <a:cubicBezTo>
                    <a:pt x="982" y="8266"/>
                    <a:pt x="1950" y="5963"/>
                    <a:pt x="3527" y="4221"/>
                  </a:cubicBezTo>
                  <a:lnTo>
                    <a:pt x="5957" y="6651"/>
                  </a:lnTo>
                  <a:cubicBezTo>
                    <a:pt x="4999" y="7767"/>
                    <a:pt x="4418" y="9214"/>
                    <a:pt x="4418" y="10800"/>
                  </a:cubicBezTo>
                  <a:cubicBezTo>
                    <a:pt x="4418" y="12386"/>
                    <a:pt x="4999" y="13832"/>
                    <a:pt x="5957" y="14949"/>
                  </a:cubicBezTo>
                  <a:lnTo>
                    <a:pt x="3527" y="17379"/>
                  </a:lnTo>
                  <a:cubicBezTo>
                    <a:pt x="1950" y="15637"/>
                    <a:pt x="982" y="13335"/>
                    <a:pt x="982" y="10800"/>
                  </a:cubicBezTo>
                  <a:moveTo>
                    <a:pt x="16200" y="10800"/>
                  </a:moveTo>
                  <a:cubicBezTo>
                    <a:pt x="16200" y="13782"/>
                    <a:pt x="13782" y="16200"/>
                    <a:pt x="10800" y="16200"/>
                  </a:cubicBezTo>
                  <a:cubicBezTo>
                    <a:pt x="7817" y="16200"/>
                    <a:pt x="5400" y="13782"/>
                    <a:pt x="5400" y="10800"/>
                  </a:cubicBez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200" y="7817"/>
                    <a:pt x="16200" y="10800"/>
                  </a:cubicBezTo>
                  <a:moveTo>
                    <a:pt x="10800" y="982"/>
                  </a:moveTo>
                  <a:cubicBezTo>
                    <a:pt x="13334" y="982"/>
                    <a:pt x="15637" y="1950"/>
                    <a:pt x="17379" y="3527"/>
                  </a:cubicBezTo>
                  <a:lnTo>
                    <a:pt x="14949" y="5957"/>
                  </a:lnTo>
                  <a:cubicBezTo>
                    <a:pt x="13832" y="4999"/>
                    <a:pt x="12386" y="4418"/>
                    <a:pt x="10800" y="4418"/>
                  </a:cubicBezTo>
                  <a:cubicBezTo>
                    <a:pt x="9214" y="4418"/>
                    <a:pt x="7767" y="4999"/>
                    <a:pt x="6651" y="5957"/>
                  </a:cubicBezTo>
                  <a:lnTo>
                    <a:pt x="4221" y="3527"/>
                  </a:lnTo>
                  <a:cubicBezTo>
                    <a:pt x="5963" y="1950"/>
                    <a:pt x="8265" y="982"/>
                    <a:pt x="10800" y="98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149F16E-C146-4527-BF7D-E5BB90DFDEE0}"/>
                </a:ext>
              </a:extLst>
            </p:cNvPr>
            <p:cNvGrpSpPr/>
            <p:nvPr/>
          </p:nvGrpSpPr>
          <p:grpSpPr>
            <a:xfrm>
              <a:off x="8696035" y="3023966"/>
              <a:ext cx="638007" cy="638007"/>
              <a:chOff x="8036542" y="3396653"/>
              <a:chExt cx="638007" cy="638007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56FC66E-09F6-419A-A39E-F96D09688CEA}"/>
                  </a:ext>
                </a:extLst>
              </p:cNvPr>
              <p:cNvSpPr/>
              <p:nvPr/>
            </p:nvSpPr>
            <p:spPr bwMode="auto">
              <a:xfrm>
                <a:off x="8036542" y="3396653"/>
                <a:ext cx="638007" cy="6380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rtlCol="0" anchor="ctr"/>
              <a:lstStyle/>
              <a:p>
                <a:pPr algn="ctr"/>
                <a:endParaRPr lang="x-none" baseline="-25000" dirty="0"/>
              </a:p>
            </p:txBody>
          </p:sp>
          <p:sp>
            <p:nvSpPr>
              <p:cNvPr id="47" name="Shape 3717">
                <a:extLst>
                  <a:ext uri="{FF2B5EF4-FFF2-40B4-BE49-F238E27FC236}">
                    <a16:creationId xmlns:a16="http://schemas.microsoft.com/office/drawing/2014/main" id="{C48F1037-11B6-40B7-A68A-8B595DE8184F}"/>
                  </a:ext>
                </a:extLst>
              </p:cNvPr>
              <p:cNvSpPr/>
              <p:nvPr/>
            </p:nvSpPr>
            <p:spPr>
              <a:xfrm>
                <a:off x="8182748" y="3542859"/>
                <a:ext cx="345594" cy="345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14727"/>
                    </a:moveTo>
                    <a:lnTo>
                      <a:pt x="982" y="14727"/>
                    </a:lnTo>
                    <a:lnTo>
                      <a:pt x="982" y="1964"/>
                    </a:lnTo>
                    <a:cubicBezTo>
                      <a:pt x="982" y="1422"/>
                      <a:pt x="1422" y="982"/>
                      <a:pt x="1964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cubicBezTo>
                      <a:pt x="20618" y="1964"/>
                      <a:pt x="20618" y="14727"/>
                      <a:pt x="20618" y="14727"/>
                    </a:cubicBezTo>
                    <a:close/>
                    <a:moveTo>
                      <a:pt x="20618" y="16691"/>
                    </a:moveTo>
                    <a:cubicBezTo>
                      <a:pt x="20618" y="17233"/>
                      <a:pt x="20178" y="17673"/>
                      <a:pt x="19636" y="17673"/>
                    </a:cubicBezTo>
                    <a:lnTo>
                      <a:pt x="1964" y="17673"/>
                    </a:lnTo>
                    <a:cubicBezTo>
                      <a:pt x="1422" y="17673"/>
                      <a:pt x="982" y="17233"/>
                      <a:pt x="982" y="16691"/>
                    </a:cubicBezTo>
                    <a:lnTo>
                      <a:pt x="982" y="15709"/>
                    </a:lnTo>
                    <a:lnTo>
                      <a:pt x="20618" y="15709"/>
                    </a:lnTo>
                    <a:cubicBezTo>
                      <a:pt x="20618" y="15709"/>
                      <a:pt x="20618" y="16691"/>
                      <a:pt x="20618" y="16691"/>
                    </a:cubicBezTo>
                    <a:close/>
                    <a:moveTo>
                      <a:pt x="11782" y="20618"/>
                    </a:moveTo>
                    <a:lnTo>
                      <a:pt x="9818" y="20618"/>
                    </a:lnTo>
                    <a:lnTo>
                      <a:pt x="9818" y="18655"/>
                    </a:lnTo>
                    <a:lnTo>
                      <a:pt x="11782" y="18655"/>
                    </a:lnTo>
                    <a:cubicBezTo>
                      <a:pt x="11782" y="18655"/>
                      <a:pt x="11782" y="20618"/>
                      <a:pt x="11782" y="20618"/>
                    </a:cubicBezTo>
                    <a:close/>
                    <a:moveTo>
                      <a:pt x="19636" y="0"/>
                    </a:moveTo>
                    <a:lnTo>
                      <a:pt x="1964" y="0"/>
                    </a:lnTo>
                    <a:cubicBezTo>
                      <a:pt x="879" y="0"/>
                      <a:pt x="0" y="879"/>
                      <a:pt x="0" y="1964"/>
                    </a:cubicBezTo>
                    <a:lnTo>
                      <a:pt x="0" y="16691"/>
                    </a:lnTo>
                    <a:cubicBezTo>
                      <a:pt x="0" y="17775"/>
                      <a:pt x="879" y="18655"/>
                      <a:pt x="1964" y="18655"/>
                    </a:cubicBezTo>
                    <a:lnTo>
                      <a:pt x="8836" y="18655"/>
                    </a:lnTo>
                    <a:lnTo>
                      <a:pt x="8836" y="20618"/>
                    </a:lnTo>
                    <a:lnTo>
                      <a:pt x="7364" y="20618"/>
                    </a:lnTo>
                    <a:cubicBezTo>
                      <a:pt x="7092" y="20618"/>
                      <a:pt x="6873" y="20839"/>
                      <a:pt x="6873" y="21109"/>
                    </a:cubicBezTo>
                    <a:cubicBezTo>
                      <a:pt x="6873" y="21380"/>
                      <a:pt x="7092" y="21600"/>
                      <a:pt x="7364" y="21600"/>
                    </a:cubicBezTo>
                    <a:lnTo>
                      <a:pt x="14236" y="21600"/>
                    </a:lnTo>
                    <a:cubicBezTo>
                      <a:pt x="14508" y="21600"/>
                      <a:pt x="14727" y="21380"/>
                      <a:pt x="14727" y="21109"/>
                    </a:cubicBezTo>
                    <a:cubicBezTo>
                      <a:pt x="14727" y="20839"/>
                      <a:pt x="14508" y="20618"/>
                      <a:pt x="14236" y="20618"/>
                    </a:cubicBezTo>
                    <a:lnTo>
                      <a:pt x="12764" y="20618"/>
                    </a:lnTo>
                    <a:lnTo>
                      <a:pt x="12764" y="18655"/>
                    </a:lnTo>
                    <a:lnTo>
                      <a:pt x="19636" y="18655"/>
                    </a:lnTo>
                    <a:cubicBezTo>
                      <a:pt x="20721" y="18655"/>
                      <a:pt x="21600" y="17775"/>
                      <a:pt x="21600" y="16691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</a:path>
                </a:pathLst>
              </a:custGeom>
              <a:solidFill>
                <a:srgbClr val="FFCD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endParaRPr baseline="-250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5" name="AutoShape 3">
              <a:extLst>
                <a:ext uri="{FF2B5EF4-FFF2-40B4-BE49-F238E27FC236}">
                  <a16:creationId xmlns:a16="http://schemas.microsoft.com/office/drawing/2014/main" id="{7A6D5234-9620-4ABA-A6E0-68BD1BA45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058" y="2412280"/>
              <a:ext cx="2922628" cy="2922624"/>
            </a:xfrm>
            <a:custGeom>
              <a:avLst/>
              <a:gdLst/>
              <a:ahLst/>
              <a:cxnLst/>
              <a:rect l="0" t="0" r="r" b="b"/>
              <a:pathLst>
                <a:path w="20465" h="20465">
                  <a:moveTo>
                    <a:pt x="18764" y="6107"/>
                  </a:moveTo>
                  <a:cubicBezTo>
                    <a:pt x="21033" y="8376"/>
                    <a:pt x="21033" y="12090"/>
                    <a:pt x="18764" y="14359"/>
                  </a:cubicBezTo>
                  <a:lnTo>
                    <a:pt x="14359" y="18764"/>
                  </a:lnTo>
                  <a:cubicBezTo>
                    <a:pt x="12090" y="21033"/>
                    <a:pt x="8376" y="21033"/>
                    <a:pt x="6107" y="18764"/>
                  </a:cubicBezTo>
                  <a:lnTo>
                    <a:pt x="1702" y="14359"/>
                  </a:lnTo>
                  <a:cubicBezTo>
                    <a:pt x="-567" y="12090"/>
                    <a:pt x="-567" y="8376"/>
                    <a:pt x="1702" y="6107"/>
                  </a:cubicBezTo>
                  <a:lnTo>
                    <a:pt x="6107" y="1702"/>
                  </a:lnTo>
                  <a:cubicBezTo>
                    <a:pt x="8376" y="-567"/>
                    <a:pt x="12090" y="-567"/>
                    <a:pt x="14359" y="1702"/>
                  </a:cubicBezTo>
                  <a:lnTo>
                    <a:pt x="18764" y="6107"/>
                  </a:lnTo>
                  <a:close/>
                  <a:moveTo>
                    <a:pt x="18764" y="6107"/>
                  </a:moveTo>
                </a:path>
              </a:pathLst>
            </a:custGeom>
            <a:noFill/>
            <a:ln w="25400">
              <a:solidFill>
                <a:srgbClr val="FFCD00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2DE75B-E58F-4E88-9902-59CF9D23450C}"/>
              </a:ext>
            </a:extLst>
          </p:cNvPr>
          <p:cNvSpPr txBox="1"/>
          <p:nvPr/>
        </p:nvSpPr>
        <p:spPr>
          <a:xfrm>
            <a:off x="2285767" y="4390039"/>
            <a:ext cx="175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600" dirty="0"/>
              <a:t>Технічні навички</a:t>
            </a:r>
            <a:endParaRPr lang="ru-RU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6C86B6-8C36-400C-B0D9-A06F8A32794E}"/>
              </a:ext>
            </a:extLst>
          </p:cNvPr>
          <p:cNvSpPr txBox="1"/>
          <p:nvPr/>
        </p:nvSpPr>
        <p:spPr>
          <a:xfrm>
            <a:off x="5034491" y="4390039"/>
            <a:ext cx="2123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600" dirty="0"/>
              <a:t>Поведінкові навички</a:t>
            </a:r>
            <a:endParaRPr lang="ru-RU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A430D5-FAB9-47F5-A724-549AB91BF596}"/>
              </a:ext>
            </a:extLst>
          </p:cNvPr>
          <p:cNvSpPr txBox="1"/>
          <p:nvPr/>
        </p:nvSpPr>
        <p:spPr>
          <a:xfrm>
            <a:off x="7998832" y="4388837"/>
            <a:ext cx="2032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600" dirty="0"/>
              <a:t>Проектне навчання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6156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E204C-08B2-415C-932B-56760CA9AE9F}"/>
              </a:ext>
            </a:extLst>
          </p:cNvPr>
          <p:cNvSpPr/>
          <p:nvPr/>
        </p:nvSpPr>
        <p:spPr bwMode="auto">
          <a:xfrm>
            <a:off x="359141" y="351933"/>
            <a:ext cx="4476331" cy="6154133"/>
          </a:xfrm>
          <a:prstGeom prst="rect">
            <a:avLst/>
          </a:prstGeom>
          <a:solidFill>
            <a:srgbClr val="FFCD1D"/>
          </a:solidFill>
          <a:ln w="19050">
            <a:noFill/>
            <a:bevel/>
          </a:ln>
        </p:spPr>
        <p:txBody>
          <a:bodyPr lIns="0" tIns="0" rIns="0" bIns="0" rtlCol="0" anchor="ctr"/>
          <a:lstStyle/>
          <a:p>
            <a:pPr algn="ctr"/>
            <a:endParaRPr lang="aa-ET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1E45D1-5751-4FF1-85F1-82C95D5A7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10" y="576679"/>
            <a:ext cx="1796462" cy="46297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B97D0E5-4BFC-4EA8-96CF-BED4DE32A578}"/>
              </a:ext>
            </a:extLst>
          </p:cNvPr>
          <p:cNvGrpSpPr/>
          <p:nvPr/>
        </p:nvGrpSpPr>
        <p:grpSpPr>
          <a:xfrm>
            <a:off x="990410" y="2711834"/>
            <a:ext cx="3172468" cy="1256889"/>
            <a:chOff x="990410" y="2711834"/>
            <a:chExt cx="3172468" cy="125688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F67812-9EE0-4784-9E49-E8D3D8E3B8DE}"/>
                </a:ext>
              </a:extLst>
            </p:cNvPr>
            <p:cNvSpPr txBox="1"/>
            <p:nvPr/>
          </p:nvSpPr>
          <p:spPr>
            <a:xfrm>
              <a:off x="990410" y="3179928"/>
              <a:ext cx="3172468" cy="705247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b">
              <a:norm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4000" b="1" dirty="0">
                  <a:latin typeface="+mj-lt"/>
                  <a:ea typeface="+mj-ea"/>
                  <a:cs typeface="+mj-cs"/>
                </a:rPr>
                <a:t>Hard </a:t>
              </a:r>
              <a:r>
                <a:rPr lang="en-CA" sz="4000" b="1" dirty="0">
                  <a:latin typeface="+mj-lt"/>
                  <a:ea typeface="+mj-ea"/>
                  <a:cs typeface="+mj-cs"/>
                </a:rPr>
                <a:t>S</a:t>
              </a:r>
              <a:r>
                <a:rPr lang="en-US" sz="4000" b="1" dirty="0">
                  <a:latin typeface="+mj-lt"/>
                  <a:ea typeface="+mj-ea"/>
                  <a:cs typeface="+mj-cs"/>
                </a:rPr>
                <a:t>kills</a:t>
              </a:r>
              <a:endParaRPr lang="en-US" sz="4000" b="1" dirty="0">
                <a:highlight>
                  <a:srgbClr val="FFCD1D"/>
                </a:highligh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5A07F6-84E2-4196-B6A8-498318D9F274}"/>
                </a:ext>
              </a:extLst>
            </p:cNvPr>
            <p:cNvCxnSpPr/>
            <p:nvPr/>
          </p:nvCxnSpPr>
          <p:spPr>
            <a:xfrm>
              <a:off x="1123088" y="3968723"/>
              <a:ext cx="69124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BC24E4-9470-47EC-A06F-E687FB97866B}"/>
                </a:ext>
              </a:extLst>
            </p:cNvPr>
            <p:cNvSpPr txBox="1"/>
            <p:nvPr/>
          </p:nvSpPr>
          <p:spPr>
            <a:xfrm>
              <a:off x="1020890" y="2711834"/>
              <a:ext cx="1917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 spc="100">
                  <a:latin typeface="+mj-lt"/>
                </a:defRPr>
              </a:lvl1pPr>
            </a:lstStyle>
            <a:p>
              <a:pPr algn="l"/>
              <a:r>
                <a:rPr lang="aa-ET" sz="1800" dirty="0">
                  <a:solidFill>
                    <a:schemeClr val="bg1"/>
                  </a:solidFill>
                </a:rPr>
                <a:t>ПРОГРАМА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78DFFB9-5002-427B-B117-EC516F3ED96D}"/>
              </a:ext>
            </a:extLst>
          </p:cNvPr>
          <p:cNvSpPr txBox="1"/>
          <p:nvPr/>
        </p:nvSpPr>
        <p:spPr>
          <a:xfrm>
            <a:off x="5261559" y="661255"/>
            <a:ext cx="6497137" cy="553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§"/>
            </a:pPr>
            <a:r>
              <a: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Знайомство з середовищем 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Minecraft Education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</a:t>
            </a:r>
            <a:r>
              <a: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 команди.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Створення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простих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і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складних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побудов</a:t>
            </a:r>
            <a:endParaRPr lang="aa-ET" dirty="0">
              <a:solidFill>
                <a:schemeClr val="tx1">
                  <a:alpha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§"/>
            </a:pPr>
            <a:r>
              <a: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Програмний код</a:t>
            </a:r>
            <a:endParaRPr lang="aa-ET" dirty="0">
              <a:solidFill>
                <a:schemeClr val="tx1">
                  <a:alpha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§"/>
            </a:pPr>
            <a:r>
              <a:rPr lang="aa-ET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Цикли. Умови</a:t>
            </a:r>
            <a:r>
              <a: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Функції</a:t>
            </a:r>
            <a:endParaRPr lang="aa-ET" dirty="0">
              <a:solidFill>
                <a:schemeClr val="tx1">
                  <a:alpha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Тривимірні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координати</a:t>
            </a:r>
            <a:endParaRPr lang="ru-RU" dirty="0">
              <a:solidFill>
                <a:schemeClr val="tx1">
                  <a:alpha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Використання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датчиків</a:t>
            </a:r>
            <a:endParaRPr lang="ru-RU" dirty="0">
              <a:solidFill>
                <a:schemeClr val="tx1">
                  <a:alpha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Робота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зі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звуком і текстом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Конструктор.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Створення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діалогів</a:t>
            </a:r>
            <a:endParaRPr lang="ru-RU" dirty="0">
              <a:solidFill>
                <a:schemeClr val="tx1">
                  <a:alpha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Масиви</a:t>
            </a:r>
            <a:endParaRPr lang="ru-RU" dirty="0">
              <a:solidFill>
                <a:schemeClr val="tx1">
                  <a:alpha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Математичні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обчислення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програмування</a:t>
            </a:r>
            <a:endParaRPr lang="ru-RU" dirty="0">
              <a:solidFill>
                <a:schemeClr val="tx1">
                  <a:alpha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Написання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коду </a:t>
            </a:r>
            <a:r>
              <a:rPr lang="ru-RU" dirty="0" err="1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мовою</a:t>
            </a:r>
            <a:r>
              <a:rPr lang="ru-RU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ru-RU" dirty="0">
              <a:solidFill>
                <a:schemeClr val="tx1">
                  <a:alpha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§"/>
            </a:pPr>
            <a:r>
              <a:rPr lang="uk-UA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Створення командного проекту</a:t>
            </a:r>
            <a:endParaRPr lang="en-US" dirty="0">
              <a:solidFill>
                <a:schemeClr val="tx1">
                  <a:alpha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784EE-09C2-4F99-AD0B-9A311B9B776C}"/>
              </a:ext>
            </a:extLst>
          </p:cNvPr>
          <p:cNvSpPr/>
          <p:nvPr/>
        </p:nvSpPr>
        <p:spPr bwMode="auto">
          <a:xfrm>
            <a:off x="359142" y="351934"/>
            <a:ext cx="11470651" cy="6154133"/>
          </a:xfrm>
          <a:prstGeom prst="rect">
            <a:avLst/>
          </a:prstGeom>
          <a:noFill/>
          <a:ln w="19050">
            <a:solidFill>
              <a:srgbClr val="FFCD1D"/>
            </a:solidFill>
            <a:beve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0175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7867E1-7AA7-4155-A938-2FED19883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472" y="346709"/>
            <a:ext cx="5565828" cy="351777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DEE204C-08B2-415C-932B-56760CA9AE9F}"/>
              </a:ext>
            </a:extLst>
          </p:cNvPr>
          <p:cNvSpPr/>
          <p:nvPr/>
        </p:nvSpPr>
        <p:spPr bwMode="auto">
          <a:xfrm>
            <a:off x="359141" y="351933"/>
            <a:ext cx="4476331" cy="6154133"/>
          </a:xfrm>
          <a:prstGeom prst="rect">
            <a:avLst/>
          </a:prstGeom>
          <a:solidFill>
            <a:srgbClr val="FFCD1D"/>
          </a:solidFill>
          <a:ln w="19050">
            <a:noFill/>
            <a:bevel/>
          </a:ln>
        </p:spPr>
        <p:txBody>
          <a:bodyPr lIns="0" tIns="0" rIns="0" bIns="0" rtlCol="0" anchor="ctr"/>
          <a:lstStyle/>
          <a:p>
            <a:pPr algn="ctr"/>
            <a:endParaRPr lang="aa-ET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1E45D1-5751-4FF1-85F1-82C95D5A7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0" y="576679"/>
            <a:ext cx="1796462" cy="46297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B97D0E5-4BFC-4EA8-96CF-BED4DE32A578}"/>
              </a:ext>
            </a:extLst>
          </p:cNvPr>
          <p:cNvGrpSpPr/>
          <p:nvPr/>
        </p:nvGrpSpPr>
        <p:grpSpPr>
          <a:xfrm>
            <a:off x="990410" y="2711834"/>
            <a:ext cx="3172468" cy="1256889"/>
            <a:chOff x="990410" y="2711834"/>
            <a:chExt cx="3172468" cy="125688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F67812-9EE0-4784-9E49-E8D3D8E3B8DE}"/>
                </a:ext>
              </a:extLst>
            </p:cNvPr>
            <p:cNvSpPr txBox="1"/>
            <p:nvPr/>
          </p:nvSpPr>
          <p:spPr>
            <a:xfrm>
              <a:off x="990410" y="3179928"/>
              <a:ext cx="3172468" cy="705247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b">
              <a:norm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4000" b="1" dirty="0">
                  <a:latin typeface="+mj-lt"/>
                  <a:ea typeface="+mj-ea"/>
                  <a:cs typeface="+mj-cs"/>
                </a:rPr>
                <a:t>Hard </a:t>
              </a:r>
              <a:r>
                <a:rPr lang="en-CA" sz="4000" b="1" dirty="0">
                  <a:latin typeface="+mj-lt"/>
                  <a:ea typeface="+mj-ea"/>
                  <a:cs typeface="+mj-cs"/>
                </a:rPr>
                <a:t>S</a:t>
              </a:r>
              <a:r>
                <a:rPr lang="en-US" sz="4000" b="1" dirty="0">
                  <a:latin typeface="+mj-lt"/>
                  <a:ea typeface="+mj-ea"/>
                  <a:cs typeface="+mj-cs"/>
                </a:rPr>
                <a:t>kills</a:t>
              </a:r>
              <a:endParaRPr lang="en-US" sz="4000" b="1" dirty="0">
                <a:highlight>
                  <a:srgbClr val="FFCD1D"/>
                </a:highligh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5A07F6-84E2-4196-B6A8-498318D9F274}"/>
                </a:ext>
              </a:extLst>
            </p:cNvPr>
            <p:cNvCxnSpPr/>
            <p:nvPr/>
          </p:nvCxnSpPr>
          <p:spPr>
            <a:xfrm>
              <a:off x="1123088" y="3968723"/>
              <a:ext cx="69124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BC24E4-9470-47EC-A06F-E687FB97866B}"/>
                </a:ext>
              </a:extLst>
            </p:cNvPr>
            <p:cNvSpPr txBox="1"/>
            <p:nvPr/>
          </p:nvSpPr>
          <p:spPr>
            <a:xfrm>
              <a:off x="1020890" y="2711834"/>
              <a:ext cx="1917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 spc="100">
                  <a:latin typeface="+mj-lt"/>
                </a:defRPr>
              </a:lvl1pPr>
            </a:lstStyle>
            <a:p>
              <a:pPr algn="l"/>
              <a:r>
                <a:rPr lang="aa-ET" sz="1800" dirty="0">
                  <a:solidFill>
                    <a:schemeClr val="bg1"/>
                  </a:solidFill>
                </a:rPr>
                <a:t>ПРОГРАМА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784EE-09C2-4F99-AD0B-9A311B9B776C}"/>
              </a:ext>
            </a:extLst>
          </p:cNvPr>
          <p:cNvSpPr/>
          <p:nvPr/>
        </p:nvSpPr>
        <p:spPr bwMode="auto">
          <a:xfrm>
            <a:off x="359142" y="351934"/>
            <a:ext cx="11470651" cy="6154133"/>
          </a:xfrm>
          <a:prstGeom prst="rect">
            <a:avLst/>
          </a:prstGeom>
          <a:noFill/>
          <a:ln w="19050">
            <a:solidFill>
              <a:srgbClr val="FFCD1D"/>
            </a:solidFill>
            <a:beve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  <p:pic>
        <p:nvPicPr>
          <p:cNvPr id="12" name="Picture 11" descr="A picture containing grass, sign, computer&#10;&#10;Description automatically generated">
            <a:extLst>
              <a:ext uri="{FF2B5EF4-FFF2-40B4-BE49-F238E27FC236}">
                <a16:creationId xmlns:a16="http://schemas.microsoft.com/office/drawing/2014/main" id="{132F0449-84B7-45FB-9108-8433DABCD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013" y="2959981"/>
            <a:ext cx="5596780" cy="354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4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E204C-08B2-415C-932B-56760CA9AE9F}"/>
              </a:ext>
            </a:extLst>
          </p:cNvPr>
          <p:cNvSpPr/>
          <p:nvPr/>
        </p:nvSpPr>
        <p:spPr bwMode="auto">
          <a:xfrm>
            <a:off x="359141" y="351933"/>
            <a:ext cx="4476331" cy="6154133"/>
          </a:xfrm>
          <a:prstGeom prst="rect">
            <a:avLst/>
          </a:prstGeom>
          <a:solidFill>
            <a:srgbClr val="00B050"/>
          </a:solidFill>
          <a:ln w="19050">
            <a:noFill/>
            <a:bevel/>
          </a:ln>
        </p:spPr>
        <p:txBody>
          <a:bodyPr lIns="0" tIns="0" rIns="0" bIns="0" rtlCol="0" anchor="ctr"/>
          <a:lstStyle/>
          <a:p>
            <a:pPr algn="ctr"/>
            <a:endParaRPr lang="aa-ET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97D0E5-4BFC-4EA8-96CF-BED4DE32A578}"/>
              </a:ext>
            </a:extLst>
          </p:cNvPr>
          <p:cNvGrpSpPr/>
          <p:nvPr/>
        </p:nvGrpSpPr>
        <p:grpSpPr>
          <a:xfrm>
            <a:off x="990410" y="2711834"/>
            <a:ext cx="3172468" cy="1256889"/>
            <a:chOff x="990410" y="2711834"/>
            <a:chExt cx="3172468" cy="125688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F67812-9EE0-4784-9E49-E8D3D8E3B8DE}"/>
                </a:ext>
              </a:extLst>
            </p:cNvPr>
            <p:cNvSpPr txBox="1"/>
            <p:nvPr/>
          </p:nvSpPr>
          <p:spPr>
            <a:xfrm>
              <a:off x="990410" y="3179928"/>
              <a:ext cx="3172468" cy="705247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b">
              <a:norm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CA" sz="40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Soft</a:t>
              </a:r>
              <a:r>
                <a:rPr lang="en-US" sz="40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en-CA" sz="40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S</a:t>
              </a:r>
              <a:r>
                <a:rPr lang="en-US" sz="40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kills</a:t>
              </a:r>
              <a:endParaRPr lang="en-US" sz="4000" b="1" dirty="0">
                <a:solidFill>
                  <a:schemeClr val="bg1"/>
                </a:solidFill>
                <a:highlight>
                  <a:srgbClr val="FFCD1D"/>
                </a:highligh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5A07F6-84E2-4196-B6A8-498318D9F274}"/>
                </a:ext>
              </a:extLst>
            </p:cNvPr>
            <p:cNvCxnSpPr/>
            <p:nvPr/>
          </p:nvCxnSpPr>
          <p:spPr>
            <a:xfrm>
              <a:off x="1123088" y="3968723"/>
              <a:ext cx="691243" cy="0"/>
            </a:xfrm>
            <a:prstGeom prst="line">
              <a:avLst/>
            </a:prstGeom>
            <a:ln w="25400">
              <a:solidFill>
                <a:srgbClr val="FFCD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BC24E4-9470-47EC-A06F-E687FB97866B}"/>
                </a:ext>
              </a:extLst>
            </p:cNvPr>
            <p:cNvSpPr txBox="1"/>
            <p:nvPr/>
          </p:nvSpPr>
          <p:spPr>
            <a:xfrm>
              <a:off x="1020890" y="2711834"/>
              <a:ext cx="1917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 spc="100">
                  <a:latin typeface="+mj-lt"/>
                </a:defRPr>
              </a:lvl1pPr>
            </a:lstStyle>
            <a:p>
              <a:pPr algn="l"/>
              <a:r>
                <a:rPr lang="aa-ET" sz="1800" dirty="0">
                  <a:solidFill>
                    <a:srgbClr val="FFCD1D"/>
                  </a:solidFill>
                </a:rPr>
                <a:t>ПРОГРАМА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78DFFB9-5002-427B-B117-EC516F3ED96D}"/>
              </a:ext>
            </a:extLst>
          </p:cNvPr>
          <p:cNvSpPr txBox="1"/>
          <p:nvPr/>
        </p:nvSpPr>
        <p:spPr>
          <a:xfrm>
            <a:off x="5261559" y="1507641"/>
            <a:ext cx="6497137" cy="3842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§"/>
            </a:pPr>
            <a:r>
              <a:rPr lang="aa-ET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Робота в команді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§"/>
            </a:pPr>
            <a:r>
              <a:rPr lang="aa-ET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Лідерство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§"/>
            </a:pPr>
            <a:r>
              <a:rPr lang="aa-ET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Основи планування і цілепокладання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§"/>
            </a:pPr>
            <a:r>
              <a:rPr lang="aa-ET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Тайм-менеджмент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§"/>
            </a:pPr>
            <a:r>
              <a:rPr lang="aa-ET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Критичне мислення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§"/>
            </a:pPr>
            <a:r>
              <a:rPr lang="aa-ET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Публічний виступ і самопрезентація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§"/>
            </a:pPr>
            <a:r>
              <a:rPr lang="aa-ET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Ведення переговорів і комунікація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§"/>
            </a:pPr>
            <a:r>
              <a:rPr lang="aa-ET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Брейншторм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§"/>
            </a:pPr>
            <a:r>
              <a:rPr lang="aa-ET" dirty="0">
                <a:solidFill>
                  <a:schemeClr val="tx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Креативність і розкриття талантів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7035CC9F-F329-4D99-85D6-2298102F2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1" y="548194"/>
            <a:ext cx="1939636" cy="5481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83573E4-C9C0-4346-8FD9-2A143AE7A143}"/>
              </a:ext>
            </a:extLst>
          </p:cNvPr>
          <p:cNvSpPr/>
          <p:nvPr/>
        </p:nvSpPr>
        <p:spPr bwMode="auto">
          <a:xfrm>
            <a:off x="359142" y="351934"/>
            <a:ext cx="11470651" cy="6154133"/>
          </a:xfrm>
          <a:prstGeom prst="rect">
            <a:avLst/>
          </a:prstGeom>
          <a:noFill/>
          <a:ln w="19050">
            <a:solidFill>
              <a:srgbClr val="00B050"/>
            </a:solidFill>
            <a:bevel/>
          </a:ln>
        </p:spPr>
        <p:txBody>
          <a:bodyPr lIns="0" tIns="0" rIns="0" bIns="0"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23443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ower Color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F3EB2"/>
      </a:accent1>
      <a:accent2>
        <a:srgbClr val="FF5988"/>
      </a:accent2>
      <a:accent3>
        <a:srgbClr val="8A48BE"/>
      </a:accent3>
      <a:accent4>
        <a:srgbClr val="FE6D96"/>
      </a:accent4>
      <a:accent5>
        <a:srgbClr val="9B58D0"/>
      </a:accent5>
      <a:accent6>
        <a:srgbClr val="FD83A6"/>
      </a:accent6>
      <a:hlink>
        <a:srgbClr val="0563C1"/>
      </a:hlink>
      <a:folHlink>
        <a:srgbClr val="954F72"/>
      </a:folHlink>
    </a:clrScheme>
    <a:fontScheme name="Другая 2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</a:gradFill>
        <a:ln>
          <a:noFill/>
        </a:ln>
      </a:spPr>
      <a:bodyPr lIns="0" tIns="0" rIns="0" bIns="0"/>
      <a:lstStyle>
        <a:defPPr>
          <a:defRPr/>
        </a:defPPr>
      </a:lstStyle>
    </a:spDef>
    <a:lnDef>
      <a:spPr>
        <a:ln w="25400"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472</Words>
  <Application>Microsoft Office PowerPoint</Application>
  <PresentationFormat>Widescreen</PresentationFormat>
  <Paragraphs>102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Source Sans Pro</vt:lpstr>
      <vt:lpstr>Tahoma</vt:lpstr>
      <vt:lpstr>Titillium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Як ми навчаємо?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Спробувати демо-урок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Ирина Левченко</dc:creator>
  <cp:lastModifiedBy>Sasha Kravtsova</cp:lastModifiedBy>
  <cp:revision>49</cp:revision>
  <dcterms:created xsi:type="dcterms:W3CDTF">2019-08-23T02:33:33Z</dcterms:created>
  <dcterms:modified xsi:type="dcterms:W3CDTF">2020-08-13T09:31:35Z</dcterms:modified>
</cp:coreProperties>
</file>