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0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06D55-2D34-4284-B189-E2234EAA2C62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056E-112F-49D8-A508-C808BFFA0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39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06D55-2D34-4284-B189-E2234EAA2C62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056E-112F-49D8-A508-C808BFFA0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8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06D55-2D34-4284-B189-E2234EAA2C62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056E-112F-49D8-A508-C808BFFA0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99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06D55-2D34-4284-B189-E2234EAA2C62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056E-112F-49D8-A508-C808BFFA0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56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06D55-2D34-4284-B189-E2234EAA2C62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056E-112F-49D8-A508-C808BFFA0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2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06D55-2D34-4284-B189-E2234EAA2C62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056E-112F-49D8-A508-C808BFFA0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19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06D55-2D34-4284-B189-E2234EAA2C62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056E-112F-49D8-A508-C808BFFA0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1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06D55-2D34-4284-B189-E2234EAA2C62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056E-112F-49D8-A508-C808BFFA0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2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06D55-2D34-4284-B189-E2234EAA2C62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056E-112F-49D8-A508-C808BFFA0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39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06D55-2D34-4284-B189-E2234EAA2C62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056E-112F-49D8-A508-C808BFFA0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99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06D55-2D34-4284-B189-E2234EAA2C62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056E-112F-49D8-A508-C808BFFA0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84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06D55-2D34-4284-B189-E2234EAA2C62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A056E-112F-49D8-A508-C808BFFA0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52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8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Related Work</a:t>
            </a:r>
          </a:p>
          <a:p>
            <a:r>
              <a:rPr lang="en-US" dirty="0" smtClean="0"/>
              <a:t>LSR algorithm for weighted graphs</a:t>
            </a:r>
          </a:p>
          <a:p>
            <a:r>
              <a:rPr lang="en-US" dirty="0" smtClean="0"/>
              <a:t>Real-world applications</a:t>
            </a:r>
          </a:p>
          <a:p>
            <a:r>
              <a:rPr lang="en-US" dirty="0" smtClean="0"/>
              <a:t>Visualizing Results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953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Social networks and their structures</a:t>
            </a:r>
          </a:p>
          <a:p>
            <a:endParaRPr lang="en-US" dirty="0"/>
          </a:p>
          <a:p>
            <a:r>
              <a:rPr lang="en-US" dirty="0" smtClean="0"/>
              <a:t>Analyzing individual node is impractical</a:t>
            </a:r>
          </a:p>
          <a:p>
            <a:endParaRPr lang="en-US" dirty="0"/>
          </a:p>
          <a:p>
            <a:r>
              <a:rPr lang="en-US" dirty="0" smtClean="0"/>
              <a:t>Role of Compressive Sensing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463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Treating graphs as signals</a:t>
            </a:r>
          </a:p>
          <a:p>
            <a:endParaRPr lang="en-US" dirty="0"/>
          </a:p>
          <a:p>
            <a:r>
              <a:rPr lang="en-US" dirty="0" smtClean="0"/>
              <a:t>Representing graphs using sparse characteristics</a:t>
            </a:r>
          </a:p>
          <a:p>
            <a:endParaRPr lang="en-US" dirty="0"/>
          </a:p>
          <a:p>
            <a:r>
              <a:rPr lang="en-US" dirty="0" smtClean="0"/>
              <a:t>Analyzing collection of nodes is easier than looking at individual nodes</a:t>
            </a:r>
          </a:p>
          <a:p>
            <a:endParaRPr lang="en-US" dirty="0"/>
          </a:p>
          <a:p>
            <a:r>
              <a:rPr lang="en-US" dirty="0" smtClean="0"/>
              <a:t>Sparse characteristics are hidden in the form of few sparse edges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092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082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LSR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Define y = Ax – </a:t>
            </a:r>
          </a:p>
          <a:p>
            <a:pPr lvl="1"/>
            <a:r>
              <a:rPr lang="en-US" dirty="0" smtClean="0"/>
              <a:t>y \in 1xm, A \in </a:t>
            </a:r>
            <a:r>
              <a:rPr lang="en-US" dirty="0" err="1" smtClean="0"/>
              <a:t>mx|E</a:t>
            </a:r>
            <a:r>
              <a:rPr lang="en-US" dirty="0" smtClean="0"/>
              <a:t>|, x \in 1x|E| and is k-sparse</a:t>
            </a:r>
          </a:p>
          <a:p>
            <a:endParaRPr lang="en-US" dirty="0"/>
          </a:p>
          <a:p>
            <a:r>
              <a:rPr lang="en-US" dirty="0" smtClean="0"/>
              <a:t>Defining m and s</a:t>
            </a:r>
          </a:p>
          <a:p>
            <a:endParaRPr lang="en-US" dirty="0"/>
          </a:p>
          <a:p>
            <a:r>
              <a:rPr lang="en-US" dirty="0" smtClean="0"/>
              <a:t>Pf and Pt</a:t>
            </a:r>
          </a:p>
          <a:p>
            <a:endParaRPr lang="en-US" dirty="0"/>
          </a:p>
          <a:p>
            <a:r>
              <a:rPr lang="en-US" dirty="0" err="1" smtClean="0"/>
              <a:t>Vc</a:t>
            </a:r>
            <a:r>
              <a:rPr lang="en-US" dirty="0" smtClean="0"/>
              <a:t> and </a:t>
            </a:r>
            <a:r>
              <a:rPr lang="en-US" dirty="0" err="1" smtClean="0"/>
              <a:t>Vc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Lasso l1-min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42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Real-world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Friend recommendations within communities</a:t>
            </a:r>
          </a:p>
          <a:p>
            <a:endParaRPr lang="en-US" dirty="0" smtClean="0"/>
          </a:p>
          <a:p>
            <a:r>
              <a:rPr lang="en-US" dirty="0" smtClean="0"/>
              <a:t>Advertising content within and across communities</a:t>
            </a:r>
          </a:p>
          <a:p>
            <a:endParaRPr lang="en-US" dirty="0"/>
          </a:p>
          <a:p>
            <a:r>
              <a:rPr lang="en-US" dirty="0" smtClean="0"/>
              <a:t>Detecting and popping ‘filter bubbles’</a:t>
            </a:r>
          </a:p>
          <a:p>
            <a:endParaRPr lang="en-US" dirty="0"/>
          </a:p>
          <a:p>
            <a:r>
              <a:rPr lang="en-US" dirty="0" smtClean="0"/>
              <a:t>Detecting false information from interactive users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17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32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applications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Coherence in very sparse graphs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32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139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Overview</vt:lpstr>
      <vt:lpstr>Background</vt:lpstr>
      <vt:lpstr>Problem Statement</vt:lpstr>
      <vt:lpstr>Related Work</vt:lpstr>
      <vt:lpstr>LSR Algorithm</vt:lpstr>
      <vt:lpstr>Real-world Applications</vt:lpstr>
      <vt:lpstr>Visualizing Results</vt:lpstr>
      <vt:lpstr>Conclusion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Deshpande, Sahil, Sanjay</dc:creator>
  <cp:lastModifiedBy>Deshpande, Sahil, Sanjay</cp:lastModifiedBy>
  <cp:revision>3</cp:revision>
  <dcterms:created xsi:type="dcterms:W3CDTF">2016-12-07T21:18:27Z</dcterms:created>
  <dcterms:modified xsi:type="dcterms:W3CDTF">2016-12-07T21:36:18Z</dcterms:modified>
</cp:coreProperties>
</file>