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6870-7425-4942-A1F1-82A2B38DEA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D3AB-43BF-4780-B12A-1979DC8F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8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6870-7425-4942-A1F1-82A2B38DEA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D3AB-43BF-4780-B12A-1979DC8F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1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6870-7425-4942-A1F1-82A2B38DEA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D3AB-43BF-4780-B12A-1979DC8F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6870-7425-4942-A1F1-82A2B38DEA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D3AB-43BF-4780-B12A-1979DC8FA9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6502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6870-7425-4942-A1F1-82A2B38DEA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D3AB-43BF-4780-B12A-1979DC8F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4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6870-7425-4942-A1F1-82A2B38DEA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D3AB-43BF-4780-B12A-1979DC8F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6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6870-7425-4942-A1F1-82A2B38DEA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D3AB-43BF-4780-B12A-1979DC8F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26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6870-7425-4942-A1F1-82A2B38DEA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D3AB-43BF-4780-B12A-1979DC8F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06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6870-7425-4942-A1F1-82A2B38DEA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D3AB-43BF-4780-B12A-1979DC8F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8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6870-7425-4942-A1F1-82A2B38DEA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D3AB-43BF-4780-B12A-1979DC8F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9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6870-7425-4942-A1F1-82A2B38DEA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D3AB-43BF-4780-B12A-1979DC8F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7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6870-7425-4942-A1F1-82A2B38DEA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D3AB-43BF-4780-B12A-1979DC8F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7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6870-7425-4942-A1F1-82A2B38DEA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D3AB-43BF-4780-B12A-1979DC8F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6870-7425-4942-A1F1-82A2B38DEA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D3AB-43BF-4780-B12A-1979DC8F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9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6870-7425-4942-A1F1-82A2B38DEA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D3AB-43BF-4780-B12A-1979DC8F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8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6870-7425-4942-A1F1-82A2B38DEA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D3AB-43BF-4780-B12A-1979DC8F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7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6870-7425-4942-A1F1-82A2B38DEA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D3AB-43BF-4780-B12A-1979DC8F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9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E16870-7425-4942-A1F1-82A2B38DEA3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FD3AB-43BF-4780-B12A-1979DC8F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63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PROJECT_NAME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4</a:t>
            </a:r>
          </a:p>
          <a:p>
            <a:r>
              <a:rPr lang="en-US" dirty="0" smtClean="0"/>
              <a:t>Michelle so, </a:t>
            </a:r>
            <a:r>
              <a:rPr lang="en-US" dirty="0" err="1" smtClean="0"/>
              <a:t>andy</a:t>
            </a:r>
            <a:r>
              <a:rPr lang="en-US" dirty="0" smtClean="0"/>
              <a:t> </a:t>
            </a:r>
            <a:r>
              <a:rPr lang="en-US" dirty="0" err="1" smtClean="0"/>
              <a:t>mo</a:t>
            </a:r>
            <a:r>
              <a:rPr lang="en-US" dirty="0" smtClean="0"/>
              <a:t>, henry </a:t>
            </a:r>
            <a:r>
              <a:rPr lang="en-US" dirty="0" err="1" smtClean="0"/>
              <a:t>luo</a:t>
            </a:r>
            <a:r>
              <a:rPr lang="en-US" dirty="0" smtClean="0"/>
              <a:t>, Mikhail </a:t>
            </a:r>
            <a:r>
              <a:rPr lang="en-US" dirty="0" err="1" smtClean="0"/>
              <a:t>andreev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9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Mission and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searching for general stuff. Make Good </a:t>
            </a:r>
            <a:r>
              <a:rPr lang="en-US" dirty="0" smtClean="0"/>
              <a:t>Search</a:t>
            </a:r>
          </a:p>
          <a:p>
            <a:r>
              <a:rPr lang="en-US" dirty="0" smtClean="0"/>
              <a:t>When searching for products, lots of different search interfaces</a:t>
            </a:r>
          </a:p>
          <a:p>
            <a:r>
              <a:rPr lang="en-US" dirty="0" smtClean="0"/>
              <a:t>Even when good search interface, filters and options vary</a:t>
            </a:r>
          </a:p>
          <a:p>
            <a:r>
              <a:rPr lang="en-US" dirty="0" smtClean="0"/>
              <a:t>For some departments (electrical components) no good search interface</a:t>
            </a:r>
          </a:p>
          <a:p>
            <a:r>
              <a:rPr lang="en-US" dirty="0" smtClean="0"/>
              <a:t>Our goal: FUCK YOU SKINNER</a:t>
            </a:r>
          </a:p>
          <a:p>
            <a:r>
              <a:rPr lang="en-US" dirty="0" smtClean="0"/>
              <a:t>Also: Make a good general search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2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shopping website w/ </a:t>
            </a:r>
            <a:r>
              <a:rPr lang="en-US" dirty="0" smtClean="0"/>
              <a:t>stuff </a:t>
            </a:r>
            <a:r>
              <a:rPr lang="en-US" dirty="0"/>
              <a:t>in it. Names description, </a:t>
            </a:r>
            <a:r>
              <a:rPr lang="en-US" dirty="0" smtClean="0"/>
              <a:t>rating</a:t>
            </a:r>
          </a:p>
          <a:p>
            <a:r>
              <a:rPr lang="en-US" dirty="0" smtClean="0"/>
              <a:t>Cart System</a:t>
            </a:r>
          </a:p>
          <a:p>
            <a:r>
              <a:rPr lang="en-US" dirty="0" smtClean="0"/>
              <a:t>General search</a:t>
            </a:r>
          </a:p>
          <a:p>
            <a:r>
              <a:rPr lang="en-US" dirty="0" smtClean="0"/>
              <a:t>Database-based filtering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9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</a:t>
            </a:r>
            <a:r>
              <a:rPr lang="en-US" dirty="0" smtClean="0"/>
              <a:t>Search</a:t>
            </a:r>
            <a:r>
              <a:rPr lang="en-US" dirty="0"/>
              <a:t> </a:t>
            </a:r>
            <a:r>
              <a:rPr lang="en-US" dirty="0" smtClean="0"/>
              <a:t>– based on what people search for, what the rating is of products, what a specific user profile tends to search for</a:t>
            </a:r>
          </a:p>
          <a:p>
            <a:r>
              <a:rPr lang="en-US" dirty="0"/>
              <a:t>Advance </a:t>
            </a:r>
            <a:r>
              <a:rPr lang="en-US" dirty="0" smtClean="0"/>
              <a:t>Filtering – More detailed filters with more in depth databases</a:t>
            </a:r>
          </a:p>
          <a:p>
            <a:r>
              <a:rPr lang="en-US" dirty="0"/>
              <a:t>User </a:t>
            </a:r>
            <a:r>
              <a:rPr lang="en-US" dirty="0" smtClean="0"/>
              <a:t>Profile – login &amp;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1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</a:t>
            </a:r>
          </a:p>
          <a:p>
            <a:r>
              <a:rPr lang="en-US" dirty="0" smtClean="0"/>
              <a:t>C#</a:t>
            </a:r>
          </a:p>
          <a:p>
            <a:r>
              <a:rPr lang="en-US" dirty="0" smtClean="0"/>
              <a:t>SQL Server</a:t>
            </a:r>
          </a:p>
          <a:p>
            <a:r>
              <a:rPr lang="en-US" dirty="0" smtClean="0"/>
              <a:t>HTML 5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JAVAAAAAAAAAAAAAAAAAAAAAAAAASCCCCCCCRIPTAAAA</a:t>
            </a:r>
          </a:p>
          <a:p>
            <a:r>
              <a:rPr lang="en-US" dirty="0" smtClean="0"/>
              <a:t>FUCK YOU SKINNNNNNNNNNNNER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9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UI – Mar 21-31</a:t>
            </a:r>
          </a:p>
          <a:p>
            <a:r>
              <a:rPr lang="en-US" dirty="0" smtClean="0"/>
              <a:t>Data Collection – Mar 21-31</a:t>
            </a:r>
          </a:p>
          <a:p>
            <a:r>
              <a:rPr lang="en-US" dirty="0" smtClean="0"/>
              <a:t>Databases Construction – Apr 1-15</a:t>
            </a:r>
          </a:p>
          <a:p>
            <a:r>
              <a:rPr lang="en-US" dirty="0" smtClean="0"/>
              <a:t>Search Engine – Apr 1-15</a:t>
            </a:r>
          </a:p>
          <a:p>
            <a:r>
              <a:rPr lang="en-US" dirty="0" smtClean="0"/>
              <a:t>Cart System – Apr 1-15</a:t>
            </a:r>
          </a:p>
          <a:p>
            <a:r>
              <a:rPr lang="en-US" dirty="0" smtClean="0"/>
              <a:t>User Profile – Apr 15-30</a:t>
            </a:r>
          </a:p>
          <a:p>
            <a:r>
              <a:rPr lang="en-US" dirty="0" smtClean="0"/>
              <a:t>Improve Searches – Apr 15-30</a:t>
            </a:r>
          </a:p>
          <a:p>
            <a:r>
              <a:rPr lang="en-US" dirty="0" smtClean="0"/>
              <a:t>Scraping – real time – Apr 15-30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1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10744" y="2430162"/>
            <a:ext cx="7331676" cy="361641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3270422"/>
            <a:ext cx="1037968" cy="257844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58314" y="3270422"/>
            <a:ext cx="98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FILTERS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2561968"/>
            <a:ext cx="6952735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WEBSITE TITLE/LOGO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344562" y="3639754"/>
            <a:ext cx="4588476" cy="2200873"/>
          </a:xfrm>
          <a:prstGeom prst="flowChartProcess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Search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344562" y="3270422"/>
            <a:ext cx="5741773" cy="27839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Search bar, login,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8114270" y="3639754"/>
            <a:ext cx="972065" cy="2200873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Shop Cart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6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for products themselves</a:t>
            </a:r>
          </a:p>
          <a:p>
            <a:r>
              <a:rPr lang="en-US" dirty="0" smtClean="0"/>
              <a:t>Database for categories of products</a:t>
            </a:r>
          </a:p>
          <a:p>
            <a:r>
              <a:rPr lang="en-US" dirty="0" smtClean="0"/>
              <a:t>Database for Users - &gt; addresses and other shit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6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13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235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PROJECT_NAME </vt:lpstr>
      <vt:lpstr>Project Mission and Impact</vt:lpstr>
      <vt:lpstr>Basic Features</vt:lpstr>
      <vt:lpstr>Advanced Features</vt:lpstr>
      <vt:lpstr>Technologies</vt:lpstr>
      <vt:lpstr>Project Planning</vt:lpstr>
      <vt:lpstr>Design Layout</vt:lpstr>
      <vt:lpstr>Implementation for Database Schema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PROJECT_NAME</dc:title>
  <dc:creator>Mikhail</dc:creator>
  <cp:lastModifiedBy>Mikhail</cp:lastModifiedBy>
  <cp:revision>7</cp:revision>
  <dcterms:created xsi:type="dcterms:W3CDTF">2014-03-21T18:55:06Z</dcterms:created>
  <dcterms:modified xsi:type="dcterms:W3CDTF">2014-03-21T19:47:45Z</dcterms:modified>
</cp:coreProperties>
</file>