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2758C-EB4D-459E-AAB1-ED58B5491753}">
          <p14:sldIdLst>
            <p14:sldId id="256"/>
            <p14:sldId id="257"/>
          </p14:sldIdLst>
        </p14:section>
        <p14:section name="Monolithic vs Microservices" id="{4D96B28E-94EB-4138-A317-38594DEE1E2C}">
          <p14:sldIdLst>
            <p14:sldId id="259"/>
            <p14:sldId id="260"/>
            <p14:sldId id="262"/>
          </p14:sldIdLst>
        </p14:section>
        <p14:section name="Pengertian MERN" id="{2E3D853E-CC1C-4F3E-AEEF-9B87AB93766B}">
          <p14:sldIdLst>
            <p14:sldId id="258"/>
            <p14:sldId id="261"/>
            <p14:sldId id="263"/>
          </p14:sldIdLst>
        </p14:section>
        <p14:section name="Frontend" id="{140DB071-BAD5-4164-ACA9-5DB5219CA3D1}">
          <p14:sldIdLst>
            <p14:sldId id="264"/>
            <p14:sldId id="265"/>
          </p14:sldIdLst>
        </p14:section>
        <p14:section name="Component" id="{76D00073-B6E1-4B20-98F5-0BE6A95C2878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169" autoAdjust="0"/>
  </p:normalViewPr>
  <p:slideViewPr>
    <p:cSldViewPr snapToGrid="0">
      <p:cViewPr varScale="1">
        <p:scale>
          <a:sx n="96" d="100"/>
          <a:sy n="96" d="100"/>
        </p:scale>
        <p:origin x="14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A224-99AC-4EE6-A383-F3B3D9C3160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076A5-C7EA-4D9A-8B9F-7F82BD1A0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Kenapa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mengangkat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MERN?</a:t>
            </a:r>
            <a:br>
              <a:rPr lang="en-US" dirty="0"/>
            </a:br>
            <a:r>
              <a:rPr lang="en-US" dirty="0"/>
              <a:t>- Karena disuruh Bu Grace</a:t>
            </a:r>
          </a:p>
          <a:p>
            <a:r>
              <a:rPr lang="en-US" dirty="0"/>
              <a:t>- Karena pada tugas </a:t>
            </a:r>
            <a:r>
              <a:rPr lang="en-US" dirty="0" err="1"/>
              <a:t>akhir</a:t>
            </a:r>
            <a:r>
              <a:rPr lang="en-US" dirty="0"/>
              <a:t>, terutama untuk IT, butuh teknologi baru yang </a:t>
            </a:r>
            <a:r>
              <a:rPr lang="en-US" dirty="0" err="1"/>
              <a:t>diajukan</a:t>
            </a:r>
            <a:r>
              <a:rPr lang="en-US" dirty="0"/>
              <a:t> supaya </a:t>
            </a:r>
            <a:r>
              <a:rPr lang="en-US" dirty="0" err="1"/>
              <a:t>bisa</a:t>
            </a:r>
            <a:r>
              <a:rPr lang="en-US" dirty="0"/>
              <a:t> lebih “diterima”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076A5-C7EA-4D9A-8B9F-7F82BD1A0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Simplenya</a:t>
            </a:r>
            <a:r>
              <a:rPr lang="en-US" dirty="0"/>
              <a:t> monolithic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kodingan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contoh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e-commerce menggunakan Laravel</a:t>
            </a:r>
          </a:p>
          <a:p>
            <a:r>
              <a:rPr lang="en-US" dirty="0"/>
              <a:t>Sedangkan microservices,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service yang lebih </a:t>
            </a:r>
            <a:r>
              <a:rPr lang="en-US" dirty="0" err="1"/>
              <a:t>kecil-kecil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Sebagai contoh, pada </a:t>
            </a:r>
            <a:r>
              <a:rPr lang="en-US" dirty="0" err="1"/>
              <a:t>gambar</a:t>
            </a:r>
            <a:r>
              <a:rPr lang="en-US" dirty="0"/>
              <a:t> e-commerce </a:t>
            </a:r>
            <a:r>
              <a:rPr lang="en-US" dirty="0" err="1"/>
              <a:t>bisa</a:t>
            </a:r>
            <a:r>
              <a:rPr lang="en-US" dirty="0"/>
              <a:t> di lihat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ke </a:t>
            </a:r>
            <a:r>
              <a:rPr lang="en-US" dirty="0" err="1"/>
              <a:t>kanan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1. Frontend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/>
              <a:t>2. Frontend </a:t>
            </a:r>
            <a:r>
              <a:rPr lang="en-US" dirty="0" err="1"/>
              <a:t>kita</a:t>
            </a:r>
            <a:r>
              <a:rPr lang="en-US" dirty="0"/>
              <a:t> mengakses backend </a:t>
            </a:r>
            <a:r>
              <a:rPr lang="en-US" dirty="0" err="1"/>
              <a:t>nya</a:t>
            </a:r>
            <a:r>
              <a:rPr lang="en-US" dirty="0"/>
              <a:t> masing-masing</a:t>
            </a:r>
            <a:br>
              <a:rPr lang="en-US" dirty="0"/>
            </a:br>
            <a:r>
              <a:rPr lang="en-US" dirty="0"/>
              <a:t>3. Masih </a:t>
            </a:r>
            <a:r>
              <a:rPr lang="en-US" dirty="0" err="1"/>
              <a:t>ada</a:t>
            </a:r>
            <a:r>
              <a:rPr lang="en-US" dirty="0"/>
              <a:t> 1 layer lagi </a:t>
            </a:r>
            <a:r>
              <a:rPr lang="en-US" dirty="0" err="1"/>
              <a:t>yaitu</a:t>
            </a:r>
            <a:r>
              <a:rPr lang="en-US" dirty="0"/>
              <a:t> service untuk setiap </a:t>
            </a:r>
            <a:r>
              <a:rPr lang="en-US" dirty="0" err="1"/>
              <a:t>kebutuhan</a:t>
            </a:r>
            <a:r>
              <a:rPr lang="en-US" dirty="0"/>
              <a:t> misal rest </a:t>
            </a:r>
            <a:r>
              <a:rPr lang="en-US" dirty="0" err="1"/>
              <a:t>api</a:t>
            </a:r>
            <a:r>
              <a:rPr lang="en-US" dirty="0"/>
              <a:t> untuk account service, inventory service, dan shipping service</a:t>
            </a:r>
          </a:p>
          <a:p>
            <a:r>
              <a:rPr lang="en-US" dirty="0"/>
              <a:t>4. Baru </a:t>
            </a:r>
            <a:r>
              <a:rPr lang="en-US" dirty="0" err="1"/>
              <a:t>bertemu</a:t>
            </a:r>
            <a:r>
              <a:rPr lang="en-US" dirty="0"/>
              <a:t> dengan database </a:t>
            </a:r>
            <a:r>
              <a:rPr lang="en-US" dirty="0" err="1"/>
              <a:t>kita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076A5-C7EA-4D9A-8B9F-7F82BD1A01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5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Coba kalian </a:t>
            </a: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microservice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Keunggulan</a:t>
            </a:r>
            <a:r>
              <a:rPr lang="en-US" dirty="0"/>
              <a:t> :</a:t>
            </a:r>
          </a:p>
          <a:p>
            <a:pPr marL="228600" indent="-228600">
              <a:buAutoNum type="arabicPeriod"/>
            </a:pPr>
            <a:r>
              <a:rPr lang="en-US" dirty="0"/>
              <a:t>Isolated </a:t>
            </a:r>
            <a:r>
              <a:rPr lang="en-US" dirty="0" err="1"/>
              <a:t>antara</a:t>
            </a:r>
            <a:r>
              <a:rPr lang="en-US" dirty="0"/>
              <a:t> service, </a:t>
            </a:r>
            <a:r>
              <a:rPr lang="en-US" dirty="0" err="1"/>
              <a:t>sehingga</a:t>
            </a:r>
            <a:r>
              <a:rPr lang="en-US" dirty="0"/>
              <a:t> bila </a:t>
            </a:r>
            <a:r>
              <a:rPr lang="en-US" dirty="0" err="1"/>
              <a:t>ada</a:t>
            </a:r>
            <a:r>
              <a:rPr lang="en-US" dirty="0"/>
              <a:t> service yang </a:t>
            </a:r>
            <a:r>
              <a:rPr lang="en-US" dirty="0" err="1"/>
              <a:t>mati</a:t>
            </a:r>
            <a:r>
              <a:rPr lang="en-US" dirty="0"/>
              <a:t>, service lain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dengan </a:t>
            </a:r>
            <a:r>
              <a:rPr lang="en-US" dirty="0" err="1"/>
              <a:t>baik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Mudah</a:t>
            </a:r>
            <a:r>
              <a:rPr lang="en-US" dirty="0"/>
              <a:t> untuk scaling</a:t>
            </a:r>
          </a:p>
          <a:p>
            <a:pPr marL="228600" indent="-228600">
              <a:buAutoNum type="arabicPeriod"/>
            </a:pP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SOLID (https://raygun.com/blog/solid-design-principles/)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 for Single Responsibility Principle</a:t>
            </a:r>
          </a:p>
          <a:p>
            <a:pPr>
              <a:buFont typeface="+mj-lt"/>
              <a:buAutoNum type="arabicPeriod"/>
            </a:pPr>
            <a:r>
              <a:rPr lang="en-US" dirty="0"/>
              <a:t>O for Open/Closed Principle</a:t>
            </a:r>
          </a:p>
          <a:p>
            <a:pPr>
              <a:buFont typeface="+mj-lt"/>
              <a:buAutoNum type="arabicPeriod"/>
            </a:pPr>
            <a:r>
              <a:rPr lang="en-US" dirty="0"/>
              <a:t>L for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>
              <a:buFont typeface="+mj-lt"/>
              <a:buAutoNum type="arabicPeriod"/>
            </a:pPr>
            <a:r>
              <a:rPr lang="en-US" dirty="0"/>
              <a:t>I for Interface Segregation Principle</a:t>
            </a:r>
          </a:p>
          <a:p>
            <a:pPr>
              <a:buFont typeface="+mj-lt"/>
              <a:buAutoNum type="arabicPeriod"/>
            </a:pPr>
            <a:r>
              <a:rPr lang="en-US" dirty="0"/>
              <a:t>D for Dependency Inversion Principle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Kekurangan</a:t>
            </a:r>
            <a:r>
              <a:rPr lang="en-US" dirty="0"/>
              <a:t> : </a:t>
            </a:r>
          </a:p>
          <a:p>
            <a:pPr marL="228600" indent="-228600">
              <a:buAutoNum type="arabicPeriod"/>
            </a:pPr>
            <a:r>
              <a:rPr lang="en-US" dirty="0"/>
              <a:t>Problem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frontend backend, atau </a:t>
            </a:r>
            <a:r>
              <a:rPr lang="en-US" dirty="0" err="1"/>
              <a:t>antara</a:t>
            </a:r>
            <a:r>
              <a:rPr lang="en-US" dirty="0"/>
              <a:t> service, misal network latency</a:t>
            </a:r>
          </a:p>
          <a:p>
            <a:pPr marL="228600" indent="-228600">
              <a:buAutoNum type="arabicPeriod"/>
            </a:pPr>
            <a:r>
              <a:rPr lang="en-US" dirty="0"/>
              <a:t>Perlu </a:t>
            </a:r>
            <a:r>
              <a:rPr lang="en-US" dirty="0" err="1"/>
              <a:t>pengamanan</a:t>
            </a:r>
            <a:r>
              <a:rPr lang="en-US" dirty="0"/>
              <a:t> / security khusus</a:t>
            </a:r>
          </a:p>
          <a:p>
            <a:pPr marL="228600" indent="-228600">
              <a:buAutoNum type="arabicPeriod"/>
            </a:pPr>
            <a:r>
              <a:rPr lang="en-US" dirty="0"/>
              <a:t>Butuh </a:t>
            </a:r>
            <a:r>
              <a:rPr lang="en-US" dirty="0" err="1"/>
              <a:t>tim</a:t>
            </a:r>
            <a:r>
              <a:rPr lang="en-US" dirty="0"/>
              <a:t> dalam jumlah yang besar dan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076A5-C7EA-4D9A-8B9F-7F82BD1A01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076A5-C7EA-4D9A-8B9F-7F82BD1A01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Simplenya</a:t>
            </a:r>
            <a:r>
              <a:rPr lang="en-US" dirty="0"/>
              <a:t> untuk backend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menggunakan </a:t>
            </a:r>
            <a:r>
              <a:rPr lang="en-US" dirty="0" err="1"/>
              <a:t>nodejs</a:t>
            </a:r>
            <a:r>
              <a:rPr lang="en-US" dirty="0"/>
              <a:t> dan </a:t>
            </a:r>
            <a:r>
              <a:rPr lang="en-US" dirty="0" err="1"/>
              <a:t>expressjs</a:t>
            </a:r>
            <a:br>
              <a:rPr lang="en-US" dirty="0"/>
            </a:br>
            <a:r>
              <a:rPr lang="en-US" dirty="0"/>
              <a:t>Untuk database menggunakan mongo (</a:t>
            </a:r>
            <a:r>
              <a:rPr lang="en-US" dirty="0" err="1"/>
              <a:t>meskipun</a:t>
            </a:r>
            <a:r>
              <a:rPr lang="en-US" dirty="0"/>
              <a:t> tidak full)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untuk frontend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milih</a:t>
            </a:r>
            <a:br>
              <a:rPr lang="en-US" dirty="0"/>
            </a:br>
            <a:r>
              <a:rPr lang="en-US" dirty="0"/>
              <a:t>Angular / React / Vue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076A5-C7EA-4D9A-8B9F-7F82BD1A01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5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Praktekkan</a:t>
            </a:r>
            <a:r>
              <a:rPr lang="en-US" dirty="0"/>
              <a:t> di kelas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076A5-C7EA-4D9A-8B9F-7F82BD1A01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076A5-C7EA-4D9A-8B9F-7F82BD1A01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7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56D5E89-7FA9-41B6-B1A5-03CCDBE42E4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730F654-CB97-474C-930F-12AC70A3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oadmap.sh/reac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B849-064B-0BE0-094D-A30280BA1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C3003-8383-F3C9-DAB9-F86934013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KAPSEL 2023</a:t>
            </a:r>
          </a:p>
        </p:txBody>
      </p:sp>
    </p:spTree>
    <p:extLst>
      <p:ext uri="{BB962C8B-B14F-4D97-AF65-F5344CB8AC3E}">
        <p14:creationId xmlns:p14="http://schemas.microsoft.com/office/powerpoint/2010/main" val="155772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18A3-7934-504A-5E1D-D0B478DC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Key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30B0-0DED-0389-5C17-51A3640A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Component vs Functional Component</a:t>
            </a:r>
          </a:p>
          <a:p>
            <a:r>
              <a:rPr lang="en-US" dirty="0"/>
              <a:t>Stateless vs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  <a:p>
            <a:r>
              <a:rPr lang="en-US" dirty="0"/>
              <a:t>Hooks (</a:t>
            </a:r>
            <a:r>
              <a:rPr lang="en-US" dirty="0" err="1"/>
              <a:t>useState</a:t>
            </a:r>
            <a:r>
              <a:rPr lang="en-US" dirty="0"/>
              <a:t> &amp; </a:t>
            </a:r>
            <a:r>
              <a:rPr lang="en-US" dirty="0" err="1"/>
              <a:t>useEffect</a:t>
            </a:r>
            <a:r>
              <a:rPr lang="en-US" dirty="0"/>
              <a:t> &amp; </a:t>
            </a:r>
            <a:r>
              <a:rPr lang="en-US" dirty="0" err="1"/>
              <a:t>lainnya</a:t>
            </a:r>
            <a:r>
              <a:rPr lang="en-US" dirty="0"/>
              <a:t>)</a:t>
            </a:r>
          </a:p>
          <a:p>
            <a:r>
              <a:rPr lang="en-US" dirty="0" err="1"/>
              <a:t>VsCode</a:t>
            </a:r>
            <a:r>
              <a:rPr lang="en-US" dirty="0"/>
              <a:t> extension untuk </a:t>
            </a:r>
            <a:r>
              <a:rPr lang="en-US" dirty="0" err="1"/>
              <a:t>mempermudah</a:t>
            </a:r>
            <a:r>
              <a:rPr lang="en-US" dirty="0"/>
              <a:t> penggunaan React</a:t>
            </a:r>
          </a:p>
          <a:p>
            <a:r>
              <a:rPr lang="en-US" dirty="0"/>
              <a:t>React JS library</a:t>
            </a:r>
          </a:p>
        </p:txBody>
      </p:sp>
    </p:spTree>
    <p:extLst>
      <p:ext uri="{BB962C8B-B14F-4D97-AF65-F5344CB8AC3E}">
        <p14:creationId xmlns:p14="http://schemas.microsoft.com/office/powerpoint/2010/main" val="51150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94DA-28AB-DAB3-FC6B-9D48FAE6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 vs </a:t>
            </a:r>
            <a:br>
              <a:rPr lang="en-US" dirty="0"/>
            </a:br>
            <a:r>
              <a:rPr lang="en-US" dirty="0"/>
              <a:t>Functional Component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AD4A3C-176D-259F-2B18-728A552B2C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7609" y="2415451"/>
            <a:ext cx="5625356" cy="3078899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20400E-870B-CC12-98C8-047F1F6F4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6242" y="2415452"/>
            <a:ext cx="5122169" cy="307889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ABC27-5EDA-05E0-864E-836632876EC3}"/>
              </a:ext>
            </a:extLst>
          </p:cNvPr>
          <p:cNvSpPr txBox="1"/>
          <p:nvPr/>
        </p:nvSpPr>
        <p:spPr>
          <a:xfrm>
            <a:off x="810000" y="5876014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05CBE-D591-5290-8956-88B043B9FFA7}"/>
              </a:ext>
            </a:extLst>
          </p:cNvPr>
          <p:cNvSpPr txBox="1"/>
          <p:nvPr/>
        </p:nvSpPr>
        <p:spPr>
          <a:xfrm>
            <a:off x="6596242" y="5876014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143208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4E0B-8087-93C7-AD32-4A42D781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vs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9C9957-AD10-EA46-129B-1F2429682B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32113" y="2582418"/>
            <a:ext cx="3558848" cy="291871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9B15D2-FC35-1C76-DF9D-80B501CAE8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8075" y="2680009"/>
            <a:ext cx="5194300" cy="27235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DB29A9-B75C-0A10-F413-AA6B3E176FF1}"/>
              </a:ext>
            </a:extLst>
          </p:cNvPr>
          <p:cNvSpPr txBox="1"/>
          <p:nvPr/>
        </p:nvSpPr>
        <p:spPr>
          <a:xfrm>
            <a:off x="1558456" y="573289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Stateless Component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D58DA-1F54-6A1A-70AA-D83284C41B06}"/>
              </a:ext>
            </a:extLst>
          </p:cNvPr>
          <p:cNvSpPr txBox="1"/>
          <p:nvPr/>
        </p:nvSpPr>
        <p:spPr>
          <a:xfrm>
            <a:off x="6188075" y="573289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12183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A877-4BEC-CE84-EB63-19425CD5D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7BAC8D-591E-7693-D377-1C1B2E496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Hooks</a:t>
            </a:r>
            <a:r>
              <a:rPr lang="en-US" dirty="0"/>
              <a:t> are a new addition in React 16.8. They let you use state and other React features without writing a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01B5B-6BC6-DFB5-3084-42D65799C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99" y="1623475"/>
            <a:ext cx="4762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2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27E3-9E7B-0E98-4332-B8713E09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B27AD-6941-564E-F98A-D3B2148CE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976" y="1602567"/>
            <a:ext cx="7476048" cy="5015577"/>
          </a:xfrm>
        </p:spPr>
      </p:pic>
    </p:spTree>
    <p:extLst>
      <p:ext uri="{BB962C8B-B14F-4D97-AF65-F5344CB8AC3E}">
        <p14:creationId xmlns:p14="http://schemas.microsoft.com/office/powerpoint/2010/main" val="138670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B787-789C-9843-3900-336EF96D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17094-8DFA-FF46-0A0A-DCE4578B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217" y="1417638"/>
            <a:ext cx="7047563" cy="5182499"/>
          </a:xfrm>
        </p:spPr>
      </p:pic>
    </p:spTree>
    <p:extLst>
      <p:ext uri="{BB962C8B-B14F-4D97-AF65-F5344CB8AC3E}">
        <p14:creationId xmlns:p14="http://schemas.microsoft.com/office/powerpoint/2010/main" val="372484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16EE-E88B-0A13-B2F5-769C5676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</a:t>
            </a:r>
            <a:r>
              <a:rPr lang="en-US" dirty="0" err="1"/>
              <a:t>Lainnya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59D1A-37D6-09DA-1F7C-6318AEA2B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6561" y="186967"/>
            <a:ext cx="3558733" cy="62978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72D0E-1AA2-291A-3ABD-C343FE29C158}"/>
              </a:ext>
            </a:extLst>
          </p:cNvPr>
          <p:cNvSpPr txBox="1"/>
          <p:nvPr/>
        </p:nvSpPr>
        <p:spPr>
          <a:xfrm>
            <a:off x="810000" y="2417196"/>
            <a:ext cx="5836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 Minimal adalah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UseState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UseEffect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F44A9-AC70-ACE4-E5ED-B857374B092D}"/>
              </a:ext>
            </a:extLst>
          </p:cNvPr>
          <p:cNvSpPr txBox="1"/>
          <p:nvPr/>
        </p:nvSpPr>
        <p:spPr>
          <a:xfrm>
            <a:off x="810000" y="4039262"/>
            <a:ext cx="6337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Bagaimana dengan </a:t>
            </a:r>
            <a:r>
              <a:rPr lang="en-US" dirty="0" err="1"/>
              <a:t>useContext</a:t>
            </a:r>
            <a:r>
              <a:rPr lang="en-US" dirty="0"/>
              <a:t> dan </a:t>
            </a:r>
            <a:r>
              <a:rPr lang="en-US" dirty="0" err="1"/>
              <a:t>useReducer</a:t>
            </a:r>
            <a:r>
              <a:rPr lang="en-US" dirty="0"/>
              <a:t>? Ada </a:t>
            </a:r>
            <a:r>
              <a:rPr lang="en-US" dirty="0" err="1"/>
              <a:t>alternatif</a:t>
            </a:r>
            <a:r>
              <a:rPr lang="en-US" dirty="0"/>
              <a:t> menggunakan Redux, </a:t>
            </a:r>
            <a:r>
              <a:rPr lang="en-US" dirty="0" err="1"/>
              <a:t>sabar</a:t>
            </a:r>
            <a:r>
              <a:rPr lang="en-US" dirty="0"/>
              <a:t> </a:t>
            </a:r>
            <a:r>
              <a:rPr lang="en-US" dirty="0" err="1"/>
              <a:t>yaa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https://reactjs.org/docs/hooks-reference.html</a:t>
            </a:r>
          </a:p>
        </p:txBody>
      </p:sp>
    </p:spTree>
    <p:extLst>
      <p:ext uri="{BB962C8B-B14F-4D97-AF65-F5344CB8AC3E}">
        <p14:creationId xmlns:p14="http://schemas.microsoft.com/office/powerpoint/2010/main" val="13774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9F49FD-8FF4-74FA-FAE3-E2A27E68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82" y="215368"/>
            <a:ext cx="6154835" cy="625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8A74B6-65A0-F3B8-84DC-E8FDCC7D6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Monolithic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Microservices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C75CA8-269D-DDB3-FA7C-83EBFDEF3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B5CB1-F073-1BA8-EC53-092F4553F9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70" y="588498"/>
            <a:ext cx="4849812" cy="3636962"/>
          </a:xfrm>
        </p:spPr>
      </p:pic>
    </p:spTree>
    <p:extLst>
      <p:ext uri="{BB962C8B-B14F-4D97-AF65-F5344CB8AC3E}">
        <p14:creationId xmlns:p14="http://schemas.microsoft.com/office/powerpoint/2010/main" val="322202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C68F-8A80-9061-AA94-4199401B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EBE8-2721-1574-1BDB-D84D538B2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34" y="1417638"/>
            <a:ext cx="9048531" cy="5248149"/>
          </a:xfrm>
        </p:spPr>
      </p:pic>
    </p:spTree>
    <p:extLst>
      <p:ext uri="{BB962C8B-B14F-4D97-AF65-F5344CB8AC3E}">
        <p14:creationId xmlns:p14="http://schemas.microsoft.com/office/powerpoint/2010/main" val="15185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042-5441-7832-68DF-9D4CD6E6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Microservice </a:t>
            </a:r>
            <a:r>
              <a:rPr lang="en-US" dirty="0" err="1"/>
              <a:t>dibanding</a:t>
            </a:r>
            <a:r>
              <a:rPr lang="en-US" dirty="0"/>
              <a:t> Monolithic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FDA98-C225-8214-B9AF-E74F2200C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23" y="1417638"/>
            <a:ext cx="6274551" cy="5082387"/>
          </a:xfrm>
        </p:spPr>
      </p:pic>
    </p:spTree>
    <p:extLst>
      <p:ext uri="{BB962C8B-B14F-4D97-AF65-F5344CB8AC3E}">
        <p14:creationId xmlns:p14="http://schemas.microsoft.com/office/powerpoint/2010/main" val="229567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B849-064B-0BE0-094D-A30280BA1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MERN?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C3003-8383-F3C9-DAB9-F86934013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0DF5B-7D69-F39C-E7B6-0B50A1F8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44" y="408963"/>
            <a:ext cx="4770109" cy="60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6278-0CC2-8F91-4AD9-24662636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: MERN vs MEAN vs MEVN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C023E-B937-8E10-97FB-423EBBDA5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7778" y="1593327"/>
            <a:ext cx="8696444" cy="5032301"/>
          </a:xfrm>
        </p:spPr>
      </p:pic>
    </p:spTree>
    <p:extLst>
      <p:ext uri="{BB962C8B-B14F-4D97-AF65-F5344CB8AC3E}">
        <p14:creationId xmlns:p14="http://schemas.microsoft.com/office/powerpoint/2010/main" val="294579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ADC7-536B-7769-E945-CA352E28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Popularitas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B536C6-9A1B-E50C-1C5C-FF4FB39AD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73" y="1417638"/>
            <a:ext cx="7775452" cy="5083950"/>
          </a:xfrm>
        </p:spPr>
      </p:pic>
    </p:spTree>
    <p:extLst>
      <p:ext uri="{BB962C8B-B14F-4D97-AF65-F5344CB8AC3E}">
        <p14:creationId xmlns:p14="http://schemas.microsoft.com/office/powerpoint/2010/main" val="215414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3A61A-C58F-F28A-26C6-BFE7F443F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 dengan</a:t>
            </a:r>
            <a:br>
              <a:rPr lang="en-US" dirty="0"/>
            </a:br>
            <a:r>
              <a:rPr lang="en-US" dirty="0"/>
              <a:t> React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EF9C58-EC8E-E6E2-A3C8-915C65E2E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https://roadmap.sh/react</a:t>
            </a:r>
            <a:r>
              <a:rPr lang="en-US" dirty="0"/>
              <a:t> untuk roadmap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A1421-B579-645D-AC76-01CBC6D78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90" y="1874846"/>
            <a:ext cx="5006671" cy="3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259</TotalTime>
  <Words>417</Words>
  <Application>Microsoft Office PowerPoint</Application>
  <PresentationFormat>Widescreen</PresentationFormat>
  <Paragraphs>65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Quotable</vt:lpstr>
      <vt:lpstr>MERN</vt:lpstr>
      <vt:lpstr>PowerPoint Presentation</vt:lpstr>
      <vt:lpstr>Monolithic vs Microservices</vt:lpstr>
      <vt:lpstr>Microservices</vt:lpstr>
      <vt:lpstr>Keunggulan dan Kekurangan Microservice dibanding Monolithic</vt:lpstr>
      <vt:lpstr>Apa itu MERN?</vt:lpstr>
      <vt:lpstr>Stacks : MERN vs MEAN vs MEVN</vt:lpstr>
      <vt:lpstr>Popularitas</vt:lpstr>
      <vt:lpstr>Frontend dengan  React</vt:lpstr>
      <vt:lpstr>React Key Concept</vt:lpstr>
      <vt:lpstr>Class Component vs  Functional Component</vt:lpstr>
      <vt:lpstr>Stateless vs Statefull component</vt:lpstr>
      <vt:lpstr>Hooks</vt:lpstr>
      <vt:lpstr>UseState</vt:lpstr>
      <vt:lpstr>UseEffect</vt:lpstr>
      <vt:lpstr>Hooks Lainnya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Mikhael Setiawan</dc:creator>
  <cp:lastModifiedBy>Mikhael Setiawan</cp:lastModifiedBy>
  <cp:revision>21</cp:revision>
  <dcterms:created xsi:type="dcterms:W3CDTF">2023-02-27T03:02:54Z</dcterms:created>
  <dcterms:modified xsi:type="dcterms:W3CDTF">2023-02-27T11:33:43Z</dcterms:modified>
</cp:coreProperties>
</file>