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  <p:sldId id="261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D8851-881E-48B8-86E1-8DC08D815555}" v="201" dt="2021-09-14T04:38:50.486"/>
    <p1510:client id="{0BC6BDA1-5E90-4826-9ACE-2A255D1F27F0}" v="18" dt="2021-09-13T20:15:11.095"/>
    <p1510:client id="{3F480070-C282-407F-8726-72F0DC3F0BAC}" v="441" dt="2021-09-14T05:23:52.288"/>
    <p1510:client id="{5149F79A-9ED7-48B8-A090-F1977E4E2000}" v="15" dt="2021-09-13T21:12:10.562"/>
    <p1510:client id="{5544B343-D7D1-4386-AF10-41F28F89560A}" v="97" dt="2021-09-14T13:38:19.595"/>
    <p1510:client id="{98E607CE-7014-44F3-83E6-4F734E7D1CE8}" v="437" dt="2021-09-13T21:20:52.521"/>
    <p1510:client id="{B88BDE02-C9EA-43BD-B903-EF539F52C48E}" v="804" dt="2021-09-14T13:09:05.269"/>
    <p1510:client id="{C8A201F9-958A-4AC9-8EAB-3BFE3B73AD92}" v="184" dt="2021-09-14T01:50:50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arya,Narbada" userId="S::n0acha02@louisville.edu::467b3e9b-eb66-4b37-84ab-b7ea9f231621" providerId="AD" clId="Web-{B88BDE02-C9EA-43BD-B903-EF539F52C48E}"/>
    <pc:docChg chg="modSld">
      <pc:chgData name="Acharya,Narbada" userId="S::n0acha02@louisville.edu::467b3e9b-eb66-4b37-84ab-b7ea9f231621" providerId="AD" clId="Web-{B88BDE02-C9EA-43BD-B903-EF539F52C48E}" dt="2021-09-14T13:09:05.269" v="403" actId="20577"/>
      <pc:docMkLst>
        <pc:docMk/>
      </pc:docMkLst>
      <pc:sldChg chg="modSp">
        <pc:chgData name="Acharya,Narbada" userId="S::n0acha02@louisville.edu::467b3e9b-eb66-4b37-84ab-b7ea9f231621" providerId="AD" clId="Web-{B88BDE02-C9EA-43BD-B903-EF539F52C48E}" dt="2021-09-14T13:09:05.269" v="403" actId="20577"/>
        <pc:sldMkLst>
          <pc:docMk/>
          <pc:sldMk cId="1640910793" sldId="258"/>
        </pc:sldMkLst>
        <pc:spChg chg="mod">
          <ac:chgData name="Acharya,Narbada" userId="S::n0acha02@louisville.edu::467b3e9b-eb66-4b37-84ab-b7ea9f231621" providerId="AD" clId="Web-{B88BDE02-C9EA-43BD-B903-EF539F52C48E}" dt="2021-09-14T13:09:05.269" v="403" actId="20577"/>
          <ac:spMkLst>
            <pc:docMk/>
            <pc:sldMk cId="1640910793" sldId="258"/>
            <ac:spMk id="3" creationId="{92D66015-CC22-4919-98F2-26E3259B87B6}"/>
          </ac:spMkLst>
        </pc:spChg>
      </pc:sldChg>
    </pc:docChg>
  </pc:docChgLst>
  <pc:docChgLst>
    <pc:chgData name="Mueller,Mikhaela Noelle" userId="S::mnmuel01@louisville.edu::ea193ffa-4d9c-406f-bb4f-6f5d2498934f" providerId="AD" clId="Web-{98E607CE-7014-44F3-83E6-4F734E7D1CE8}"/>
    <pc:docChg chg="addSld delSld modSld">
      <pc:chgData name="Mueller,Mikhaela Noelle" userId="S::mnmuel01@louisville.edu::ea193ffa-4d9c-406f-bb4f-6f5d2498934f" providerId="AD" clId="Web-{98E607CE-7014-44F3-83E6-4F734E7D1CE8}" dt="2021-09-13T21:20:51.896" v="254" actId="20577"/>
      <pc:docMkLst>
        <pc:docMk/>
      </pc:docMkLst>
      <pc:sldChg chg="addSp delSp modSp mod setBg">
        <pc:chgData name="Mueller,Mikhaela Noelle" userId="S::mnmuel01@louisville.edu::ea193ffa-4d9c-406f-bb4f-6f5d2498934f" providerId="AD" clId="Web-{98E607CE-7014-44F3-83E6-4F734E7D1CE8}" dt="2021-09-13T20:38:00.716" v="125" actId="20577"/>
        <pc:sldMkLst>
          <pc:docMk/>
          <pc:sldMk cId="883542761" sldId="256"/>
        </pc:sldMkLst>
        <pc:spChg chg="mod">
          <ac:chgData name="Mueller,Mikhaela Noelle" userId="S::mnmuel01@louisville.edu::ea193ffa-4d9c-406f-bb4f-6f5d2498934f" providerId="AD" clId="Web-{98E607CE-7014-44F3-83E6-4F734E7D1CE8}" dt="2021-09-13T20:38:00.716" v="125" actId="20577"/>
          <ac:spMkLst>
            <pc:docMk/>
            <pc:sldMk cId="883542761" sldId="256"/>
            <ac:spMk id="2" creationId="{1D8ED4C1-B178-474C-B979-6A76AACF5BFC}"/>
          </ac:spMkLst>
        </pc:spChg>
        <pc:spChg chg="mod">
          <ac:chgData name="Mueller,Mikhaela Noelle" userId="S::mnmuel01@louisville.edu::ea193ffa-4d9c-406f-bb4f-6f5d2498934f" providerId="AD" clId="Web-{98E607CE-7014-44F3-83E6-4F734E7D1CE8}" dt="2021-09-13T20:37:56.012" v="124" actId="20577"/>
          <ac:spMkLst>
            <pc:docMk/>
            <pc:sldMk cId="883542761" sldId="256"/>
            <ac:spMk id="3" creationId="{3B054501-06E0-0248-8116-30D9BE0FBAF2}"/>
          </ac:spMkLst>
        </pc:spChg>
        <pc:spChg chg="add">
          <ac:chgData name="Mueller,Mikhaela Noelle" userId="S::mnmuel01@louisville.edu::ea193ffa-4d9c-406f-bb4f-6f5d2498934f" providerId="AD" clId="Web-{98E607CE-7014-44F3-83E6-4F734E7D1CE8}" dt="2021-09-13T20:36:06.116" v="119"/>
          <ac:spMkLst>
            <pc:docMk/>
            <pc:sldMk cId="883542761" sldId="256"/>
            <ac:spMk id="6" creationId="{46F1F2C8-798B-4CCE-A851-94AFAF350BED}"/>
          </ac:spMkLst>
        </pc:spChg>
        <pc:spChg chg="add">
          <ac:chgData name="Mueller,Mikhaela Noelle" userId="S::mnmuel01@louisville.edu::ea193ffa-4d9c-406f-bb4f-6f5d2498934f" providerId="AD" clId="Web-{98E607CE-7014-44F3-83E6-4F734E7D1CE8}" dt="2021-09-13T20:36:06.116" v="119"/>
          <ac:spMkLst>
            <pc:docMk/>
            <pc:sldMk cId="883542761" sldId="256"/>
            <ac:spMk id="7" creationId="{755E9CD0-04B0-4A3C-B291-AD913379C713}"/>
          </ac:spMkLst>
        </pc:spChg>
        <pc:spChg chg="add del">
          <ac:chgData name="Mueller,Mikhaela Noelle" userId="S::mnmuel01@louisville.edu::ea193ffa-4d9c-406f-bb4f-6f5d2498934f" providerId="AD" clId="Web-{98E607CE-7014-44F3-83E6-4F734E7D1CE8}" dt="2021-09-13T20:36:06.100" v="118"/>
          <ac:spMkLst>
            <pc:docMk/>
            <pc:sldMk cId="883542761" sldId="256"/>
            <ac:spMk id="8" creationId="{D278ADA9-6383-4BDD-80D2-8899A402687B}"/>
          </ac:spMkLst>
        </pc:spChg>
        <pc:spChg chg="add del">
          <ac:chgData name="Mueller,Mikhaela Noelle" userId="S::mnmuel01@louisville.edu::ea193ffa-4d9c-406f-bb4f-6f5d2498934f" providerId="AD" clId="Web-{98E607CE-7014-44F3-83E6-4F734E7D1CE8}" dt="2021-09-13T20:36:03.038" v="116"/>
          <ac:spMkLst>
            <pc:docMk/>
            <pc:sldMk cId="883542761" sldId="256"/>
            <ac:spMk id="9" creationId="{C1DD1A8A-57D5-4A81-AD04-532B043C5611}"/>
          </ac:spMkLst>
        </pc:spChg>
        <pc:spChg chg="add del">
          <ac:chgData name="Mueller,Mikhaela Noelle" userId="S::mnmuel01@louisville.edu::ea193ffa-4d9c-406f-bb4f-6f5d2498934f" providerId="AD" clId="Web-{98E607CE-7014-44F3-83E6-4F734E7D1CE8}" dt="2021-09-13T20:36:06.100" v="118"/>
          <ac:spMkLst>
            <pc:docMk/>
            <pc:sldMk cId="883542761" sldId="256"/>
            <ac:spMk id="10" creationId="{484B7147-B0F6-40ED-B5A2-FF72BC8198B6}"/>
          </ac:spMkLst>
        </pc:spChg>
        <pc:spChg chg="add del">
          <ac:chgData name="Mueller,Mikhaela Noelle" userId="S::mnmuel01@louisville.edu::ea193ffa-4d9c-406f-bb4f-6f5d2498934f" providerId="AD" clId="Web-{98E607CE-7014-44F3-83E6-4F734E7D1CE8}" dt="2021-09-13T20:36:03.038" v="116"/>
          <ac:spMkLst>
            <pc:docMk/>
            <pc:sldMk cId="883542761" sldId="256"/>
            <ac:spMk id="11" creationId="{007891EC-4501-44ED-A8C8-B11B6DB767AB}"/>
          </ac:spMkLst>
        </pc:spChg>
        <pc:spChg chg="add del">
          <ac:chgData name="Mueller,Mikhaela Noelle" userId="S::mnmuel01@louisville.edu::ea193ffa-4d9c-406f-bb4f-6f5d2498934f" providerId="AD" clId="Web-{98E607CE-7014-44F3-83E6-4F734E7D1CE8}" dt="2021-09-13T20:36:06.100" v="118"/>
          <ac:spMkLst>
            <pc:docMk/>
            <pc:sldMk cId="883542761" sldId="256"/>
            <ac:spMk id="12" creationId="{B36D2DE0-0628-4A9A-A59D-7BA8B5EB3022}"/>
          </ac:spMkLst>
        </pc:spChg>
        <pc:spChg chg="add">
          <ac:chgData name="Mueller,Mikhaela Noelle" userId="S::mnmuel01@louisville.edu::ea193ffa-4d9c-406f-bb4f-6f5d2498934f" providerId="AD" clId="Web-{98E607CE-7014-44F3-83E6-4F734E7D1CE8}" dt="2021-09-13T20:36:06.116" v="119"/>
          <ac:spMkLst>
            <pc:docMk/>
            <pc:sldMk cId="883542761" sldId="256"/>
            <ac:spMk id="13" creationId="{1DD8BF3B-6066-418C-8D1A-75C5E396FC04}"/>
          </ac:spMkLst>
        </pc:spChg>
        <pc:spChg chg="add del">
          <ac:chgData name="Mueller,Mikhaela Noelle" userId="S::mnmuel01@louisville.edu::ea193ffa-4d9c-406f-bb4f-6f5d2498934f" providerId="AD" clId="Web-{98E607CE-7014-44F3-83E6-4F734E7D1CE8}" dt="2021-09-13T20:36:06.100" v="118"/>
          <ac:spMkLst>
            <pc:docMk/>
            <pc:sldMk cId="883542761" sldId="256"/>
            <ac:spMk id="14" creationId="{48E405C9-94BE-41DA-928C-DEC9A8550E9F}"/>
          </ac:spMkLst>
        </pc:spChg>
        <pc:spChg chg="add">
          <ac:chgData name="Mueller,Mikhaela Noelle" userId="S::mnmuel01@louisville.edu::ea193ffa-4d9c-406f-bb4f-6f5d2498934f" providerId="AD" clId="Web-{98E607CE-7014-44F3-83E6-4F734E7D1CE8}" dt="2021-09-13T20:36:06.116" v="119"/>
          <ac:spMkLst>
            <pc:docMk/>
            <pc:sldMk cId="883542761" sldId="256"/>
            <ac:spMk id="15" creationId="{80BC66F9-7A74-4286-AD22-1174052CC22C}"/>
          </ac:spMkLst>
        </pc:spChg>
        <pc:spChg chg="add del">
          <ac:chgData name="Mueller,Mikhaela Noelle" userId="S::mnmuel01@louisville.edu::ea193ffa-4d9c-406f-bb4f-6f5d2498934f" providerId="AD" clId="Web-{98E607CE-7014-44F3-83E6-4F734E7D1CE8}" dt="2021-09-13T20:36:06.100" v="118"/>
          <ac:spMkLst>
            <pc:docMk/>
            <pc:sldMk cId="883542761" sldId="256"/>
            <ac:spMk id="16" creationId="{D2091A72-D5BB-42AC-8FD3-F7747D90861E}"/>
          </ac:spMkLst>
        </pc:spChg>
        <pc:spChg chg="add">
          <ac:chgData name="Mueller,Mikhaela Noelle" userId="S::mnmuel01@louisville.edu::ea193ffa-4d9c-406f-bb4f-6f5d2498934f" providerId="AD" clId="Web-{98E607CE-7014-44F3-83E6-4F734E7D1CE8}" dt="2021-09-13T20:36:06.116" v="119"/>
          <ac:spMkLst>
            <pc:docMk/>
            <pc:sldMk cId="883542761" sldId="256"/>
            <ac:spMk id="17" creationId="{D8142CC3-2B5C-48E6-9DF0-6C8ACBAF23EF}"/>
          </ac:spMkLst>
        </pc:spChg>
        <pc:spChg chg="add del">
          <ac:chgData name="Mueller,Mikhaela Noelle" userId="S::mnmuel01@louisville.edu::ea193ffa-4d9c-406f-bb4f-6f5d2498934f" providerId="AD" clId="Web-{98E607CE-7014-44F3-83E6-4F734E7D1CE8}" dt="2021-09-13T20:36:06.100" v="118"/>
          <ac:spMkLst>
            <pc:docMk/>
            <pc:sldMk cId="883542761" sldId="256"/>
            <ac:spMk id="18" creationId="{6ED12BFC-A737-46AF-8411-481112D54B0C}"/>
          </ac:spMkLst>
        </pc:spChg>
        <pc:spChg chg="add">
          <ac:chgData name="Mueller,Mikhaela Noelle" userId="S::mnmuel01@louisville.edu::ea193ffa-4d9c-406f-bb4f-6f5d2498934f" providerId="AD" clId="Web-{98E607CE-7014-44F3-83E6-4F734E7D1CE8}" dt="2021-09-13T20:36:06.116" v="119"/>
          <ac:spMkLst>
            <pc:docMk/>
            <pc:sldMk cId="883542761" sldId="256"/>
            <ac:spMk id="20" creationId="{46A89C79-8EF3-4AF9-B3D9-59A883F41C83}"/>
          </ac:spMkLst>
        </pc:spChg>
        <pc:spChg chg="add">
          <ac:chgData name="Mueller,Mikhaela Noelle" userId="S::mnmuel01@louisville.edu::ea193ffa-4d9c-406f-bb4f-6f5d2498934f" providerId="AD" clId="Web-{98E607CE-7014-44F3-83E6-4F734E7D1CE8}" dt="2021-09-13T20:36:06.116" v="119"/>
          <ac:spMkLst>
            <pc:docMk/>
            <pc:sldMk cId="883542761" sldId="256"/>
            <ac:spMk id="22" creationId="{EFE5CE34-4543-42E5-B82C-1F3D12422CDD}"/>
          </ac:spMkLst>
        </pc:spChg>
        <pc:spChg chg="add">
          <ac:chgData name="Mueller,Mikhaela Noelle" userId="S::mnmuel01@louisville.edu::ea193ffa-4d9c-406f-bb4f-6f5d2498934f" providerId="AD" clId="Web-{98E607CE-7014-44F3-83E6-4F734E7D1CE8}" dt="2021-09-13T20:36:06.116" v="119"/>
          <ac:spMkLst>
            <pc:docMk/>
            <pc:sldMk cId="883542761" sldId="256"/>
            <ac:spMk id="24" creationId="{72AF41FE-63D7-4695-81D2-66D2510E4486}"/>
          </ac:spMkLst>
        </pc:spChg>
        <pc:picChg chg="add del">
          <ac:chgData name="Mueller,Mikhaela Noelle" userId="S::mnmuel01@louisville.edu::ea193ffa-4d9c-406f-bb4f-6f5d2498934f" providerId="AD" clId="Web-{98E607CE-7014-44F3-83E6-4F734E7D1CE8}" dt="2021-09-13T20:36:03.038" v="116"/>
          <ac:picMkLst>
            <pc:docMk/>
            <pc:sldMk cId="883542761" sldId="256"/>
            <ac:picMk id="5" creationId="{11D74668-AF8C-47B5-ACB9-7896886A7CFC}"/>
          </ac:picMkLst>
        </pc:picChg>
        <pc:cxnChg chg="add">
          <ac:chgData name="Mueller,Mikhaela Noelle" userId="S::mnmuel01@louisville.edu::ea193ffa-4d9c-406f-bb4f-6f5d2498934f" providerId="AD" clId="Web-{98E607CE-7014-44F3-83E6-4F734E7D1CE8}" dt="2021-09-13T20:36:06.116" v="119"/>
          <ac:cxnSpMkLst>
            <pc:docMk/>
            <pc:sldMk cId="883542761" sldId="256"/>
            <ac:cxnSpMk id="19" creationId="{7B2D303B-3DD0-4319-9EAD-361847FEC71D}"/>
          </ac:cxnSpMkLst>
        </pc:cxnChg>
      </pc:sldChg>
      <pc:sldChg chg="addSp delSp modSp new mod setBg">
        <pc:chgData name="Mueller,Mikhaela Noelle" userId="S::mnmuel01@louisville.edu::ea193ffa-4d9c-406f-bb4f-6f5d2498934f" providerId="AD" clId="Web-{98E607CE-7014-44F3-83E6-4F734E7D1CE8}" dt="2021-09-13T20:38:11.123" v="126" actId="20577"/>
        <pc:sldMkLst>
          <pc:docMk/>
          <pc:sldMk cId="954466104" sldId="257"/>
        </pc:sldMkLst>
        <pc:spChg chg="mod">
          <ac:chgData name="Mueller,Mikhaela Noelle" userId="S::mnmuel01@louisville.edu::ea193ffa-4d9c-406f-bb4f-6f5d2498934f" providerId="AD" clId="Web-{98E607CE-7014-44F3-83E6-4F734E7D1CE8}" dt="2021-09-13T20:38:11.123" v="126" actId="20577"/>
          <ac:spMkLst>
            <pc:docMk/>
            <pc:sldMk cId="954466104" sldId="257"/>
            <ac:spMk id="2" creationId="{2F1DF620-75A5-46CA-9E4A-5BF9CD46E727}"/>
          </ac:spMkLst>
        </pc:spChg>
        <pc:spChg chg="mod">
          <ac:chgData name="Mueller,Mikhaela Noelle" userId="S::mnmuel01@louisville.edu::ea193ffa-4d9c-406f-bb4f-6f5d2498934f" providerId="AD" clId="Web-{98E607CE-7014-44F3-83E6-4F734E7D1CE8}" dt="2021-09-13T20:34:46.971" v="110"/>
          <ac:spMkLst>
            <pc:docMk/>
            <pc:sldMk cId="954466104" sldId="257"/>
            <ac:spMk id="3" creationId="{B4822A40-8128-4CF7-8C6A-46D5975E449E}"/>
          </ac:spMkLst>
        </pc:spChg>
        <pc:spChg chg="add">
          <ac:chgData name="Mueller,Mikhaela Noelle" userId="S::mnmuel01@louisville.edu::ea193ffa-4d9c-406f-bb4f-6f5d2498934f" providerId="AD" clId="Web-{98E607CE-7014-44F3-83E6-4F734E7D1CE8}" dt="2021-09-13T20:34:46.971" v="110"/>
          <ac:spMkLst>
            <pc:docMk/>
            <pc:sldMk cId="954466104" sldId="257"/>
            <ac:spMk id="5" creationId="{907EF6B7-1338-4443-8C46-6A318D952DFD}"/>
          </ac:spMkLst>
        </pc:spChg>
        <pc:spChg chg="add">
          <ac:chgData name="Mueller,Mikhaela Noelle" userId="S::mnmuel01@louisville.edu::ea193ffa-4d9c-406f-bb4f-6f5d2498934f" providerId="AD" clId="Web-{98E607CE-7014-44F3-83E6-4F734E7D1CE8}" dt="2021-09-13T20:34:46.971" v="110"/>
          <ac:spMkLst>
            <pc:docMk/>
            <pc:sldMk cId="954466104" sldId="257"/>
            <ac:spMk id="6" creationId="{DAAE4CDD-124C-4DCF-9584-B6033B545DD5}"/>
          </ac:spMkLst>
        </pc:spChg>
        <pc:spChg chg="add del">
          <ac:chgData name="Mueller,Mikhaela Noelle" userId="S::mnmuel01@louisville.edu::ea193ffa-4d9c-406f-bb4f-6f5d2498934f" providerId="AD" clId="Web-{98E607CE-7014-44F3-83E6-4F734E7D1CE8}" dt="2021-09-13T20:34:46.971" v="109"/>
          <ac:spMkLst>
            <pc:docMk/>
            <pc:sldMk cId="954466104" sldId="257"/>
            <ac:spMk id="8" creationId="{C05CBC3C-2E5A-4839-8B9B-2E5A6ADF0F58}"/>
          </ac:spMkLst>
        </pc:spChg>
        <pc:spChg chg="add del">
          <ac:chgData name="Mueller,Mikhaela Noelle" userId="S::mnmuel01@louisville.edu::ea193ffa-4d9c-406f-bb4f-6f5d2498934f" providerId="AD" clId="Web-{98E607CE-7014-44F3-83E6-4F734E7D1CE8}" dt="2021-09-13T20:34:46.971" v="109"/>
          <ac:spMkLst>
            <pc:docMk/>
            <pc:sldMk cId="954466104" sldId="257"/>
            <ac:spMk id="10" creationId="{827FF362-FC97-4BF5-949B-D4ADFA26E457}"/>
          </ac:spMkLst>
        </pc:spChg>
        <pc:spChg chg="add">
          <ac:chgData name="Mueller,Mikhaela Noelle" userId="S::mnmuel01@louisville.edu::ea193ffa-4d9c-406f-bb4f-6f5d2498934f" providerId="AD" clId="Web-{98E607CE-7014-44F3-83E6-4F734E7D1CE8}" dt="2021-09-13T20:34:46.971" v="110"/>
          <ac:spMkLst>
            <pc:docMk/>
            <pc:sldMk cId="954466104" sldId="257"/>
            <ac:spMk id="12" creationId="{081E4A58-353D-44AE-B2FC-2A74E2E400F7}"/>
          </ac:spMkLst>
        </pc:spChg>
      </pc:sldChg>
      <pc:sldChg chg="addSp modSp new mod setBg">
        <pc:chgData name="Mueller,Mikhaela Noelle" userId="S::mnmuel01@louisville.edu::ea193ffa-4d9c-406f-bb4f-6f5d2498934f" providerId="AD" clId="Web-{98E607CE-7014-44F3-83E6-4F734E7D1CE8}" dt="2021-09-13T20:38:21.264" v="127" actId="20577"/>
        <pc:sldMkLst>
          <pc:docMk/>
          <pc:sldMk cId="1640910793" sldId="258"/>
        </pc:sldMkLst>
        <pc:spChg chg="mod">
          <ac:chgData name="Mueller,Mikhaela Noelle" userId="S::mnmuel01@louisville.edu::ea193ffa-4d9c-406f-bb4f-6f5d2498934f" providerId="AD" clId="Web-{98E607CE-7014-44F3-83E6-4F734E7D1CE8}" dt="2021-09-13T20:38:21.264" v="127" actId="20577"/>
          <ac:spMkLst>
            <pc:docMk/>
            <pc:sldMk cId="1640910793" sldId="258"/>
            <ac:spMk id="2" creationId="{DD26685D-1288-4B81-BD82-CE2AD76DB6FD}"/>
          </ac:spMkLst>
        </pc:spChg>
        <pc:spChg chg="mod">
          <ac:chgData name="Mueller,Mikhaela Noelle" userId="S::mnmuel01@louisville.edu::ea193ffa-4d9c-406f-bb4f-6f5d2498934f" providerId="AD" clId="Web-{98E607CE-7014-44F3-83E6-4F734E7D1CE8}" dt="2021-09-13T20:34:53.190" v="111"/>
          <ac:spMkLst>
            <pc:docMk/>
            <pc:sldMk cId="1640910793" sldId="258"/>
            <ac:spMk id="3" creationId="{92D66015-CC22-4919-98F2-26E3259B87B6}"/>
          </ac:spMkLst>
        </pc:spChg>
        <pc:spChg chg="add">
          <ac:chgData name="Mueller,Mikhaela Noelle" userId="S::mnmuel01@louisville.edu::ea193ffa-4d9c-406f-bb4f-6f5d2498934f" providerId="AD" clId="Web-{98E607CE-7014-44F3-83E6-4F734E7D1CE8}" dt="2021-09-13T20:34:53.190" v="111"/>
          <ac:spMkLst>
            <pc:docMk/>
            <pc:sldMk cId="1640910793" sldId="258"/>
            <ac:spMk id="8" creationId="{C2554CA6-288E-4202-BC52-2E5A8F0C0AED}"/>
          </ac:spMkLst>
        </pc:spChg>
        <pc:spChg chg="add">
          <ac:chgData name="Mueller,Mikhaela Noelle" userId="S::mnmuel01@louisville.edu::ea193ffa-4d9c-406f-bb4f-6f5d2498934f" providerId="AD" clId="Web-{98E607CE-7014-44F3-83E6-4F734E7D1CE8}" dt="2021-09-13T20:34:53.190" v="111"/>
          <ac:spMkLst>
            <pc:docMk/>
            <pc:sldMk cId="1640910793" sldId="258"/>
            <ac:spMk id="10" creationId="{B10BB131-AC8E-4A8E-A5D1-36260F720C3B}"/>
          </ac:spMkLst>
        </pc:spChg>
        <pc:spChg chg="add">
          <ac:chgData name="Mueller,Mikhaela Noelle" userId="S::mnmuel01@louisville.edu::ea193ffa-4d9c-406f-bb4f-6f5d2498934f" providerId="AD" clId="Web-{98E607CE-7014-44F3-83E6-4F734E7D1CE8}" dt="2021-09-13T20:34:53.190" v="111"/>
          <ac:spMkLst>
            <pc:docMk/>
            <pc:sldMk cId="1640910793" sldId="258"/>
            <ac:spMk id="12" creationId="{5B7778FC-632E-4DCA-A7CB-0D7731CCF970}"/>
          </ac:spMkLst>
        </pc:spChg>
        <pc:spChg chg="add">
          <ac:chgData name="Mueller,Mikhaela Noelle" userId="S::mnmuel01@louisville.edu::ea193ffa-4d9c-406f-bb4f-6f5d2498934f" providerId="AD" clId="Web-{98E607CE-7014-44F3-83E6-4F734E7D1CE8}" dt="2021-09-13T20:34:53.190" v="111"/>
          <ac:spMkLst>
            <pc:docMk/>
            <pc:sldMk cId="1640910793" sldId="258"/>
            <ac:spMk id="14" creationId="{FA23A907-97FB-4A8F-880A-DD77401C4296}"/>
          </ac:spMkLst>
        </pc:spChg>
      </pc:sldChg>
      <pc:sldChg chg="addSp delSp modSp new mod setBg">
        <pc:chgData name="Mueller,Mikhaela Noelle" userId="S::mnmuel01@louisville.edu::ea193ffa-4d9c-406f-bb4f-6f5d2498934f" providerId="AD" clId="Web-{98E607CE-7014-44F3-83E6-4F734E7D1CE8}" dt="2021-09-13T20:40:05.691" v="134" actId="14100"/>
        <pc:sldMkLst>
          <pc:docMk/>
          <pc:sldMk cId="916300391" sldId="259"/>
        </pc:sldMkLst>
        <pc:spChg chg="mod ord">
          <ac:chgData name="Mueller,Mikhaela Noelle" userId="S::mnmuel01@louisville.edu::ea193ffa-4d9c-406f-bb4f-6f5d2498934f" providerId="AD" clId="Web-{98E607CE-7014-44F3-83E6-4F734E7D1CE8}" dt="2021-09-13T20:38:27.749" v="128" actId="20577"/>
          <ac:spMkLst>
            <pc:docMk/>
            <pc:sldMk cId="916300391" sldId="259"/>
            <ac:spMk id="2" creationId="{26820754-4CB0-42B5-8005-794FF22364B9}"/>
          </ac:spMkLst>
        </pc:spChg>
        <pc:spChg chg="del">
          <ac:chgData name="Mueller,Mikhaela Noelle" userId="S::mnmuel01@louisville.edu::ea193ffa-4d9c-406f-bb4f-6f5d2498934f" providerId="AD" clId="Web-{98E607CE-7014-44F3-83E6-4F734E7D1CE8}" dt="2021-09-13T20:33:07.279" v="87"/>
          <ac:spMkLst>
            <pc:docMk/>
            <pc:sldMk cId="916300391" sldId="259"/>
            <ac:spMk id="3" creationId="{CB3E1323-5400-4C95-B978-D75F879F56AF}"/>
          </ac:spMkLst>
        </pc:spChg>
        <pc:spChg chg="add del">
          <ac:chgData name="Mueller,Mikhaela Noelle" userId="S::mnmuel01@louisville.edu::ea193ffa-4d9c-406f-bb4f-6f5d2498934f" providerId="AD" clId="Web-{98E607CE-7014-44F3-83E6-4F734E7D1CE8}" dt="2021-09-13T20:34:05.500" v="100"/>
          <ac:spMkLst>
            <pc:docMk/>
            <pc:sldMk cId="916300391" sldId="259"/>
            <ac:spMk id="7" creationId="{61293230-B0F6-45B1-96D1-13D18E242995}"/>
          </ac:spMkLst>
        </pc:spChg>
        <pc:spChg chg="add del">
          <ac:chgData name="Mueller,Mikhaela Noelle" userId="S::mnmuel01@louisville.edu::ea193ffa-4d9c-406f-bb4f-6f5d2498934f" providerId="AD" clId="Web-{98E607CE-7014-44F3-83E6-4F734E7D1CE8}" dt="2021-09-13T20:34:08.938" v="102"/>
          <ac:spMkLst>
            <pc:docMk/>
            <pc:sldMk cId="916300391" sldId="259"/>
            <ac:spMk id="8" creationId="{2151139A-886F-4B97-8815-729AD3831BBD}"/>
          </ac:spMkLst>
        </pc:spChg>
        <pc:spChg chg="add del">
          <ac:chgData name="Mueller,Mikhaela Noelle" userId="S::mnmuel01@louisville.edu::ea193ffa-4d9c-406f-bb4f-6f5d2498934f" providerId="AD" clId="Web-{98E607CE-7014-44F3-83E6-4F734E7D1CE8}" dt="2021-09-13T20:34:05.500" v="100"/>
          <ac:spMkLst>
            <pc:docMk/>
            <pc:sldMk cId="916300391" sldId="259"/>
            <ac:spMk id="9" creationId="{F6E13432-3A70-44C1-BCD4-2DC4D80CD471}"/>
          </ac:spMkLst>
        </pc:spChg>
        <pc:spChg chg="add del">
          <ac:chgData name="Mueller,Mikhaela Noelle" userId="S::mnmuel01@louisville.edu::ea193ffa-4d9c-406f-bb4f-6f5d2498934f" providerId="AD" clId="Web-{98E607CE-7014-44F3-83E6-4F734E7D1CE8}" dt="2021-09-13T20:34:03.016" v="98"/>
          <ac:spMkLst>
            <pc:docMk/>
            <pc:sldMk cId="916300391" sldId="259"/>
            <ac:spMk id="10" creationId="{3F24A09B-713F-43FC-AB6E-B88083968522}"/>
          </ac:spMkLst>
        </pc:spChg>
        <pc:spChg chg="add del">
          <ac:chgData name="Mueller,Mikhaela Noelle" userId="S::mnmuel01@louisville.edu::ea193ffa-4d9c-406f-bb4f-6f5d2498934f" providerId="AD" clId="Web-{98E607CE-7014-44F3-83E6-4F734E7D1CE8}" dt="2021-09-13T20:34:08.938" v="102"/>
          <ac:spMkLst>
            <pc:docMk/>
            <pc:sldMk cId="916300391" sldId="259"/>
            <ac:spMk id="11" creationId="{5428AC11-BFDF-42EF-80FF-717BBF909067}"/>
          </ac:spMkLst>
        </pc:spChg>
        <pc:spChg chg="add del">
          <ac:chgData name="Mueller,Mikhaela Noelle" userId="S::mnmuel01@louisville.edu::ea193ffa-4d9c-406f-bb4f-6f5d2498934f" providerId="AD" clId="Web-{98E607CE-7014-44F3-83E6-4F734E7D1CE8}" dt="2021-09-13T20:34:08.938" v="102"/>
          <ac:spMkLst>
            <pc:docMk/>
            <pc:sldMk cId="916300391" sldId="259"/>
            <ac:spMk id="13" creationId="{2CC56AF6-38E4-490B-8E2B-1A1037B4EDD4}"/>
          </ac:spMkLst>
        </pc:spChg>
        <pc:spChg chg="add del">
          <ac:chgData name="Mueller,Mikhaela Noelle" userId="S::mnmuel01@louisville.edu::ea193ffa-4d9c-406f-bb4f-6f5d2498934f" providerId="AD" clId="Web-{98E607CE-7014-44F3-83E6-4F734E7D1CE8}" dt="2021-09-13T20:34:05.500" v="100"/>
          <ac:spMkLst>
            <pc:docMk/>
            <pc:sldMk cId="916300391" sldId="259"/>
            <ac:spMk id="14" creationId="{0A1E0707-4985-454B-ACE0-4855BB55875E}"/>
          </ac:spMkLst>
        </pc:spChg>
        <pc:spChg chg="add del">
          <ac:chgData name="Mueller,Mikhaela Noelle" userId="S::mnmuel01@louisville.edu::ea193ffa-4d9c-406f-bb4f-6f5d2498934f" providerId="AD" clId="Web-{98E607CE-7014-44F3-83E6-4F734E7D1CE8}" dt="2021-09-13T20:34:09.860" v="104"/>
          <ac:spMkLst>
            <pc:docMk/>
            <pc:sldMk cId="916300391" sldId="259"/>
            <ac:spMk id="15" creationId="{3F24A09B-713F-43FC-AB6E-B88083968522}"/>
          </ac:spMkLst>
        </pc:spChg>
        <pc:spChg chg="add del">
          <ac:chgData name="Mueller,Mikhaela Noelle" userId="S::mnmuel01@louisville.edu::ea193ffa-4d9c-406f-bb4f-6f5d2498934f" providerId="AD" clId="Web-{98E607CE-7014-44F3-83E6-4F734E7D1CE8}" dt="2021-09-13T20:34:08.938" v="102"/>
          <ac:spMkLst>
            <pc:docMk/>
            <pc:sldMk cId="916300391" sldId="259"/>
            <ac:spMk id="16" creationId="{2339A6F5-AD6A-4D80-8AD9-6290D13AC49F}"/>
          </ac:spMkLst>
        </pc:spChg>
        <pc:spChg chg="add del">
          <ac:chgData name="Mueller,Mikhaela Noelle" userId="S::mnmuel01@louisville.edu::ea193ffa-4d9c-406f-bb4f-6f5d2498934f" providerId="AD" clId="Web-{98E607CE-7014-44F3-83E6-4F734E7D1CE8}" dt="2021-09-13T20:34:24.267" v="106"/>
          <ac:spMkLst>
            <pc:docMk/>
            <pc:sldMk cId="916300391" sldId="259"/>
            <ac:spMk id="18" creationId="{823AC064-BC96-4F32-8AE1-B2FD38754823}"/>
          </ac:spMkLst>
        </pc:spChg>
        <pc:spChg chg="add del">
          <ac:chgData name="Mueller,Mikhaela Noelle" userId="S::mnmuel01@louisville.edu::ea193ffa-4d9c-406f-bb4f-6f5d2498934f" providerId="AD" clId="Web-{98E607CE-7014-44F3-83E6-4F734E7D1CE8}" dt="2021-09-13T20:35:04.847" v="114"/>
          <ac:spMkLst>
            <pc:docMk/>
            <pc:sldMk cId="916300391" sldId="259"/>
            <ac:spMk id="21" creationId="{3F24A09B-713F-43FC-AB6E-B88083968522}"/>
          </ac:spMkLst>
        </pc:spChg>
        <pc:spChg chg="add del">
          <ac:chgData name="Mueller,Mikhaela Noelle" userId="S::mnmuel01@louisville.edu::ea193ffa-4d9c-406f-bb4f-6f5d2498934f" providerId="AD" clId="Web-{98E607CE-7014-44F3-83E6-4F734E7D1CE8}" dt="2021-09-13T20:35:04.847" v="113"/>
          <ac:spMkLst>
            <pc:docMk/>
            <pc:sldMk cId="916300391" sldId="259"/>
            <ac:spMk id="26" creationId="{3B8FD3BB-8CD9-4BE7-A01B-3D6859293E16}"/>
          </ac:spMkLst>
        </pc:spChg>
        <pc:spChg chg="add del">
          <ac:chgData name="Mueller,Mikhaela Noelle" userId="S::mnmuel01@louisville.edu::ea193ffa-4d9c-406f-bb4f-6f5d2498934f" providerId="AD" clId="Web-{98E607CE-7014-44F3-83E6-4F734E7D1CE8}" dt="2021-09-13T20:36:25.789" v="120"/>
          <ac:spMkLst>
            <pc:docMk/>
            <pc:sldMk cId="916300391" sldId="259"/>
            <ac:spMk id="27" creationId="{3F24A09B-713F-43FC-AB6E-B88083968522}"/>
          </ac:spMkLst>
        </pc:spChg>
        <pc:spChg chg="add del">
          <ac:chgData name="Mueller,Mikhaela Noelle" userId="S::mnmuel01@louisville.edu::ea193ffa-4d9c-406f-bb4f-6f5d2498934f" providerId="AD" clId="Web-{98E607CE-7014-44F3-83E6-4F734E7D1CE8}" dt="2021-09-13T20:35:04.847" v="113"/>
          <ac:spMkLst>
            <pc:docMk/>
            <pc:sldMk cId="916300391" sldId="259"/>
            <ac:spMk id="29" creationId="{E4D938A4-397D-4F8D-ADFF-E916F0E8C8F9}"/>
          </ac:spMkLst>
        </pc:spChg>
        <pc:spChg chg="add del">
          <ac:chgData name="Mueller,Mikhaela Noelle" userId="S::mnmuel01@louisville.edu::ea193ffa-4d9c-406f-bb4f-6f5d2498934f" providerId="AD" clId="Web-{98E607CE-7014-44F3-83E6-4F734E7D1CE8}" dt="2021-09-13T20:35:04.847" v="113"/>
          <ac:spMkLst>
            <pc:docMk/>
            <pc:sldMk cId="916300391" sldId="259"/>
            <ac:spMk id="31" creationId="{CB147A70-DC29-4DDF-A34C-2B82C6E2295E}"/>
          </ac:spMkLst>
        </pc:spChg>
        <pc:spChg chg="add">
          <ac:chgData name="Mueller,Mikhaela Noelle" userId="S::mnmuel01@louisville.edu::ea193ffa-4d9c-406f-bb4f-6f5d2498934f" providerId="AD" clId="Web-{98E607CE-7014-44F3-83E6-4F734E7D1CE8}" dt="2021-09-13T20:36:25.789" v="120"/>
          <ac:spMkLst>
            <pc:docMk/>
            <pc:sldMk cId="916300391" sldId="259"/>
            <ac:spMk id="32" creationId="{521C4EA8-6B83-4338-913D-D75D3C4F34D6}"/>
          </ac:spMkLst>
        </pc:spChg>
        <pc:spChg chg="add del">
          <ac:chgData name="Mueller,Mikhaela Noelle" userId="S::mnmuel01@louisville.edu::ea193ffa-4d9c-406f-bb4f-6f5d2498934f" providerId="AD" clId="Web-{98E607CE-7014-44F3-83E6-4F734E7D1CE8}" dt="2021-09-13T20:35:04.847" v="113"/>
          <ac:spMkLst>
            <pc:docMk/>
            <pc:sldMk cId="916300391" sldId="259"/>
            <ac:spMk id="35" creationId="{6C077334-5571-4B83-A83E-4CCCFA7B5E8A}"/>
          </ac:spMkLst>
        </pc:spChg>
        <pc:spChg chg="add del">
          <ac:chgData name="Mueller,Mikhaela Noelle" userId="S::mnmuel01@louisville.edu::ea193ffa-4d9c-406f-bb4f-6f5d2498934f" providerId="AD" clId="Web-{98E607CE-7014-44F3-83E6-4F734E7D1CE8}" dt="2021-09-13T20:35:04.847" v="113"/>
          <ac:spMkLst>
            <pc:docMk/>
            <pc:sldMk cId="916300391" sldId="259"/>
            <ac:spMk id="37" creationId="{3B438362-1E1E-4C62-A99E-4134CB16366C}"/>
          </ac:spMkLst>
        </pc:spChg>
        <pc:spChg chg="add">
          <ac:chgData name="Mueller,Mikhaela Noelle" userId="S::mnmuel01@louisville.edu::ea193ffa-4d9c-406f-bb4f-6f5d2498934f" providerId="AD" clId="Web-{98E607CE-7014-44F3-83E6-4F734E7D1CE8}" dt="2021-09-13T20:36:25.789" v="120"/>
          <ac:spMkLst>
            <pc:docMk/>
            <pc:sldMk cId="916300391" sldId="259"/>
            <ac:spMk id="38" creationId="{04357C93-F0CB-4A1C-8F77-4E9063789819}"/>
          </ac:spMkLst>
        </pc:spChg>
        <pc:spChg chg="add del">
          <ac:chgData name="Mueller,Mikhaela Noelle" userId="S::mnmuel01@louisville.edu::ea193ffa-4d9c-406f-bb4f-6f5d2498934f" providerId="AD" clId="Web-{98E607CE-7014-44F3-83E6-4F734E7D1CE8}" dt="2021-09-13T20:35:04.847" v="113"/>
          <ac:spMkLst>
            <pc:docMk/>
            <pc:sldMk cId="916300391" sldId="259"/>
            <ac:spMk id="39" creationId="{0F646DF8-223D-47DD-95B1-F2654229E56C}"/>
          </ac:spMkLst>
        </pc:spChg>
        <pc:spChg chg="add del">
          <ac:chgData name="Mueller,Mikhaela Noelle" userId="S::mnmuel01@louisville.edu::ea193ffa-4d9c-406f-bb4f-6f5d2498934f" providerId="AD" clId="Web-{98E607CE-7014-44F3-83E6-4F734E7D1CE8}" dt="2021-09-13T20:35:04.847" v="113"/>
          <ac:spMkLst>
            <pc:docMk/>
            <pc:sldMk cId="916300391" sldId="259"/>
            <ac:spMk id="41" creationId="{4D3DC50D-CA0F-48F9-B17E-20D8669AA4E0}"/>
          </ac:spMkLst>
        </pc:spChg>
        <pc:grpChg chg="add">
          <ac:chgData name="Mueller,Mikhaela Noelle" userId="S::mnmuel01@louisville.edu::ea193ffa-4d9c-406f-bb4f-6f5d2498934f" providerId="AD" clId="Web-{98E607CE-7014-44F3-83E6-4F734E7D1CE8}" dt="2021-09-13T20:36:25.789" v="120"/>
          <ac:grpSpMkLst>
            <pc:docMk/>
            <pc:sldMk cId="916300391" sldId="259"/>
            <ac:grpSpMk id="34" creationId="{3AF6A671-C637-4547-85F4-51B6D1881399}"/>
          </ac:grpSpMkLst>
        </pc:grpChg>
        <pc:picChg chg="add mod ord">
          <ac:chgData name="Mueller,Mikhaela Noelle" userId="S::mnmuel01@louisville.edu::ea193ffa-4d9c-406f-bb4f-6f5d2498934f" providerId="AD" clId="Web-{98E607CE-7014-44F3-83E6-4F734E7D1CE8}" dt="2021-09-13T20:39:59.847" v="133" actId="14100"/>
          <ac:picMkLst>
            <pc:docMk/>
            <pc:sldMk cId="916300391" sldId="259"/>
            <ac:picMk id="4" creationId="{F453E6AC-F645-4FB8-BCF1-ABC4C0093694}"/>
          </ac:picMkLst>
        </pc:picChg>
        <pc:picChg chg="add mod ord">
          <ac:chgData name="Mueller,Mikhaela Noelle" userId="S::mnmuel01@louisville.edu::ea193ffa-4d9c-406f-bb4f-6f5d2498934f" providerId="AD" clId="Web-{98E607CE-7014-44F3-83E6-4F734E7D1CE8}" dt="2021-09-13T20:40:05.691" v="134" actId="14100"/>
          <ac:picMkLst>
            <pc:docMk/>
            <pc:sldMk cId="916300391" sldId="259"/>
            <ac:picMk id="5" creationId="{AA027884-DBA4-47FC-B87F-1CB0803BA884}"/>
          </ac:picMkLst>
        </pc:picChg>
        <pc:cxnChg chg="add del">
          <ac:chgData name="Mueller,Mikhaela Noelle" userId="S::mnmuel01@louisville.edu::ea193ffa-4d9c-406f-bb4f-6f5d2498934f" providerId="AD" clId="Web-{98E607CE-7014-44F3-83E6-4F734E7D1CE8}" dt="2021-09-13T20:34:03.016" v="98"/>
          <ac:cxnSpMkLst>
            <pc:docMk/>
            <pc:sldMk cId="916300391" sldId="259"/>
            <ac:cxnSpMk id="12" creationId="{0B91AB35-C3B4-4B70-B3DD-13D63B7DA23D}"/>
          </ac:cxnSpMkLst>
        </pc:cxnChg>
        <pc:cxnChg chg="add del">
          <ac:chgData name="Mueller,Mikhaela Noelle" userId="S::mnmuel01@louisville.edu::ea193ffa-4d9c-406f-bb4f-6f5d2498934f" providerId="AD" clId="Web-{98E607CE-7014-44F3-83E6-4F734E7D1CE8}" dt="2021-09-13T20:34:09.860" v="104"/>
          <ac:cxnSpMkLst>
            <pc:docMk/>
            <pc:sldMk cId="916300391" sldId="259"/>
            <ac:cxnSpMk id="17" creationId="{0B91AB35-C3B4-4B70-B3DD-13D63B7DA23D}"/>
          </ac:cxnSpMkLst>
        </pc:cxnChg>
        <pc:cxnChg chg="add del">
          <ac:chgData name="Mueller,Mikhaela Noelle" userId="S::mnmuel01@louisville.edu::ea193ffa-4d9c-406f-bb4f-6f5d2498934f" providerId="AD" clId="Web-{98E607CE-7014-44F3-83E6-4F734E7D1CE8}" dt="2021-09-13T20:34:24.267" v="106"/>
          <ac:cxnSpMkLst>
            <pc:docMk/>
            <pc:sldMk cId="916300391" sldId="259"/>
            <ac:cxnSpMk id="19" creationId="{7E7C77BC-7138-40B1-A15B-20F57A494629}"/>
          </ac:cxnSpMkLst>
        </pc:cxnChg>
        <pc:cxnChg chg="add del">
          <ac:chgData name="Mueller,Mikhaela Noelle" userId="S::mnmuel01@louisville.edu::ea193ffa-4d9c-406f-bb4f-6f5d2498934f" providerId="AD" clId="Web-{98E607CE-7014-44F3-83E6-4F734E7D1CE8}" dt="2021-09-13T20:34:24.267" v="106"/>
          <ac:cxnSpMkLst>
            <pc:docMk/>
            <pc:sldMk cId="916300391" sldId="259"/>
            <ac:cxnSpMk id="20" creationId="{DB146403-F3D6-484B-B2ED-97F9565D0370}"/>
          </ac:cxnSpMkLst>
        </pc:cxnChg>
        <pc:cxnChg chg="add del">
          <ac:chgData name="Mueller,Mikhaela Noelle" userId="S::mnmuel01@louisville.edu::ea193ffa-4d9c-406f-bb4f-6f5d2498934f" providerId="AD" clId="Web-{98E607CE-7014-44F3-83E6-4F734E7D1CE8}" dt="2021-09-13T20:35:04.847" v="114"/>
          <ac:cxnSpMkLst>
            <pc:docMk/>
            <pc:sldMk cId="916300391" sldId="259"/>
            <ac:cxnSpMk id="22" creationId="{0B91AB35-C3B4-4B70-B3DD-13D63B7DA23D}"/>
          </ac:cxnSpMkLst>
        </pc:cxnChg>
        <pc:cxnChg chg="add del">
          <ac:chgData name="Mueller,Mikhaela Noelle" userId="S::mnmuel01@louisville.edu::ea193ffa-4d9c-406f-bb4f-6f5d2498934f" providerId="AD" clId="Web-{98E607CE-7014-44F3-83E6-4F734E7D1CE8}" dt="2021-09-13T20:36:25.789" v="120"/>
          <ac:cxnSpMkLst>
            <pc:docMk/>
            <pc:sldMk cId="916300391" sldId="259"/>
            <ac:cxnSpMk id="24" creationId="{0B91AB35-C3B4-4B70-B3DD-13D63B7DA23D}"/>
          </ac:cxnSpMkLst>
        </pc:cxnChg>
        <pc:cxnChg chg="add del">
          <ac:chgData name="Mueller,Mikhaela Noelle" userId="S::mnmuel01@louisville.edu::ea193ffa-4d9c-406f-bb4f-6f5d2498934f" providerId="AD" clId="Web-{98E607CE-7014-44F3-83E6-4F734E7D1CE8}" dt="2021-09-13T20:35:04.847" v="113"/>
          <ac:cxnSpMkLst>
            <pc:docMk/>
            <pc:sldMk cId="916300391" sldId="259"/>
            <ac:cxnSpMk id="33" creationId="{2F61ABFD-DE05-41FD-A6B7-6D40196C1570}"/>
          </ac:cxnSpMkLst>
        </pc:cxnChg>
      </pc:sldChg>
      <pc:sldChg chg="addSp modSp new del mod setBg">
        <pc:chgData name="Mueller,Mikhaela Noelle" userId="S::mnmuel01@louisville.edu::ea193ffa-4d9c-406f-bb4f-6f5d2498934f" providerId="AD" clId="Web-{98E607CE-7014-44F3-83E6-4F734E7D1CE8}" dt="2021-09-13T21:10:55.209" v="185"/>
        <pc:sldMkLst>
          <pc:docMk/>
          <pc:sldMk cId="2203831980" sldId="260"/>
        </pc:sldMkLst>
        <pc:spChg chg="mod">
          <ac:chgData name="Mueller,Mikhaela Noelle" userId="S::mnmuel01@louisville.edu::ea193ffa-4d9c-406f-bb4f-6f5d2498934f" providerId="AD" clId="Web-{98E607CE-7014-44F3-83E6-4F734E7D1CE8}" dt="2021-09-13T20:38:40.749" v="130" actId="20577"/>
          <ac:spMkLst>
            <pc:docMk/>
            <pc:sldMk cId="2203831980" sldId="260"/>
            <ac:spMk id="2" creationId="{F78EE8D3-9DF8-44BE-8FCB-2817D0F20795}"/>
          </ac:spMkLst>
        </pc:spChg>
        <pc:spChg chg="mod">
          <ac:chgData name="Mueller,Mikhaela Noelle" userId="S::mnmuel01@louisville.edu::ea193ffa-4d9c-406f-bb4f-6f5d2498934f" providerId="AD" clId="Web-{98E607CE-7014-44F3-83E6-4F734E7D1CE8}" dt="2021-09-13T20:36:34.899" v="121"/>
          <ac:spMkLst>
            <pc:docMk/>
            <pc:sldMk cId="2203831980" sldId="260"/>
            <ac:spMk id="3" creationId="{BCEE9893-3004-4355-B950-E679C0191240}"/>
          </ac:spMkLst>
        </pc:spChg>
        <pc:spChg chg="add">
          <ac:chgData name="Mueller,Mikhaela Noelle" userId="S::mnmuel01@louisville.edu::ea193ffa-4d9c-406f-bb4f-6f5d2498934f" providerId="AD" clId="Web-{98E607CE-7014-44F3-83E6-4F734E7D1CE8}" dt="2021-09-13T20:36:34.899" v="121"/>
          <ac:spMkLst>
            <pc:docMk/>
            <pc:sldMk cId="2203831980" sldId="260"/>
            <ac:spMk id="8" creationId="{907EF6B7-1338-4443-8C46-6A318D952DFD}"/>
          </ac:spMkLst>
        </pc:spChg>
        <pc:spChg chg="add">
          <ac:chgData name="Mueller,Mikhaela Noelle" userId="S::mnmuel01@louisville.edu::ea193ffa-4d9c-406f-bb4f-6f5d2498934f" providerId="AD" clId="Web-{98E607CE-7014-44F3-83E6-4F734E7D1CE8}" dt="2021-09-13T20:36:34.899" v="121"/>
          <ac:spMkLst>
            <pc:docMk/>
            <pc:sldMk cId="2203831980" sldId="260"/>
            <ac:spMk id="10" creationId="{DAAE4CDD-124C-4DCF-9584-B6033B545DD5}"/>
          </ac:spMkLst>
        </pc:spChg>
        <pc:spChg chg="add">
          <ac:chgData name="Mueller,Mikhaela Noelle" userId="S::mnmuel01@louisville.edu::ea193ffa-4d9c-406f-bb4f-6f5d2498934f" providerId="AD" clId="Web-{98E607CE-7014-44F3-83E6-4F734E7D1CE8}" dt="2021-09-13T20:36:34.899" v="121"/>
          <ac:spMkLst>
            <pc:docMk/>
            <pc:sldMk cId="2203831980" sldId="260"/>
            <ac:spMk id="12" creationId="{081E4A58-353D-44AE-B2FC-2A74E2E400F7}"/>
          </ac:spMkLst>
        </pc:spChg>
      </pc:sldChg>
      <pc:sldChg chg="addSp modSp new mod setBg">
        <pc:chgData name="Mueller,Mikhaela Noelle" userId="S::mnmuel01@louisville.edu::ea193ffa-4d9c-406f-bb4f-6f5d2498934f" providerId="AD" clId="Web-{98E607CE-7014-44F3-83E6-4F734E7D1CE8}" dt="2021-09-13T21:20:51.896" v="254" actId="20577"/>
        <pc:sldMkLst>
          <pc:docMk/>
          <pc:sldMk cId="3753188214" sldId="261"/>
        </pc:sldMkLst>
        <pc:spChg chg="mod">
          <ac:chgData name="Mueller,Mikhaela Noelle" userId="S::mnmuel01@louisville.edu::ea193ffa-4d9c-406f-bb4f-6f5d2498934f" providerId="AD" clId="Web-{98E607CE-7014-44F3-83E6-4F734E7D1CE8}" dt="2021-09-13T20:38:46.140" v="131" actId="20577"/>
          <ac:spMkLst>
            <pc:docMk/>
            <pc:sldMk cId="3753188214" sldId="261"/>
            <ac:spMk id="2" creationId="{6A50BC7B-D6BB-4852-82EA-7C8908B5114B}"/>
          </ac:spMkLst>
        </pc:spChg>
        <pc:spChg chg="mod">
          <ac:chgData name="Mueller,Mikhaela Noelle" userId="S::mnmuel01@louisville.edu::ea193ffa-4d9c-406f-bb4f-6f5d2498934f" providerId="AD" clId="Web-{98E607CE-7014-44F3-83E6-4F734E7D1CE8}" dt="2021-09-13T21:20:51.896" v="254" actId="20577"/>
          <ac:spMkLst>
            <pc:docMk/>
            <pc:sldMk cId="3753188214" sldId="261"/>
            <ac:spMk id="3" creationId="{72A124A6-472C-4CD7-B40E-E72510F35BA1}"/>
          </ac:spMkLst>
        </pc:spChg>
        <pc:spChg chg="add">
          <ac:chgData name="Mueller,Mikhaela Noelle" userId="S::mnmuel01@louisville.edu::ea193ffa-4d9c-406f-bb4f-6f5d2498934f" providerId="AD" clId="Web-{98E607CE-7014-44F3-83E6-4F734E7D1CE8}" dt="2021-09-13T20:36:45.696" v="122"/>
          <ac:spMkLst>
            <pc:docMk/>
            <pc:sldMk cId="3753188214" sldId="261"/>
            <ac:spMk id="8" creationId="{1709F1D5-B0F1-4714-A239-E5B61C161915}"/>
          </ac:spMkLst>
        </pc:spChg>
        <pc:spChg chg="add">
          <ac:chgData name="Mueller,Mikhaela Noelle" userId="S::mnmuel01@louisville.edu::ea193ffa-4d9c-406f-bb4f-6f5d2498934f" providerId="AD" clId="Web-{98E607CE-7014-44F3-83E6-4F734E7D1CE8}" dt="2021-09-13T20:36:45.696" v="122"/>
          <ac:spMkLst>
            <pc:docMk/>
            <pc:sldMk cId="3753188214" sldId="261"/>
            <ac:spMk id="10" creationId="{228FB460-D3FF-4440-A020-05982A09E517}"/>
          </ac:spMkLst>
        </pc:spChg>
        <pc:spChg chg="add">
          <ac:chgData name="Mueller,Mikhaela Noelle" userId="S::mnmuel01@louisville.edu::ea193ffa-4d9c-406f-bb4f-6f5d2498934f" providerId="AD" clId="Web-{98E607CE-7014-44F3-83E6-4F734E7D1CE8}" dt="2021-09-13T20:36:45.696" v="122"/>
          <ac:spMkLst>
            <pc:docMk/>
            <pc:sldMk cId="3753188214" sldId="261"/>
            <ac:spMk id="12" creationId="{14847E93-7DC1-4D4B-8829-B19AA7137C50}"/>
          </ac:spMkLst>
        </pc:spChg>
        <pc:spChg chg="add">
          <ac:chgData name="Mueller,Mikhaela Noelle" userId="S::mnmuel01@louisville.edu::ea193ffa-4d9c-406f-bb4f-6f5d2498934f" providerId="AD" clId="Web-{98E607CE-7014-44F3-83E6-4F734E7D1CE8}" dt="2021-09-13T20:36:45.696" v="122"/>
          <ac:spMkLst>
            <pc:docMk/>
            <pc:sldMk cId="3753188214" sldId="261"/>
            <ac:spMk id="14" creationId="{5566D6E1-03A1-4D73-A4E0-35D74D568A04}"/>
          </ac:spMkLst>
        </pc:spChg>
        <pc:spChg chg="add">
          <ac:chgData name="Mueller,Mikhaela Noelle" userId="S::mnmuel01@louisville.edu::ea193ffa-4d9c-406f-bb4f-6f5d2498934f" providerId="AD" clId="Web-{98E607CE-7014-44F3-83E6-4F734E7D1CE8}" dt="2021-09-13T20:36:45.696" v="122"/>
          <ac:spMkLst>
            <pc:docMk/>
            <pc:sldMk cId="3753188214" sldId="261"/>
            <ac:spMk id="16" creationId="{9F835A99-04AC-494A-A572-AFE8413CC938}"/>
          </ac:spMkLst>
        </pc:spChg>
        <pc:spChg chg="add">
          <ac:chgData name="Mueller,Mikhaela Noelle" userId="S::mnmuel01@louisville.edu::ea193ffa-4d9c-406f-bb4f-6f5d2498934f" providerId="AD" clId="Web-{98E607CE-7014-44F3-83E6-4F734E7D1CE8}" dt="2021-09-13T20:36:45.696" v="122"/>
          <ac:spMkLst>
            <pc:docMk/>
            <pc:sldMk cId="3753188214" sldId="261"/>
            <ac:spMk id="18" creationId="{7B786209-1B0B-4CA9-9BDD-F7327066A84D}"/>
          </ac:spMkLst>
        </pc:spChg>
        <pc:spChg chg="add">
          <ac:chgData name="Mueller,Mikhaela Noelle" userId="S::mnmuel01@louisville.edu::ea193ffa-4d9c-406f-bb4f-6f5d2498934f" providerId="AD" clId="Web-{98E607CE-7014-44F3-83E6-4F734E7D1CE8}" dt="2021-09-13T20:36:45.696" v="122"/>
          <ac:spMkLst>
            <pc:docMk/>
            <pc:sldMk cId="3753188214" sldId="261"/>
            <ac:spMk id="20" creationId="{2D2964BB-484D-45AE-AD66-D407D0629652}"/>
          </ac:spMkLst>
        </pc:spChg>
        <pc:spChg chg="add">
          <ac:chgData name="Mueller,Mikhaela Noelle" userId="S::mnmuel01@louisville.edu::ea193ffa-4d9c-406f-bb4f-6f5d2498934f" providerId="AD" clId="Web-{98E607CE-7014-44F3-83E6-4F734E7D1CE8}" dt="2021-09-13T20:36:45.696" v="122"/>
          <ac:spMkLst>
            <pc:docMk/>
            <pc:sldMk cId="3753188214" sldId="261"/>
            <ac:spMk id="22" creationId="{6691AC69-A76E-4DAB-B565-468B6B87ACF3}"/>
          </ac:spMkLst>
        </pc:spChg>
      </pc:sldChg>
    </pc:docChg>
  </pc:docChgLst>
  <pc:docChgLst>
    <pc:chgData name="Mueller,Mikhaela Noelle" userId="S::mnmuel01@louisville.edu::ea193ffa-4d9c-406f-bb4f-6f5d2498934f" providerId="AD" clId="Web-{0BC6BDA1-5E90-4826-9ACE-2A255D1F27F0}"/>
    <pc:docChg chg="modSld">
      <pc:chgData name="Mueller,Mikhaela Noelle" userId="S::mnmuel01@louisville.edu::ea193ffa-4d9c-406f-bb4f-6f5d2498934f" providerId="AD" clId="Web-{0BC6BDA1-5E90-4826-9ACE-2A255D1F27F0}" dt="2021-09-13T20:14:57.892" v="7" actId="20577"/>
      <pc:docMkLst>
        <pc:docMk/>
      </pc:docMkLst>
      <pc:sldChg chg="modSp">
        <pc:chgData name="Mueller,Mikhaela Noelle" userId="S::mnmuel01@louisville.edu::ea193ffa-4d9c-406f-bb4f-6f5d2498934f" providerId="AD" clId="Web-{0BC6BDA1-5E90-4826-9ACE-2A255D1F27F0}" dt="2021-09-13T20:14:57.892" v="7" actId="20577"/>
        <pc:sldMkLst>
          <pc:docMk/>
          <pc:sldMk cId="883542761" sldId="256"/>
        </pc:sldMkLst>
        <pc:spChg chg="mod">
          <ac:chgData name="Mueller,Mikhaela Noelle" userId="S::mnmuel01@louisville.edu::ea193ffa-4d9c-406f-bb4f-6f5d2498934f" providerId="AD" clId="Web-{0BC6BDA1-5E90-4826-9ACE-2A255D1F27F0}" dt="2021-09-13T20:14:57.892" v="7" actId="20577"/>
          <ac:spMkLst>
            <pc:docMk/>
            <pc:sldMk cId="883542761" sldId="256"/>
            <ac:spMk id="2" creationId="{1D8ED4C1-B178-474C-B979-6A76AACF5BFC}"/>
          </ac:spMkLst>
        </pc:spChg>
      </pc:sldChg>
    </pc:docChg>
  </pc:docChgLst>
  <pc:docChgLst>
    <pc:chgData name="Hogue,Meredith Reagan" userId="061a7ff5-8fa9-4730-8621-796eb831baee" providerId="ADAL" clId="{5149F79A-9ED7-48B8-A090-F1977E4E2000}"/>
    <pc:docChg chg="modSld">
      <pc:chgData name="Hogue,Meredith Reagan" userId="061a7ff5-8fa9-4730-8621-796eb831baee" providerId="ADAL" clId="{5149F79A-9ED7-48B8-A090-F1977E4E2000}" dt="2021-09-13T21:12:10.562" v="10" actId="20577"/>
      <pc:docMkLst>
        <pc:docMk/>
      </pc:docMkLst>
      <pc:sldChg chg="modSp mod">
        <pc:chgData name="Hogue,Meredith Reagan" userId="061a7ff5-8fa9-4730-8621-796eb831baee" providerId="ADAL" clId="{5149F79A-9ED7-48B8-A090-F1977E4E2000}" dt="2021-09-13T21:12:10.562" v="10" actId="20577"/>
        <pc:sldMkLst>
          <pc:docMk/>
          <pc:sldMk cId="3753188214" sldId="261"/>
        </pc:sldMkLst>
        <pc:spChg chg="mod">
          <ac:chgData name="Hogue,Meredith Reagan" userId="061a7ff5-8fa9-4730-8621-796eb831baee" providerId="ADAL" clId="{5149F79A-9ED7-48B8-A090-F1977E4E2000}" dt="2021-09-13T21:12:10.562" v="10" actId="20577"/>
          <ac:spMkLst>
            <pc:docMk/>
            <pc:sldMk cId="3753188214" sldId="261"/>
            <ac:spMk id="3" creationId="{72A124A6-472C-4CD7-B40E-E72510F35BA1}"/>
          </ac:spMkLst>
        </pc:spChg>
      </pc:sldChg>
    </pc:docChg>
  </pc:docChgLst>
  <pc:docChgLst>
    <pc:chgData name="Mueller,Mikhaela Noelle" userId="S::mnmuel01@louisville.edu::ea193ffa-4d9c-406f-bb4f-6f5d2498934f" providerId="AD" clId="Web-{C8A201F9-958A-4AC9-8EAB-3BFE3B73AD92}"/>
    <pc:docChg chg="modSld">
      <pc:chgData name="Mueller,Mikhaela Noelle" userId="S::mnmuel01@louisville.edu::ea193ffa-4d9c-406f-bb4f-6f5d2498934f" providerId="AD" clId="Web-{C8A201F9-958A-4AC9-8EAB-3BFE3B73AD92}" dt="2021-09-14T01:50:50.830" v="167"/>
      <pc:docMkLst>
        <pc:docMk/>
      </pc:docMkLst>
      <pc:sldChg chg="modSp">
        <pc:chgData name="Mueller,Mikhaela Noelle" userId="S::mnmuel01@louisville.edu::ea193ffa-4d9c-406f-bb4f-6f5d2498934f" providerId="AD" clId="Web-{C8A201F9-958A-4AC9-8EAB-3BFE3B73AD92}" dt="2021-09-13T22:08:03.079" v="18" actId="20577"/>
        <pc:sldMkLst>
          <pc:docMk/>
          <pc:sldMk cId="883542761" sldId="256"/>
        </pc:sldMkLst>
        <pc:spChg chg="mod">
          <ac:chgData name="Mueller,Mikhaela Noelle" userId="S::mnmuel01@louisville.edu::ea193ffa-4d9c-406f-bb4f-6f5d2498934f" providerId="AD" clId="Web-{C8A201F9-958A-4AC9-8EAB-3BFE3B73AD92}" dt="2021-09-13T22:08:03.079" v="18" actId="20577"/>
          <ac:spMkLst>
            <pc:docMk/>
            <pc:sldMk cId="883542761" sldId="256"/>
            <ac:spMk id="3" creationId="{3B054501-06E0-0248-8116-30D9BE0FBAF2}"/>
          </ac:spMkLst>
        </pc:spChg>
      </pc:sldChg>
      <pc:sldChg chg="addSp delSp modSp">
        <pc:chgData name="Mueller,Mikhaela Noelle" userId="S::mnmuel01@louisville.edu::ea193ffa-4d9c-406f-bb4f-6f5d2498934f" providerId="AD" clId="Web-{C8A201F9-958A-4AC9-8EAB-3BFE3B73AD92}" dt="2021-09-14T01:50:50.830" v="167"/>
        <pc:sldMkLst>
          <pc:docMk/>
          <pc:sldMk cId="954466104" sldId="257"/>
        </pc:sldMkLst>
        <pc:spChg chg="mod">
          <ac:chgData name="Mueller,Mikhaela Noelle" userId="S::mnmuel01@louisville.edu::ea193ffa-4d9c-406f-bb4f-6f5d2498934f" providerId="AD" clId="Web-{C8A201F9-958A-4AC9-8EAB-3BFE3B73AD92}" dt="2021-09-14T01:20:10.450" v="107"/>
          <ac:spMkLst>
            <pc:docMk/>
            <pc:sldMk cId="954466104" sldId="257"/>
            <ac:spMk id="2" creationId="{2F1DF620-75A5-46CA-9E4A-5BF9CD46E727}"/>
          </ac:spMkLst>
        </pc:spChg>
        <pc:spChg chg="del">
          <ac:chgData name="Mueller,Mikhaela Noelle" userId="S::mnmuel01@louisville.edu::ea193ffa-4d9c-406f-bb4f-6f5d2498934f" providerId="AD" clId="Web-{C8A201F9-958A-4AC9-8EAB-3BFE3B73AD92}" dt="2021-09-14T01:17:31.699" v="19"/>
          <ac:spMkLst>
            <pc:docMk/>
            <pc:sldMk cId="954466104" sldId="257"/>
            <ac:spMk id="3" creationId="{B4822A40-8128-4CF7-8C6A-46D5975E449E}"/>
          </ac:spMkLst>
        </pc:spChg>
        <pc:spChg chg="del">
          <ac:chgData name="Mueller,Mikhaela Noelle" userId="S::mnmuel01@louisville.edu::ea193ffa-4d9c-406f-bb4f-6f5d2498934f" providerId="AD" clId="Web-{C8A201F9-958A-4AC9-8EAB-3BFE3B73AD92}" dt="2021-09-14T01:18:01.715" v="27"/>
          <ac:spMkLst>
            <pc:docMk/>
            <pc:sldMk cId="954466104" sldId="257"/>
            <ac:spMk id="5" creationId="{907EF6B7-1338-4443-8C46-6A318D952DFD}"/>
          </ac:spMkLst>
        </pc:spChg>
        <pc:spChg chg="del">
          <ac:chgData name="Mueller,Mikhaela Noelle" userId="S::mnmuel01@louisville.edu::ea193ffa-4d9c-406f-bb4f-6f5d2498934f" providerId="AD" clId="Web-{C8A201F9-958A-4AC9-8EAB-3BFE3B73AD92}" dt="2021-09-14T01:18:01.715" v="27"/>
          <ac:spMkLst>
            <pc:docMk/>
            <pc:sldMk cId="954466104" sldId="257"/>
            <ac:spMk id="6" creationId="{DAAE4CDD-124C-4DCF-9584-B6033B545DD5}"/>
          </ac:spMkLst>
        </pc:spChg>
        <pc:spChg chg="del">
          <ac:chgData name="Mueller,Mikhaela Noelle" userId="S::mnmuel01@louisville.edu::ea193ffa-4d9c-406f-bb4f-6f5d2498934f" providerId="AD" clId="Web-{C8A201F9-958A-4AC9-8EAB-3BFE3B73AD92}" dt="2021-09-14T01:18:01.715" v="27"/>
          <ac:spMkLst>
            <pc:docMk/>
            <pc:sldMk cId="954466104" sldId="257"/>
            <ac:spMk id="12" creationId="{081E4A58-353D-44AE-B2FC-2A74E2E400F7}"/>
          </ac:spMkLst>
        </pc:spChg>
        <pc:spChg chg="add del">
          <ac:chgData name="Mueller,Mikhaela Noelle" userId="S::mnmuel01@louisville.edu::ea193ffa-4d9c-406f-bb4f-6f5d2498934f" providerId="AD" clId="Web-{C8A201F9-958A-4AC9-8EAB-3BFE3B73AD92}" dt="2021-09-14T01:18:35.653" v="40"/>
          <ac:spMkLst>
            <pc:docMk/>
            <pc:sldMk cId="954466104" sldId="257"/>
            <ac:spMk id="17" creationId="{A1F6BF70-C7D1-4AF9-8DB4-BEEB8A9C3529}"/>
          </ac:spMkLst>
        </pc:spChg>
        <pc:spChg chg="add del">
          <ac:chgData name="Mueller,Mikhaela Noelle" userId="S::mnmuel01@louisville.edu::ea193ffa-4d9c-406f-bb4f-6f5d2498934f" providerId="AD" clId="Web-{C8A201F9-958A-4AC9-8EAB-3BFE3B73AD92}" dt="2021-09-14T01:18:35.653" v="40"/>
          <ac:spMkLst>
            <pc:docMk/>
            <pc:sldMk cId="954466104" sldId="257"/>
            <ac:spMk id="23" creationId="{2C1BBA94-3F40-40AA-8BB9-E69E25E537C1}"/>
          </ac:spMkLst>
        </pc:spChg>
        <pc:spChg chg="add del">
          <ac:chgData name="Mueller,Mikhaela Noelle" userId="S::mnmuel01@louisville.edu::ea193ffa-4d9c-406f-bb4f-6f5d2498934f" providerId="AD" clId="Web-{C8A201F9-958A-4AC9-8EAB-3BFE3B73AD92}" dt="2021-09-14T01:20:10.450" v="107"/>
          <ac:spMkLst>
            <pc:docMk/>
            <pc:sldMk cId="954466104" sldId="257"/>
            <ac:spMk id="28" creationId="{EB85B3D8-1E85-4E55-9F6B-4DB259252BD6}"/>
          </ac:spMkLst>
        </pc:spChg>
        <pc:spChg chg="add del">
          <ac:chgData name="Mueller,Mikhaela Noelle" userId="S::mnmuel01@louisville.edu::ea193ffa-4d9c-406f-bb4f-6f5d2498934f" providerId="AD" clId="Web-{C8A201F9-958A-4AC9-8EAB-3BFE3B73AD92}" dt="2021-09-14T01:20:10.450" v="107"/>
          <ac:spMkLst>
            <pc:docMk/>
            <pc:sldMk cId="954466104" sldId="257"/>
            <ac:spMk id="35" creationId="{3873B707-463F-40B0-8227-E8CC6C67EB25}"/>
          </ac:spMkLst>
        </pc:spChg>
        <pc:spChg chg="add del">
          <ac:chgData name="Mueller,Mikhaela Noelle" userId="S::mnmuel01@louisville.edu::ea193ffa-4d9c-406f-bb4f-6f5d2498934f" providerId="AD" clId="Web-{C8A201F9-958A-4AC9-8EAB-3BFE3B73AD92}" dt="2021-09-14T01:20:10.450" v="107"/>
          <ac:spMkLst>
            <pc:docMk/>
            <pc:sldMk cId="954466104" sldId="257"/>
            <ac:spMk id="37" creationId="{19C9EAEA-39D0-4B0E-A0EB-51E7B26740B1}"/>
          </ac:spMkLst>
        </pc:spChg>
        <pc:spChg chg="add">
          <ac:chgData name="Mueller,Mikhaela Noelle" userId="S::mnmuel01@louisville.edu::ea193ffa-4d9c-406f-bb4f-6f5d2498934f" providerId="AD" clId="Web-{C8A201F9-958A-4AC9-8EAB-3BFE3B73AD92}" dt="2021-09-14T01:20:10.450" v="107"/>
          <ac:spMkLst>
            <pc:docMk/>
            <pc:sldMk cId="954466104" sldId="257"/>
            <ac:spMk id="42" creationId="{9DBC8166-481C-4473-95F5-9A5B9073B7F1}"/>
          </ac:spMkLst>
        </pc:spChg>
        <pc:spChg chg="add">
          <ac:chgData name="Mueller,Mikhaela Noelle" userId="S::mnmuel01@louisville.edu::ea193ffa-4d9c-406f-bb4f-6f5d2498934f" providerId="AD" clId="Web-{C8A201F9-958A-4AC9-8EAB-3BFE3B73AD92}" dt="2021-09-14T01:20:10.450" v="107"/>
          <ac:spMkLst>
            <pc:docMk/>
            <pc:sldMk cId="954466104" sldId="257"/>
            <ac:spMk id="44" creationId="{A5A5CE6E-90AF-4D43-A014-1F9EC83EB93D}"/>
          </ac:spMkLst>
        </pc:spChg>
        <pc:grpChg chg="add del">
          <ac:chgData name="Mueller,Mikhaela Noelle" userId="S::mnmuel01@louisville.edu::ea193ffa-4d9c-406f-bb4f-6f5d2498934f" providerId="AD" clId="Web-{C8A201F9-958A-4AC9-8EAB-3BFE3B73AD92}" dt="2021-09-14T01:18:35.653" v="40"/>
          <ac:grpSpMkLst>
            <pc:docMk/>
            <pc:sldMk cId="954466104" sldId="257"/>
            <ac:grpSpMk id="19" creationId="{0C66A8B6-1F6E-4FCC-93B9-B9986B6FD111}"/>
          </ac:grpSpMkLst>
        </pc:grpChg>
        <pc:grpChg chg="add del">
          <ac:chgData name="Mueller,Mikhaela Noelle" userId="S::mnmuel01@louisville.edu::ea193ffa-4d9c-406f-bb4f-6f5d2498934f" providerId="AD" clId="Web-{C8A201F9-958A-4AC9-8EAB-3BFE3B73AD92}" dt="2021-09-14T01:20:10.450" v="107"/>
          <ac:grpSpMkLst>
            <pc:docMk/>
            <pc:sldMk cId="954466104" sldId="257"/>
            <ac:grpSpMk id="30" creationId="{032D8612-31EB-44CF-A1D0-14FD4C705424}"/>
          </ac:grpSpMkLst>
        </pc:grpChg>
        <pc:graphicFrameChg chg="add mod ord modGraphic">
          <ac:chgData name="Mueller,Mikhaela Noelle" userId="S::mnmuel01@louisville.edu::ea193ffa-4d9c-406f-bb4f-6f5d2498934f" providerId="AD" clId="Web-{C8A201F9-958A-4AC9-8EAB-3BFE3B73AD92}" dt="2021-09-14T01:50:50.830" v="167"/>
          <ac:graphicFrameMkLst>
            <pc:docMk/>
            <pc:sldMk cId="954466104" sldId="257"/>
            <ac:graphicFrameMk id="7" creationId="{EC5C643F-4412-484A-8E25-27D9144BF96E}"/>
          </ac:graphicFrameMkLst>
        </pc:graphicFrameChg>
      </pc:sldChg>
      <pc:sldChg chg="modSp">
        <pc:chgData name="Mueller,Mikhaela Noelle" userId="S::mnmuel01@louisville.edu::ea193ffa-4d9c-406f-bb4f-6f5d2498934f" providerId="AD" clId="Web-{C8A201F9-958A-4AC9-8EAB-3BFE3B73AD92}" dt="2021-09-13T22:07:15.204" v="0" actId="20577"/>
        <pc:sldMkLst>
          <pc:docMk/>
          <pc:sldMk cId="3753188214" sldId="261"/>
        </pc:sldMkLst>
        <pc:spChg chg="mod">
          <ac:chgData name="Mueller,Mikhaela Noelle" userId="S::mnmuel01@louisville.edu::ea193ffa-4d9c-406f-bb4f-6f5d2498934f" providerId="AD" clId="Web-{C8A201F9-958A-4AC9-8EAB-3BFE3B73AD92}" dt="2021-09-13T22:07:15.204" v="0" actId="20577"/>
          <ac:spMkLst>
            <pc:docMk/>
            <pc:sldMk cId="3753188214" sldId="261"/>
            <ac:spMk id="3" creationId="{72A124A6-472C-4CD7-B40E-E72510F35BA1}"/>
          </ac:spMkLst>
        </pc:spChg>
      </pc:sldChg>
    </pc:docChg>
  </pc:docChgLst>
  <pc:docChgLst>
    <pc:chgData name="Acharya,Narbada" userId="S::n0acha02@louisville.edu::467b3e9b-eb66-4b37-84ab-b7ea9f231621" providerId="AD" clId="Web-{5544B343-D7D1-4386-AF10-41F28F89560A}"/>
    <pc:docChg chg="modSld">
      <pc:chgData name="Acharya,Narbada" userId="S::n0acha02@louisville.edu::467b3e9b-eb66-4b37-84ab-b7ea9f231621" providerId="AD" clId="Web-{5544B343-D7D1-4386-AF10-41F28F89560A}" dt="2021-09-14T13:38:18.017" v="44" actId="20577"/>
      <pc:docMkLst>
        <pc:docMk/>
      </pc:docMkLst>
      <pc:sldChg chg="modSp">
        <pc:chgData name="Acharya,Narbada" userId="S::n0acha02@louisville.edu::467b3e9b-eb66-4b37-84ab-b7ea9f231621" providerId="AD" clId="Web-{5544B343-D7D1-4386-AF10-41F28F89560A}" dt="2021-09-14T13:38:18.017" v="44" actId="20577"/>
        <pc:sldMkLst>
          <pc:docMk/>
          <pc:sldMk cId="1640910793" sldId="258"/>
        </pc:sldMkLst>
        <pc:spChg chg="mod">
          <ac:chgData name="Acharya,Narbada" userId="S::n0acha02@louisville.edu::467b3e9b-eb66-4b37-84ab-b7ea9f231621" providerId="AD" clId="Web-{5544B343-D7D1-4386-AF10-41F28F89560A}" dt="2021-09-14T13:38:18.017" v="44" actId="20577"/>
          <ac:spMkLst>
            <pc:docMk/>
            <pc:sldMk cId="1640910793" sldId="258"/>
            <ac:spMk id="3" creationId="{92D66015-CC22-4919-98F2-26E3259B87B6}"/>
          </ac:spMkLst>
        </pc:spChg>
      </pc:sldChg>
    </pc:docChg>
  </pc:docChgLst>
  <pc:docChgLst>
    <pc:chgData name="Mueller,Mikhaela Noelle" userId="S::mnmuel01@louisville.edu::ea193ffa-4d9c-406f-bb4f-6f5d2498934f" providerId="AD" clId="Web-{3F480070-C282-407F-8726-72F0DC3F0BAC}"/>
    <pc:docChg chg="modSld">
      <pc:chgData name="Mueller,Mikhaela Noelle" userId="S::mnmuel01@louisville.edu::ea193ffa-4d9c-406f-bb4f-6f5d2498934f" providerId="AD" clId="Web-{3F480070-C282-407F-8726-72F0DC3F0BAC}" dt="2021-09-14T05:23:39.209" v="211" actId="20577"/>
      <pc:docMkLst>
        <pc:docMk/>
      </pc:docMkLst>
      <pc:sldChg chg="modSp">
        <pc:chgData name="Mueller,Mikhaela Noelle" userId="S::mnmuel01@louisville.edu::ea193ffa-4d9c-406f-bb4f-6f5d2498934f" providerId="AD" clId="Web-{3F480070-C282-407F-8726-72F0DC3F0BAC}" dt="2021-09-14T05:23:39.209" v="211" actId="20577"/>
        <pc:sldMkLst>
          <pc:docMk/>
          <pc:sldMk cId="883542761" sldId="256"/>
        </pc:sldMkLst>
        <pc:spChg chg="mod">
          <ac:chgData name="Mueller,Mikhaela Noelle" userId="S::mnmuel01@louisville.edu::ea193ffa-4d9c-406f-bb4f-6f5d2498934f" providerId="AD" clId="Web-{3F480070-C282-407F-8726-72F0DC3F0BAC}" dt="2021-09-14T05:23:39.209" v="211" actId="20577"/>
          <ac:spMkLst>
            <pc:docMk/>
            <pc:sldMk cId="883542761" sldId="256"/>
            <ac:spMk id="3" creationId="{3B054501-06E0-0248-8116-30D9BE0FBAF2}"/>
          </ac:spMkLst>
        </pc:spChg>
      </pc:sldChg>
      <pc:sldChg chg="modSp">
        <pc:chgData name="Mueller,Mikhaela Noelle" userId="S::mnmuel01@louisville.edu::ea193ffa-4d9c-406f-bb4f-6f5d2498934f" providerId="AD" clId="Web-{3F480070-C282-407F-8726-72F0DC3F0BAC}" dt="2021-09-14T01:56:31.890" v="209" actId="20577"/>
        <pc:sldMkLst>
          <pc:docMk/>
          <pc:sldMk cId="1640910793" sldId="258"/>
        </pc:sldMkLst>
        <pc:spChg chg="mod">
          <ac:chgData name="Mueller,Mikhaela Noelle" userId="S::mnmuel01@louisville.edu::ea193ffa-4d9c-406f-bb4f-6f5d2498934f" providerId="AD" clId="Web-{3F480070-C282-407F-8726-72F0DC3F0BAC}" dt="2021-09-14T01:56:31.890" v="209" actId="20577"/>
          <ac:spMkLst>
            <pc:docMk/>
            <pc:sldMk cId="1640910793" sldId="258"/>
            <ac:spMk id="3" creationId="{92D66015-CC22-4919-98F2-26E3259B87B6}"/>
          </ac:spMkLst>
        </pc:spChg>
      </pc:sldChg>
    </pc:docChg>
  </pc:docChgLst>
  <pc:docChgLst>
    <pc:chgData name="Perera,Minu Navindya" userId="S::mnpere01@louisville.edu::4358f885-5058-4b64-bf48-05fbfcb90bed" providerId="AD" clId="Web-{07AD8851-881E-48B8-86E1-8DC08D815555}"/>
    <pc:docChg chg="modSld sldOrd">
      <pc:chgData name="Perera,Minu Navindya" userId="S::mnpere01@louisville.edu::4358f885-5058-4b64-bf48-05fbfcb90bed" providerId="AD" clId="Web-{07AD8851-881E-48B8-86E1-8DC08D815555}" dt="2021-09-14T04:38:50.486" v="100" actId="20577"/>
      <pc:docMkLst>
        <pc:docMk/>
      </pc:docMkLst>
      <pc:sldChg chg="ord">
        <pc:chgData name="Perera,Minu Navindya" userId="S::mnpere01@louisville.edu::4358f885-5058-4b64-bf48-05fbfcb90bed" providerId="AD" clId="Web-{07AD8851-881E-48B8-86E1-8DC08D815555}" dt="2021-09-13T21:09:37.839" v="0"/>
        <pc:sldMkLst>
          <pc:docMk/>
          <pc:sldMk cId="954466104" sldId="257"/>
        </pc:sldMkLst>
      </pc:sldChg>
      <pc:sldChg chg="modSp">
        <pc:chgData name="Perera,Minu Navindya" userId="S::mnpere01@louisville.edu::4358f885-5058-4b64-bf48-05fbfcb90bed" providerId="AD" clId="Web-{07AD8851-881E-48B8-86E1-8DC08D815555}" dt="2021-09-14T04:38:50.486" v="100" actId="20577"/>
        <pc:sldMkLst>
          <pc:docMk/>
          <pc:sldMk cId="1640910793" sldId="258"/>
        </pc:sldMkLst>
        <pc:spChg chg="mod">
          <ac:chgData name="Perera,Minu Navindya" userId="S::mnpere01@louisville.edu::4358f885-5058-4b64-bf48-05fbfcb90bed" providerId="AD" clId="Web-{07AD8851-881E-48B8-86E1-8DC08D815555}" dt="2021-09-14T04:38:50.486" v="100" actId="20577"/>
          <ac:spMkLst>
            <pc:docMk/>
            <pc:sldMk cId="1640910793" sldId="258"/>
            <ac:spMk id="3" creationId="{92D66015-CC22-4919-98F2-26E3259B87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F36C-9D14-2940-A73B-0684FFF23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B1501-229C-DB4A-B44F-225D2171F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675F2-B5FC-2644-AB86-818D3E2D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1B1-AFEF-0F44-BBF0-21D38C65F228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0A9F6-FA86-6048-9CF7-5E771E54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9D78B-C8A7-044B-932D-138FB5DE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5213-7685-534A-AE1D-93822CCDC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1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BB62-A3DD-574D-8B33-3F6519AA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75578-1A44-B042-8F47-0FECDA314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A6B05-A213-594D-8448-8C8BCA6F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1B1-AFEF-0F44-BBF0-21D38C65F228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49321-C20B-E143-971B-E8B193F7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716E-EF5F-F041-AB93-83866856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5213-7685-534A-AE1D-93822CCDC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6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152EA-F875-5041-928D-FAD08413A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1C5BA-DA8A-3C48-B31D-85A4814A5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AEF43-9DDC-4147-B152-E050878B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1B1-AFEF-0F44-BBF0-21D38C65F228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73696-05F9-FD46-A2CC-2C0AE070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A52CB-7CDA-0D40-AB6C-38092A49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5213-7685-534A-AE1D-93822CCDC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3A2D-C39D-5144-A2F2-7B1E6A91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4CD43-A842-9B4C-923A-4CD40AA0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1B188-CA46-6F4C-845D-36961411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1B1-AFEF-0F44-BBF0-21D38C65F228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2482A-22CF-7F48-9A34-9BDEB419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AB2CE-99B4-B74F-813B-D9CAA7DD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5213-7685-534A-AE1D-93822CCDC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1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E978-8587-594D-910B-878E8E45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A2834-97BB-2A4B-8C09-081AB29DD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E3DB9-A91B-8547-8E4E-927D0797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1B1-AFEF-0F44-BBF0-21D38C65F228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0F64-B927-9E4A-B408-4D1FA640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316EF-6701-544E-BABE-C31FFB99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5213-7685-534A-AE1D-93822CCDC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702C-FDE3-654C-ABF8-0D9DD901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A6EB5-4C92-9248-95DB-80B7CAEE2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0B591-0AD6-D042-A62B-DC183D33B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3BC5F-9D25-D940-B5BF-867165F4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1B1-AFEF-0F44-BBF0-21D38C65F228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4C1F-4739-9B47-BDD9-69CC28B8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BCD47-29EA-D145-8FC0-9D7E8BD6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5213-7685-534A-AE1D-93822CCDC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2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306E-9020-2B4B-95BB-4A988007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226E7-F23D-844B-8572-E176D588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53062-9E25-5F4A-BBC0-34BB2E12D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3C1E0-CD1E-214B-8A7A-DE81C17B7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E8A58-7729-B94F-B7F8-89A097E2B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CF92A7-973C-014B-A88A-1D1547AB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1B1-AFEF-0F44-BBF0-21D38C65F228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CEC15-52F7-0247-8761-776E0560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25C10-7D48-A140-B731-ADBE09FD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5213-7685-534A-AE1D-93822CCDC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8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8ABC-BACA-2447-9FB4-D5179051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AF2EE-59E5-E747-9C10-2C011BE2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1B1-AFEF-0F44-BBF0-21D38C65F228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CA4E8-B291-5140-9F29-EEC8DDFE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EFAA1-A03C-EE4B-A5A0-722C52ED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5213-7685-534A-AE1D-93822CCDC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6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9677A-375D-5B4B-A181-92509118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1B1-AFEF-0F44-BBF0-21D38C65F228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EFB3D-20BC-2F4F-953B-3BDD10F6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4BEDB-9F10-8644-898D-0FCE50DF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5213-7685-534A-AE1D-93822CCDC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9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F19C-8B57-1144-88F8-C329DBF5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B09FD-18C4-C14F-9E58-F352ABA9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F320E-E6CA-5F49-81C8-FD3DF5A62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C07A4-7C6B-D04A-B08A-2F8F1056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1B1-AFEF-0F44-BBF0-21D38C65F228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1DBF-8CD0-7145-9620-F57F72D4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92048-576B-C644-B783-F2A79D97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5213-7685-534A-AE1D-93822CCDC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A5AE-AE41-8649-9A71-13F6CB11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2E509E-709E-7F46-BE87-7ACEBFB46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59613-B4A1-A84B-818F-266E431E5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A4FBF-CD00-4943-9264-31F773C0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1B1-AFEF-0F44-BBF0-21D38C65F228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09B8E-463F-6B47-A407-B9C15D69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5C571-55E2-6A45-AC00-6E4BEDB5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5213-7685-534A-AE1D-93822CCDC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3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259437-5685-5546-85E6-8F3AF0A2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48495-76B8-A54F-BB50-07F70DDF2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4A0B4-9D1B-214A-982D-D63E0ECC4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D01B1-AFEF-0F44-BBF0-21D38C65F228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D4EF3-2A16-8141-8B56-3E61FE5E7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9FB7C-6900-A546-90E9-B8F2137B9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65213-7685-534A-AE1D-93822CCDC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ED4C1-B178-474C-B979-6A76AACF5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latin typeface="Century Schoolbook"/>
                <a:cs typeface="Calibri Light"/>
              </a:rPr>
              <a:t>Iteration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54501-06E0-0248-8116-30D9BE0FB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latin typeface="Century Schoolbook"/>
                <a:cs typeface="Calibri"/>
              </a:rPr>
              <a:t>By: </a:t>
            </a:r>
            <a:r>
              <a:rPr lang="en-US">
                <a:latin typeface="Century Schoolbook"/>
                <a:ea typeface="+mn-lt"/>
                <a:cs typeface="+mn-lt"/>
              </a:rPr>
              <a:t>Bienenkönigin (Queen</a:t>
            </a:r>
            <a:r>
              <a:rPr lang="en-US">
                <a:latin typeface="Century Schoolbook"/>
                <a:cs typeface="Calibri"/>
              </a:rPr>
              <a:t> Bees)</a:t>
            </a:r>
            <a:endParaRPr lang="en-US">
              <a:latin typeface="Century Schoolbook"/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4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6685D-1288-4B81-BD82-CE2AD76D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entury Schoolbook"/>
                <a:cs typeface="Calibri Light"/>
              </a:rPr>
              <a:t>Narrative</a:t>
            </a:r>
            <a:endParaRPr lang="en-US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66015-CC22-4919-98F2-26E3259B8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766434" cy="46861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latin typeface="Century Schoolbook"/>
                <a:cs typeface="Calibri"/>
              </a:rPr>
              <a:t>Problem Statement: Cardinal Cupboard currently contains few features for visitors to access such as a Donations and Volunteers page. Our goal is to</a:t>
            </a:r>
            <a:r>
              <a:rPr lang="en-US" sz="1600">
                <a:latin typeface="Century Schoolbook"/>
                <a:ea typeface="+mn-lt"/>
                <a:cs typeface="+mn-lt"/>
              </a:rPr>
              <a:t> create a redesigned website that is easy-to-use with streamlined business processes.</a:t>
            </a:r>
            <a:endParaRPr lang="en-US" sz="1600">
              <a:latin typeface="Century Schoolbook"/>
              <a:cs typeface="Calibri"/>
            </a:endParaRPr>
          </a:p>
          <a:p>
            <a:r>
              <a:rPr lang="en-US" sz="1600">
                <a:latin typeface="Century Schoolbook"/>
                <a:ea typeface="+mn-lt"/>
                <a:cs typeface="+mn-lt"/>
              </a:rPr>
              <a:t>Business Case: The Cardinal Cupboards purpose is to aid students &amp; faculty that may not be able to afford some day-to-day products. Giving the website a new look can give people to talk about.</a:t>
            </a:r>
            <a:endParaRPr lang="en-US" sz="1600">
              <a:latin typeface="Century Schoolbook"/>
              <a:cs typeface="Calibri"/>
            </a:endParaRPr>
          </a:p>
          <a:p>
            <a:r>
              <a:rPr lang="en-US" sz="1600">
                <a:latin typeface="Century Schoolbook"/>
                <a:ea typeface="+mn-lt"/>
                <a:cs typeface="+mn-lt"/>
              </a:rPr>
              <a:t>Feasibility Considerations: Analysis project's relevant factors including technical, economic, and organizational. </a:t>
            </a:r>
            <a:endParaRPr lang="en-US" sz="1600">
              <a:latin typeface="Calibri" panose="020F0502020204030204"/>
              <a:cs typeface="Calibri" panose="020F0502020204030204"/>
            </a:endParaRPr>
          </a:p>
          <a:p>
            <a:r>
              <a:rPr lang="en-US" sz="1600">
                <a:latin typeface="Century Schoolbook"/>
                <a:cs typeface="Calibri" panose="020F0502020204030204"/>
              </a:rPr>
              <a:t>User friendly website with advance features. </a:t>
            </a:r>
            <a:endParaRPr lang="en-US" sz="1600">
              <a:latin typeface="Calibri" panose="020F0502020204030204"/>
              <a:cs typeface="Calibri" panose="020F0502020204030204"/>
            </a:endParaRPr>
          </a:p>
          <a:p>
            <a:r>
              <a:rPr lang="en-US" sz="1600">
                <a:latin typeface="Century Schoolbook"/>
                <a:cs typeface="Calibri" panose="020F0502020204030204"/>
              </a:rPr>
              <a:t> Free or low cost ( affordable ) required resources, yet high quality. WordPress and Stripe . </a:t>
            </a:r>
            <a:endParaRPr lang="en-US" sz="1600">
              <a:latin typeface="Calibri" panose="020F0502020204030204"/>
              <a:cs typeface="Calibri" panose="020F0502020204030204"/>
            </a:endParaRPr>
          </a:p>
          <a:p>
            <a:r>
              <a:rPr lang="en-US" sz="1600">
                <a:latin typeface="Century Schoolbook"/>
                <a:cs typeface="Calibri" panose="020F0502020204030204"/>
              </a:rPr>
              <a:t> Help organization to increase revenue and attract more users. . </a:t>
            </a:r>
          </a:p>
          <a:p>
            <a:endParaRPr lang="en-US">
              <a:latin typeface="Calibri" panose="020F0502020204030204"/>
              <a:cs typeface="Calibri" panose="020F0502020204030204"/>
            </a:endParaRPr>
          </a:p>
          <a:p>
            <a:endParaRPr lang="en-US" sz="1600">
              <a:latin typeface="Century Schoolbook"/>
              <a:cs typeface="Calibri" panose="020F0502020204030204"/>
            </a:endParaRPr>
          </a:p>
          <a:p>
            <a:endParaRPr lang="en-US" sz="1600">
              <a:latin typeface="Century Schoolbook"/>
              <a:cs typeface="Calibri" panose="020F0502020204030204"/>
            </a:endParaRPr>
          </a:p>
          <a:p>
            <a:pPr marL="0" indent="0">
              <a:buNone/>
            </a:pPr>
            <a:endParaRPr lang="en-US" sz="1600">
              <a:latin typeface="Century Schoolbook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4091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20754-4CB0-42B5-8005-794FF223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latin typeface="Century Schoolbook"/>
              </a:rPr>
              <a:t>Process Models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letter&#10;&#10;Description automatically generated">
            <a:extLst>
              <a:ext uri="{FF2B5EF4-FFF2-40B4-BE49-F238E27FC236}">
                <a16:creationId xmlns:a16="http://schemas.microsoft.com/office/drawing/2014/main" id="{F453E6AC-F645-4FB8-BCF1-ABC4C009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4077" y="972235"/>
            <a:ext cx="2202796" cy="5205886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AA027884-DBA4-47FC-B87F-1CB0803BA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850" y="972235"/>
            <a:ext cx="2467802" cy="520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0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0BC7B-D6BB-4852-82EA-7C8908B5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entury Schoolbook"/>
                <a:cs typeface="Calibri Light"/>
              </a:rPr>
              <a:t>Agile Stories</a:t>
            </a:r>
            <a:endParaRPr lang="en-US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124A6-472C-4CD7-B40E-E72510F35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0340" y="1683523"/>
            <a:ext cx="5775382" cy="3480367"/>
          </a:xfrm>
        </p:spPr>
        <p:txBody>
          <a:bodyPr anchor="t">
            <a:normAutofit/>
          </a:bodyPr>
          <a:lstStyle/>
          <a:p>
            <a:r>
              <a:rPr lang="en-US" sz="1800">
                <a:latin typeface="Century Schoolbook"/>
                <a:cs typeface="Calibri"/>
              </a:rPr>
              <a:t>Monitor Inventory</a:t>
            </a:r>
            <a:endParaRPr lang="en-US">
              <a:latin typeface="Century Schoolbook"/>
              <a:cs typeface="Calibri" panose="020F0502020204030204"/>
            </a:endParaRPr>
          </a:p>
          <a:p>
            <a:endParaRPr lang="en-US" sz="1800">
              <a:latin typeface="Century Schoolbook"/>
              <a:cs typeface="Calibri"/>
            </a:endParaRPr>
          </a:p>
          <a:p>
            <a:r>
              <a:rPr lang="en-US" sz="1800">
                <a:latin typeface="Century Schoolbook"/>
                <a:cs typeface="Calibri"/>
              </a:rPr>
              <a:t>Securely and easily make payments</a:t>
            </a:r>
          </a:p>
          <a:p>
            <a:endParaRPr lang="en-US" sz="1800">
              <a:latin typeface="Century Schoolbook"/>
              <a:cs typeface="Calibri"/>
            </a:endParaRPr>
          </a:p>
          <a:p>
            <a:r>
              <a:rPr lang="en-US" sz="1800">
                <a:latin typeface="Century Schoolbook"/>
                <a:cs typeface="Calibri"/>
              </a:rPr>
              <a:t>Convenience website</a:t>
            </a:r>
          </a:p>
          <a:p>
            <a:endParaRPr lang="en-US" sz="1800" b="1">
              <a:latin typeface="Century Schoolbook"/>
              <a:cs typeface="Calibri"/>
            </a:endParaRPr>
          </a:p>
          <a:p>
            <a:r>
              <a:rPr lang="en-US" sz="1800">
                <a:latin typeface="Century Schoolbook"/>
                <a:cs typeface="Calibri"/>
              </a:rPr>
              <a:t>Accurate Information</a:t>
            </a:r>
          </a:p>
          <a:p>
            <a:pPr marL="0" indent="0">
              <a:buNone/>
            </a:pPr>
            <a:endParaRPr lang="en-US" sz="1800" b="1">
              <a:latin typeface="Century Schoolbook"/>
              <a:cs typeface="Calibri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8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DF620-75A5-46CA-9E4A-5BF9CD46E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entury Schoolbook"/>
                <a:cs typeface="Calibri Light"/>
              </a:rPr>
              <a:t>System Request</a:t>
            </a:r>
            <a:endParaRPr lang="en-US">
              <a:solidFill>
                <a:srgbClr val="FFFFFF"/>
              </a:solidFill>
              <a:latin typeface="Century Schoolbook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C5C643F-4412-484A-8E25-27D9144BF9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421771"/>
              </p:ext>
            </p:extLst>
          </p:nvPr>
        </p:nvGraphicFramePr>
        <p:xfrm>
          <a:off x="4960188" y="733245"/>
          <a:ext cx="6688605" cy="5569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131">
                  <a:extLst>
                    <a:ext uri="{9D8B030D-6E8A-4147-A177-3AD203B41FA5}">
                      <a16:colId xmlns:a16="http://schemas.microsoft.com/office/drawing/2014/main" val="621645722"/>
                    </a:ext>
                  </a:extLst>
                </a:gridCol>
                <a:gridCol w="4387474">
                  <a:extLst>
                    <a:ext uri="{9D8B030D-6E8A-4147-A177-3AD203B41FA5}">
                      <a16:colId xmlns:a16="http://schemas.microsoft.com/office/drawing/2014/main" val="1127227250"/>
                    </a:ext>
                  </a:extLst>
                </a:gridCol>
              </a:tblGrid>
              <a:tr h="6321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sng">
                        <a:effectLst/>
                        <a:latin typeface="Century Schoolbook"/>
                      </a:endParaRPr>
                    </a:p>
                  </a:txBody>
                  <a:tcPr marL="46369" marR="46369" marT="46369" marB="46369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300">
                          <a:effectLst/>
                        </a:rPr>
                      </a:br>
                      <a:endParaRPr lang="en-US" sz="1800">
                        <a:effectLst/>
                        <a:latin typeface="Century Schoolbook"/>
                      </a:endParaRPr>
                    </a:p>
                  </a:txBody>
                  <a:tcPr marL="46369" marR="46369" marT="46369" marB="46369"/>
                </a:tc>
                <a:extLst>
                  <a:ext uri="{0D108BD9-81ED-4DB2-BD59-A6C34878D82A}">
                    <a16:rowId xmlns:a16="http://schemas.microsoft.com/office/drawing/2014/main" val="480426542"/>
                  </a:ext>
                </a:extLst>
              </a:tr>
              <a:tr h="32461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  <a:latin typeface="Century Schoolbook"/>
                        </a:rPr>
                        <a:t>Project Sponsor:</a:t>
                      </a:r>
                      <a:endParaRPr lang="en-US" sz="1200">
                        <a:effectLst/>
                        <a:latin typeface="Century Schoolbook"/>
                      </a:endParaRPr>
                    </a:p>
                  </a:txBody>
                  <a:tcPr marL="46369" marR="46369" marT="46369" marB="4636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  <a:latin typeface="Century Schoolbook"/>
                        </a:rPr>
                        <a:t>Dr. Barker and Cardinal Cupboard</a:t>
                      </a:r>
                      <a:endParaRPr lang="en-US" sz="1200">
                        <a:effectLst/>
                        <a:latin typeface="Century Schoolbook"/>
                      </a:endParaRPr>
                    </a:p>
                  </a:txBody>
                  <a:tcPr marL="46369" marR="46369" marT="46369" marB="46369"/>
                </a:tc>
                <a:extLst>
                  <a:ext uri="{0D108BD9-81ED-4DB2-BD59-A6C34878D82A}">
                    <a16:rowId xmlns:a16="http://schemas.microsoft.com/office/drawing/2014/main" val="3858464765"/>
                  </a:ext>
                </a:extLst>
              </a:tr>
              <a:tr h="52963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  <a:latin typeface="Century Schoolbook"/>
                        </a:rPr>
                        <a:t>Business Need:</a:t>
                      </a:r>
                      <a:endParaRPr lang="en-US" sz="1200">
                        <a:effectLst/>
                        <a:latin typeface="Century Schoolbook"/>
                      </a:endParaRPr>
                    </a:p>
                  </a:txBody>
                  <a:tcPr marL="46369" marR="46369" marT="46369" marB="4636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  <a:latin typeface="Century Schoolbook"/>
                        </a:rPr>
                        <a:t>To create a redesigned website that is user-friendly with streamlined business processes</a:t>
                      </a:r>
                      <a:endParaRPr lang="en-US" sz="1200">
                        <a:effectLst/>
                        <a:latin typeface="Century Schoolbook"/>
                      </a:endParaRPr>
                    </a:p>
                  </a:txBody>
                  <a:tcPr marL="46369" marR="46369" marT="46369" marB="46369"/>
                </a:tc>
                <a:extLst>
                  <a:ext uri="{0D108BD9-81ED-4DB2-BD59-A6C34878D82A}">
                    <a16:rowId xmlns:a16="http://schemas.microsoft.com/office/drawing/2014/main" val="4130814626"/>
                  </a:ext>
                </a:extLst>
              </a:tr>
              <a:tr h="134972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  <a:latin typeface="Century Schoolbook"/>
                        </a:rPr>
                        <a:t>Business Requirements:</a:t>
                      </a:r>
                      <a:endParaRPr lang="en-US" sz="1200">
                        <a:effectLst/>
                        <a:latin typeface="Century Schoolbook"/>
                      </a:endParaRPr>
                    </a:p>
                  </a:txBody>
                  <a:tcPr marL="46369" marR="46369" marT="46369" marB="46369"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  <a:latin typeface="Century Schoolbook"/>
                        </a:rPr>
                        <a:t>Provide resources for volunteer and donation opportunities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  <a:latin typeface="Century Schoolbook"/>
                        </a:rPr>
                        <a:t>Provide data on Cardinal Cupboard’s impact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  <a:latin typeface="Century Schoolbook"/>
                        </a:rPr>
                        <a:t>Provide links to social media and staff emails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  <a:latin typeface="Century Schoolbook"/>
                        </a:rPr>
                        <a:t>Provide an inventory management system to both employees and guests that displays the goods available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  <a:latin typeface="Century Schoolbook"/>
                        </a:rPr>
                        <a:t>Provide an “About Us” section with the mission statement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Schoolbook"/>
                      </a:endParaRPr>
                    </a:p>
                  </a:txBody>
                  <a:tcPr marL="46369" marR="46369" marT="46369" marB="46369"/>
                </a:tc>
                <a:extLst>
                  <a:ext uri="{0D108BD9-81ED-4DB2-BD59-A6C34878D82A}">
                    <a16:rowId xmlns:a16="http://schemas.microsoft.com/office/drawing/2014/main" val="2716813301"/>
                  </a:ext>
                </a:extLst>
              </a:tr>
              <a:tr h="222107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  <a:latin typeface="Century Schoolbook"/>
                        </a:rPr>
                        <a:t>Business Value:</a:t>
                      </a:r>
                      <a:endParaRPr lang="en-US" sz="1200">
                        <a:effectLst/>
                        <a:latin typeface="Century Schoolbook"/>
                      </a:endParaRPr>
                    </a:p>
                  </a:txBody>
                  <a:tcPr marL="46369" marR="46369" marT="46369" marB="46369"/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u="none" strike="noStrike">
                          <a:effectLst/>
                          <a:latin typeface="Century Schoolbook"/>
                        </a:rPr>
                        <a:t>Increase expected $100,000 annual donations by 2-4%  by increasing the number of visitors to the website, and providing a quick and easy way to make payments</a:t>
                      </a:r>
                    </a:p>
                    <a:p>
                      <a:pPr marL="742950" lvl="1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q"/>
                      </a:pPr>
                      <a:r>
                        <a:rPr lang="en-US" sz="1200" u="none" strike="noStrike">
                          <a:effectLst/>
                          <a:latin typeface="Century Schoolbook"/>
                        </a:rPr>
                        <a:t>Currently there is no accurate data on number of visitors to the website</a:t>
                      </a: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u="none" strike="noStrike">
                          <a:effectLst/>
                          <a:latin typeface="Century Schoolbook"/>
                        </a:rPr>
                        <a:t>Increase the amount of food diverted from landfills by 2% by adding 2-3 additional food recovery locations on/near campus. </a:t>
                      </a:r>
                    </a:p>
                    <a:p>
                      <a:pPr marL="742950" lvl="1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q"/>
                      </a:pPr>
                      <a:r>
                        <a:rPr lang="en-US" sz="1200" u="none" strike="noStrike">
                          <a:effectLst/>
                          <a:latin typeface="Century Schoolbook"/>
                        </a:rPr>
                        <a:t>This will be achieved by implementing a system for restaurants/events on campus to report leftover food directly to the Cardinal Cupboard</a:t>
                      </a:r>
                    </a:p>
                  </a:txBody>
                  <a:tcPr marL="46369" marR="46369" marT="46369" marB="46369"/>
                </a:tc>
                <a:extLst>
                  <a:ext uri="{0D108BD9-81ED-4DB2-BD59-A6C34878D82A}">
                    <a16:rowId xmlns:a16="http://schemas.microsoft.com/office/drawing/2014/main" val="591923088"/>
                  </a:ext>
                </a:extLst>
              </a:tr>
              <a:tr h="51255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  <a:latin typeface="Century Schoolbook"/>
                        </a:rPr>
                        <a:t>Special Issues or Constraints</a:t>
                      </a:r>
                      <a:endParaRPr lang="en-US" sz="1200">
                        <a:effectLst/>
                        <a:latin typeface="Century Schoolbook"/>
                      </a:endParaRPr>
                    </a:p>
                  </a:txBody>
                  <a:tcPr marL="46369" marR="46369" marT="46369" marB="46369"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  <a:latin typeface="Century Schoolbook"/>
                        </a:rPr>
                        <a:t>Acquiring a low-cost or free inventory management system- as current IT expenses are $0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Schoolbook"/>
                      </a:endParaRPr>
                    </a:p>
                  </a:txBody>
                  <a:tcPr marL="46369" marR="46369" marT="46369" marB="46369"/>
                </a:tc>
                <a:extLst>
                  <a:ext uri="{0D108BD9-81ED-4DB2-BD59-A6C34878D82A}">
                    <a16:rowId xmlns:a16="http://schemas.microsoft.com/office/drawing/2014/main" val="2001370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46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CAE7F37D31E489F64238F91C9A218" ma:contentTypeVersion="2" ma:contentTypeDescription="Create a new document." ma:contentTypeScope="" ma:versionID="95ee82f3d84eca7c3c590d6c8b7b4ad8">
  <xsd:schema xmlns:xsd="http://www.w3.org/2001/XMLSchema" xmlns:xs="http://www.w3.org/2001/XMLSchema" xmlns:p="http://schemas.microsoft.com/office/2006/metadata/properties" xmlns:ns2="f4758f38-377a-43e3-a766-20c7bb399884" targetNamespace="http://schemas.microsoft.com/office/2006/metadata/properties" ma:root="true" ma:fieldsID="7003829e57f8ad2542b439377fe7685b" ns2:_="">
    <xsd:import namespace="f4758f38-377a-43e3-a766-20c7bb3998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758f38-377a-43e3-a766-20c7bb3998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FACD79-F290-4C17-AD1A-D4C00F7C33B9}">
  <ds:schemaRefs>
    <ds:schemaRef ds:uri="f4758f38-377a-43e3-a766-20c7bb39988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9F67915-AB30-4B5C-BA14-A453D1169D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4D321C-E1A1-4823-AA4A-F79D40DFE13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Iteration 1</vt:lpstr>
      <vt:lpstr>Narrative</vt:lpstr>
      <vt:lpstr>Process Models</vt:lpstr>
      <vt:lpstr>Agile Stories</vt:lpstr>
      <vt:lpstr>System Request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Mikhaela Mueller</dc:creator>
  <cp:revision>1</cp:revision>
  <dcterms:created xsi:type="dcterms:W3CDTF">2021-09-13T20:11:17Z</dcterms:created>
  <dcterms:modified xsi:type="dcterms:W3CDTF">2021-09-14T13:39:00Z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0x010100BF7CAE7F37D31E489F64238F91C9A218</vt:lpwstr>
  </property>
</Properties>
</file>