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8" r:id="rId6"/>
    <p:sldId id="258" r:id="rId7"/>
    <p:sldId id="265" r:id="rId8"/>
    <p:sldId id="272" r:id="rId9"/>
    <p:sldId id="262" r:id="rId10"/>
    <p:sldId id="263" r:id="rId11"/>
    <p:sldId id="273" r:id="rId12"/>
    <p:sldId id="261" r:id="rId13"/>
    <p:sldId id="269" r:id="rId14"/>
    <p:sldId id="270" r:id="rId15"/>
    <p:sldId id="271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C6A2B-ECAA-4484-A81F-D4D933835770}" v="12" dt="2021-09-30T13:05:04.102"/>
    <p1510:client id="{2ACC7868-54A7-44F8-B648-AFA87499712D}" v="28" dt="2021-09-29T23:43:13.447"/>
    <p1510:client id="{35B42370-216B-4A87-8ED5-BF6C89601E97}" v="732" dt="2021-09-30T13:08:24.936"/>
    <p1510:client id="{625F6CB1-4967-443C-9F65-18F570CB0798}" v="44" dt="2021-09-29T16:12:41.653"/>
    <p1510:client id="{AE3FA87E-2885-4874-976D-FB2B9D9C4E50}" v="42" dt="2021-09-30T12:57:15.322"/>
    <p1510:client id="{CD12F1AA-07C7-4103-A78B-9DFFC63A8187}" v="16" dt="2021-09-30T00:15:11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gue,Meredith Reagan" userId="061a7ff5-8fa9-4730-8621-796eb831baee" providerId="ADAL" clId="{625F6CB1-4967-443C-9F65-18F570CB0798}"/>
    <pc:docChg chg="custSel modSld">
      <pc:chgData name="Hogue,Meredith Reagan" userId="061a7ff5-8fa9-4730-8621-796eb831baee" providerId="ADAL" clId="{625F6CB1-4967-443C-9F65-18F570CB0798}" dt="2021-09-29T16:14:10.452" v="112" actId="12"/>
      <pc:docMkLst>
        <pc:docMk/>
      </pc:docMkLst>
      <pc:sldChg chg="modSp mod">
        <pc:chgData name="Hogue,Meredith Reagan" userId="061a7ff5-8fa9-4730-8621-796eb831baee" providerId="ADAL" clId="{625F6CB1-4967-443C-9F65-18F570CB0798}" dt="2021-09-29T16:14:10.452" v="112" actId="12"/>
        <pc:sldMkLst>
          <pc:docMk/>
          <pc:sldMk cId="1640910793" sldId="258"/>
        </pc:sldMkLst>
        <pc:spChg chg="mod">
          <ac:chgData name="Hogue,Meredith Reagan" userId="061a7ff5-8fa9-4730-8621-796eb831baee" providerId="ADAL" clId="{625F6CB1-4967-443C-9F65-18F570CB0798}" dt="2021-09-29T16:14:10.452" v="112" actId="12"/>
          <ac:spMkLst>
            <pc:docMk/>
            <pc:sldMk cId="1640910793" sldId="258"/>
            <ac:spMk id="3" creationId="{92D66015-CC22-4919-98F2-26E3259B87B6}"/>
          </ac:spMkLst>
        </pc:spChg>
      </pc:sldChg>
      <pc:sldChg chg="modSp mod">
        <pc:chgData name="Hogue,Meredith Reagan" userId="061a7ff5-8fa9-4730-8621-796eb831baee" providerId="ADAL" clId="{625F6CB1-4967-443C-9F65-18F570CB0798}" dt="2021-09-29T16:12:47.770" v="94" actId="20577"/>
        <pc:sldMkLst>
          <pc:docMk/>
          <pc:sldMk cId="3753188214" sldId="261"/>
        </pc:sldMkLst>
        <pc:spChg chg="mod">
          <ac:chgData name="Hogue,Meredith Reagan" userId="061a7ff5-8fa9-4730-8621-796eb831baee" providerId="ADAL" clId="{625F6CB1-4967-443C-9F65-18F570CB0798}" dt="2021-09-29T16:12:47.770" v="94" actId="20577"/>
          <ac:spMkLst>
            <pc:docMk/>
            <pc:sldMk cId="3753188214" sldId="261"/>
            <ac:spMk id="2" creationId="{6A50BC7B-D6BB-4852-82EA-7C8908B5114B}"/>
          </ac:spMkLst>
        </pc:spChg>
      </pc:sldChg>
      <pc:sldChg chg="modSp mod modAnim">
        <pc:chgData name="Hogue,Meredith Reagan" userId="061a7ff5-8fa9-4730-8621-796eb831baee" providerId="ADAL" clId="{625F6CB1-4967-443C-9F65-18F570CB0798}" dt="2021-09-29T16:12:41.653" v="92" actId="20577"/>
        <pc:sldMkLst>
          <pc:docMk/>
          <pc:sldMk cId="648648309" sldId="268"/>
        </pc:sldMkLst>
        <pc:spChg chg="mod">
          <ac:chgData name="Hogue,Meredith Reagan" userId="061a7ff5-8fa9-4730-8621-796eb831baee" providerId="ADAL" clId="{625F6CB1-4967-443C-9F65-18F570CB0798}" dt="2021-09-29T16:12:41.653" v="92" actId="20577"/>
          <ac:spMkLst>
            <pc:docMk/>
            <pc:sldMk cId="648648309" sldId="268"/>
            <ac:spMk id="3" creationId="{BD1D0FE6-8E62-484B-9624-63C785FFFBD2}"/>
          </ac:spMkLst>
        </pc:spChg>
      </pc:sldChg>
    </pc:docChg>
  </pc:docChgLst>
  <pc:docChgLst>
    <pc:chgData name="Mueller,Mikhaela Noelle" userId="S::mnmuel01@louisville.edu::ea193ffa-4d9c-406f-bb4f-6f5d2498934f" providerId="AD" clId="Web-{CD12F1AA-07C7-4103-A78B-9DFFC63A8187}"/>
    <pc:docChg chg="modSld">
      <pc:chgData name="Mueller,Mikhaela Noelle" userId="S::mnmuel01@louisville.edu::ea193ffa-4d9c-406f-bb4f-6f5d2498934f" providerId="AD" clId="Web-{CD12F1AA-07C7-4103-A78B-9DFFC63A8187}" dt="2021-09-30T00:15:11.983" v="13" actId="20577"/>
      <pc:docMkLst>
        <pc:docMk/>
      </pc:docMkLst>
      <pc:sldChg chg="modSp">
        <pc:chgData name="Mueller,Mikhaela Noelle" userId="S::mnmuel01@louisville.edu::ea193ffa-4d9c-406f-bb4f-6f5d2498934f" providerId="AD" clId="Web-{CD12F1AA-07C7-4103-A78B-9DFFC63A8187}" dt="2021-09-30T00:14:35.655" v="6" actId="20577"/>
        <pc:sldMkLst>
          <pc:docMk/>
          <pc:sldMk cId="3753188214" sldId="261"/>
        </pc:sldMkLst>
        <pc:spChg chg="mod">
          <ac:chgData name="Mueller,Mikhaela Noelle" userId="S::mnmuel01@louisville.edu::ea193ffa-4d9c-406f-bb4f-6f5d2498934f" providerId="AD" clId="Web-{CD12F1AA-07C7-4103-A78B-9DFFC63A8187}" dt="2021-09-30T00:14:35.655" v="6" actId="20577"/>
          <ac:spMkLst>
            <pc:docMk/>
            <pc:sldMk cId="3753188214" sldId="261"/>
            <ac:spMk id="4" creationId="{5DF70115-1B5B-4AE4-AE94-9A9A86AFBCF5}"/>
          </ac:spMkLst>
        </pc:spChg>
      </pc:sldChg>
      <pc:sldChg chg="modSp">
        <pc:chgData name="Mueller,Mikhaela Noelle" userId="S::mnmuel01@louisville.edu::ea193ffa-4d9c-406f-bb4f-6f5d2498934f" providerId="AD" clId="Web-{CD12F1AA-07C7-4103-A78B-9DFFC63A8187}" dt="2021-09-30T00:14:26.905" v="5" actId="1076"/>
        <pc:sldMkLst>
          <pc:docMk/>
          <pc:sldMk cId="1282115781" sldId="262"/>
        </pc:sldMkLst>
        <pc:spChg chg="mod">
          <ac:chgData name="Mueller,Mikhaela Noelle" userId="S::mnmuel01@louisville.edu::ea193ffa-4d9c-406f-bb4f-6f5d2498934f" providerId="AD" clId="Web-{CD12F1AA-07C7-4103-A78B-9DFFC63A8187}" dt="2021-09-30T00:14:26.905" v="5" actId="1076"/>
          <ac:spMkLst>
            <pc:docMk/>
            <pc:sldMk cId="1282115781" sldId="262"/>
            <ac:spMk id="2" creationId="{2BECA7C2-AD7E-45FE-881D-08FF59EF5552}"/>
          </ac:spMkLst>
        </pc:spChg>
      </pc:sldChg>
      <pc:sldChg chg="modSp">
        <pc:chgData name="Mueller,Mikhaela Noelle" userId="S::mnmuel01@louisville.edu::ea193ffa-4d9c-406f-bb4f-6f5d2498934f" providerId="AD" clId="Web-{CD12F1AA-07C7-4103-A78B-9DFFC63A8187}" dt="2021-09-30T00:14:07.670" v="2" actId="20577"/>
        <pc:sldMkLst>
          <pc:docMk/>
          <pc:sldMk cId="8738732" sldId="265"/>
        </pc:sldMkLst>
        <pc:spChg chg="mod">
          <ac:chgData name="Mueller,Mikhaela Noelle" userId="S::mnmuel01@louisville.edu::ea193ffa-4d9c-406f-bb4f-6f5d2498934f" providerId="AD" clId="Web-{CD12F1AA-07C7-4103-A78B-9DFFC63A8187}" dt="2021-09-30T00:14:07.670" v="2" actId="20577"/>
          <ac:spMkLst>
            <pc:docMk/>
            <pc:sldMk cId="8738732" sldId="265"/>
            <ac:spMk id="7" creationId="{9472E710-D1BF-4214-85D6-B964644F3B9B}"/>
          </ac:spMkLst>
        </pc:spChg>
      </pc:sldChg>
      <pc:sldChg chg="modSp">
        <pc:chgData name="Mueller,Mikhaela Noelle" userId="S::mnmuel01@louisville.edu::ea193ffa-4d9c-406f-bb4f-6f5d2498934f" providerId="AD" clId="Web-{CD12F1AA-07C7-4103-A78B-9DFFC63A8187}" dt="2021-09-30T00:15:11.983" v="13" actId="20577"/>
        <pc:sldMkLst>
          <pc:docMk/>
          <pc:sldMk cId="3318836246" sldId="266"/>
        </pc:sldMkLst>
        <pc:spChg chg="mod">
          <ac:chgData name="Mueller,Mikhaela Noelle" userId="S::mnmuel01@louisville.edu::ea193ffa-4d9c-406f-bb4f-6f5d2498934f" providerId="AD" clId="Web-{CD12F1AA-07C7-4103-A78B-9DFFC63A8187}" dt="2021-09-30T00:15:11.983" v="13" actId="20577"/>
          <ac:spMkLst>
            <pc:docMk/>
            <pc:sldMk cId="3318836246" sldId="266"/>
            <ac:spMk id="4" creationId="{0AA4928A-EC97-4A3E-BACD-BF24BAE235EC}"/>
          </ac:spMkLst>
        </pc:spChg>
      </pc:sldChg>
      <pc:sldChg chg="modSp">
        <pc:chgData name="Mueller,Mikhaela Noelle" userId="S::mnmuel01@louisville.edu::ea193ffa-4d9c-406f-bb4f-6f5d2498934f" providerId="AD" clId="Web-{CD12F1AA-07C7-4103-A78B-9DFFC63A8187}" dt="2021-09-30T00:13:51.686" v="1" actId="20577"/>
        <pc:sldMkLst>
          <pc:docMk/>
          <pc:sldMk cId="648648309" sldId="268"/>
        </pc:sldMkLst>
        <pc:spChg chg="mod">
          <ac:chgData name="Mueller,Mikhaela Noelle" userId="S::mnmuel01@louisville.edu::ea193ffa-4d9c-406f-bb4f-6f5d2498934f" providerId="AD" clId="Web-{CD12F1AA-07C7-4103-A78B-9DFFC63A8187}" dt="2021-09-30T00:13:51.686" v="1" actId="20577"/>
          <ac:spMkLst>
            <pc:docMk/>
            <pc:sldMk cId="648648309" sldId="268"/>
            <ac:spMk id="2" creationId="{73419730-C4E9-434D-A34E-E0564349414E}"/>
          </ac:spMkLst>
        </pc:spChg>
        <pc:spChg chg="mod">
          <ac:chgData name="Mueller,Mikhaela Noelle" userId="S::mnmuel01@louisville.edu::ea193ffa-4d9c-406f-bb4f-6f5d2498934f" providerId="AD" clId="Web-{CD12F1AA-07C7-4103-A78B-9DFFC63A8187}" dt="2021-09-30T00:13:45.185" v="0" actId="20577"/>
          <ac:spMkLst>
            <pc:docMk/>
            <pc:sldMk cId="648648309" sldId="268"/>
            <ac:spMk id="3" creationId="{BD1D0FE6-8E62-484B-9624-63C785FFFBD2}"/>
          </ac:spMkLst>
        </pc:spChg>
      </pc:sldChg>
      <pc:sldChg chg="modSp">
        <pc:chgData name="Mueller,Mikhaela Noelle" userId="S::mnmuel01@louisville.edu::ea193ffa-4d9c-406f-bb4f-6f5d2498934f" providerId="AD" clId="Web-{CD12F1AA-07C7-4103-A78B-9DFFC63A8187}" dt="2021-09-30T00:14:46.045" v="8" actId="20577"/>
        <pc:sldMkLst>
          <pc:docMk/>
          <pc:sldMk cId="2449744167" sldId="269"/>
        </pc:sldMkLst>
        <pc:spChg chg="mod">
          <ac:chgData name="Mueller,Mikhaela Noelle" userId="S::mnmuel01@louisville.edu::ea193ffa-4d9c-406f-bb4f-6f5d2498934f" providerId="AD" clId="Web-{CD12F1AA-07C7-4103-A78B-9DFFC63A8187}" dt="2021-09-30T00:14:46.045" v="8" actId="20577"/>
          <ac:spMkLst>
            <pc:docMk/>
            <pc:sldMk cId="2449744167" sldId="269"/>
            <ac:spMk id="2" creationId="{9DFCF85E-0B25-4AF4-8BB8-8E9E436168A8}"/>
          </ac:spMkLst>
        </pc:spChg>
        <pc:spChg chg="mod">
          <ac:chgData name="Mueller,Mikhaela Noelle" userId="S::mnmuel01@louisville.edu::ea193ffa-4d9c-406f-bb4f-6f5d2498934f" providerId="AD" clId="Web-{CD12F1AA-07C7-4103-A78B-9DFFC63A8187}" dt="2021-09-30T00:14:41.483" v="7" actId="20577"/>
          <ac:spMkLst>
            <pc:docMk/>
            <pc:sldMk cId="2449744167" sldId="269"/>
            <ac:spMk id="3" creationId="{59DABD17-A74C-4E40-B1CF-DF4A9F68801C}"/>
          </ac:spMkLst>
        </pc:spChg>
      </pc:sldChg>
      <pc:sldChg chg="modSp">
        <pc:chgData name="Mueller,Mikhaela Noelle" userId="S::mnmuel01@louisville.edu::ea193ffa-4d9c-406f-bb4f-6f5d2498934f" providerId="AD" clId="Web-{CD12F1AA-07C7-4103-A78B-9DFFC63A8187}" dt="2021-09-30T00:14:55.436" v="10" actId="20577"/>
        <pc:sldMkLst>
          <pc:docMk/>
          <pc:sldMk cId="3553372329" sldId="270"/>
        </pc:sldMkLst>
        <pc:spChg chg="mod">
          <ac:chgData name="Mueller,Mikhaela Noelle" userId="S::mnmuel01@louisville.edu::ea193ffa-4d9c-406f-bb4f-6f5d2498934f" providerId="AD" clId="Web-{CD12F1AA-07C7-4103-A78B-9DFFC63A8187}" dt="2021-09-30T00:14:55.436" v="10" actId="20577"/>
          <ac:spMkLst>
            <pc:docMk/>
            <pc:sldMk cId="3553372329" sldId="270"/>
            <ac:spMk id="2" creationId="{9DFCF85E-0B25-4AF4-8BB8-8E9E436168A8}"/>
          </ac:spMkLst>
        </pc:spChg>
        <pc:spChg chg="mod">
          <ac:chgData name="Mueller,Mikhaela Noelle" userId="S::mnmuel01@louisville.edu::ea193ffa-4d9c-406f-bb4f-6f5d2498934f" providerId="AD" clId="Web-{CD12F1AA-07C7-4103-A78B-9DFFC63A8187}" dt="2021-09-30T00:14:52.483" v="9" actId="20577"/>
          <ac:spMkLst>
            <pc:docMk/>
            <pc:sldMk cId="3553372329" sldId="270"/>
            <ac:spMk id="3" creationId="{59DABD17-A74C-4E40-B1CF-DF4A9F68801C}"/>
          </ac:spMkLst>
        </pc:spChg>
      </pc:sldChg>
      <pc:sldChg chg="modSp">
        <pc:chgData name="Mueller,Mikhaela Noelle" userId="S::mnmuel01@louisville.edu::ea193ffa-4d9c-406f-bb4f-6f5d2498934f" providerId="AD" clId="Web-{CD12F1AA-07C7-4103-A78B-9DFFC63A8187}" dt="2021-09-30T00:15:06.139" v="12" actId="20577"/>
        <pc:sldMkLst>
          <pc:docMk/>
          <pc:sldMk cId="2989683109" sldId="271"/>
        </pc:sldMkLst>
        <pc:spChg chg="mod">
          <ac:chgData name="Mueller,Mikhaela Noelle" userId="S::mnmuel01@louisville.edu::ea193ffa-4d9c-406f-bb4f-6f5d2498934f" providerId="AD" clId="Web-{CD12F1AA-07C7-4103-A78B-9DFFC63A8187}" dt="2021-09-30T00:15:06.139" v="12" actId="20577"/>
          <ac:spMkLst>
            <pc:docMk/>
            <pc:sldMk cId="2989683109" sldId="271"/>
            <ac:spMk id="2" creationId="{9DFCF85E-0B25-4AF4-8BB8-8E9E436168A8}"/>
          </ac:spMkLst>
        </pc:spChg>
        <pc:spChg chg="mod">
          <ac:chgData name="Mueller,Mikhaela Noelle" userId="S::mnmuel01@louisville.edu::ea193ffa-4d9c-406f-bb4f-6f5d2498934f" providerId="AD" clId="Web-{CD12F1AA-07C7-4103-A78B-9DFFC63A8187}" dt="2021-09-30T00:15:02.764" v="11" actId="20577"/>
          <ac:spMkLst>
            <pc:docMk/>
            <pc:sldMk cId="2989683109" sldId="271"/>
            <ac:spMk id="3" creationId="{59DABD17-A74C-4E40-B1CF-DF4A9F68801C}"/>
          </ac:spMkLst>
        </pc:spChg>
      </pc:sldChg>
    </pc:docChg>
  </pc:docChgLst>
  <pc:docChgLst>
    <pc:chgData name="Hogue,Meredith Reagan" userId="S::mrhogu02@louisville.edu::061a7ff5-8fa9-4730-8621-796eb831baee" providerId="AD" clId="Web-{20FC6A2B-ECAA-4484-A81F-D4D933835770}"/>
    <pc:docChg chg="modSld">
      <pc:chgData name="Hogue,Meredith Reagan" userId="S::mrhogu02@louisville.edu::061a7ff5-8fa9-4730-8621-796eb831baee" providerId="AD" clId="Web-{20FC6A2B-ECAA-4484-A81F-D4D933835770}" dt="2021-09-30T13:05:04.102" v="9" actId="1076"/>
      <pc:docMkLst>
        <pc:docMk/>
      </pc:docMkLst>
      <pc:sldChg chg="modSp">
        <pc:chgData name="Hogue,Meredith Reagan" userId="S::mrhogu02@louisville.edu::061a7ff5-8fa9-4730-8621-796eb831baee" providerId="AD" clId="Web-{20FC6A2B-ECAA-4484-A81F-D4D933835770}" dt="2021-09-30T13:05:04.102" v="9" actId="1076"/>
        <pc:sldMkLst>
          <pc:docMk/>
          <pc:sldMk cId="1228875395" sldId="263"/>
        </pc:sldMkLst>
        <pc:spChg chg="mod">
          <ac:chgData name="Hogue,Meredith Reagan" userId="S::mrhogu02@louisville.edu::061a7ff5-8fa9-4730-8621-796eb831baee" providerId="AD" clId="Web-{20FC6A2B-ECAA-4484-A81F-D4D933835770}" dt="2021-09-30T13:05:04.102" v="9" actId="1076"/>
          <ac:spMkLst>
            <pc:docMk/>
            <pc:sldMk cId="1228875395" sldId="263"/>
            <ac:spMk id="8" creationId="{458D8D90-46D1-47F5-BDF9-395C7194C072}"/>
          </ac:spMkLst>
        </pc:spChg>
      </pc:sldChg>
    </pc:docChg>
  </pc:docChgLst>
  <pc:docChgLst>
    <pc:chgData name="Mueller,Mikhaela Noelle" userId="S::mnmuel01@louisville.edu::ea193ffa-4d9c-406f-bb4f-6f5d2498934f" providerId="AD" clId="Web-{2ACC7868-54A7-44F8-B648-AFA87499712D}"/>
    <pc:docChg chg="addSld modSld">
      <pc:chgData name="Mueller,Mikhaela Noelle" userId="S::mnmuel01@louisville.edu::ea193ffa-4d9c-406f-bb4f-6f5d2498934f" providerId="AD" clId="Web-{2ACC7868-54A7-44F8-B648-AFA87499712D}" dt="2021-09-29T23:43:13.447" v="25" actId="1076"/>
      <pc:docMkLst>
        <pc:docMk/>
      </pc:docMkLst>
      <pc:sldChg chg="addSp delSp modSp new mod setBg">
        <pc:chgData name="Mueller,Mikhaela Noelle" userId="S::mnmuel01@louisville.edu::ea193ffa-4d9c-406f-bb4f-6f5d2498934f" providerId="AD" clId="Web-{2ACC7868-54A7-44F8-B648-AFA87499712D}" dt="2021-09-29T23:43:13.447" v="25" actId="1076"/>
        <pc:sldMkLst>
          <pc:docMk/>
          <pc:sldMk cId="3150942606" sldId="272"/>
        </pc:sldMkLst>
        <pc:spChg chg="del">
          <ac:chgData name="Mueller,Mikhaela Noelle" userId="S::mnmuel01@louisville.edu::ea193ffa-4d9c-406f-bb4f-6f5d2498934f" providerId="AD" clId="Web-{2ACC7868-54A7-44F8-B648-AFA87499712D}" dt="2021-09-29T23:37:07.997" v="1"/>
          <ac:spMkLst>
            <pc:docMk/>
            <pc:sldMk cId="3150942606" sldId="272"/>
            <ac:spMk id="2" creationId="{D1FCF4EC-5E4F-454E-A9DF-80822DFF93D0}"/>
          </ac:spMkLst>
        </pc:spChg>
        <pc:spChg chg="del mod">
          <ac:chgData name="Mueller,Mikhaela Noelle" userId="S::mnmuel01@louisville.edu::ea193ffa-4d9c-406f-bb4f-6f5d2498934f" providerId="AD" clId="Web-{2ACC7868-54A7-44F8-B648-AFA87499712D}" dt="2021-09-29T23:37:14.450" v="4"/>
          <ac:spMkLst>
            <pc:docMk/>
            <pc:sldMk cId="3150942606" sldId="272"/>
            <ac:spMk id="3" creationId="{8662E664-AACB-42FF-8D72-62E82DFBF067}"/>
          </ac:spMkLst>
        </pc:spChg>
        <pc:spChg chg="del">
          <ac:chgData name="Mueller,Mikhaela Noelle" userId="S::mnmuel01@louisville.edu::ea193ffa-4d9c-406f-bb4f-6f5d2498934f" providerId="AD" clId="Web-{2ACC7868-54A7-44F8-B648-AFA87499712D}" dt="2021-09-29T23:37:09.700" v="2"/>
          <ac:spMkLst>
            <pc:docMk/>
            <pc:sldMk cId="3150942606" sldId="272"/>
            <ac:spMk id="4" creationId="{05E0C20F-BB52-488A-AFF0-6BA997F8CC8F}"/>
          </ac:spMkLst>
        </pc:spChg>
        <pc:spChg chg="add">
          <ac:chgData name="Mueller,Mikhaela Noelle" userId="S::mnmuel01@louisville.edu::ea193ffa-4d9c-406f-bb4f-6f5d2498934f" providerId="AD" clId="Web-{2ACC7868-54A7-44F8-B648-AFA87499712D}" dt="2021-09-29T23:38:46.355" v="12"/>
          <ac:spMkLst>
            <pc:docMk/>
            <pc:sldMk cId="3150942606" sldId="272"/>
            <ac:spMk id="10" creationId="{22F15A2D-2324-487D-A02A-BF46C5C580EB}"/>
          </ac:spMkLst>
        </pc:spChg>
        <pc:spChg chg="add">
          <ac:chgData name="Mueller,Mikhaela Noelle" userId="S::mnmuel01@louisville.edu::ea193ffa-4d9c-406f-bb4f-6f5d2498934f" providerId="AD" clId="Web-{2ACC7868-54A7-44F8-B648-AFA87499712D}" dt="2021-09-29T23:38:46.355" v="12"/>
          <ac:spMkLst>
            <pc:docMk/>
            <pc:sldMk cId="3150942606" sldId="272"/>
            <ac:spMk id="12" creationId="{17A7F34E-D418-47E2-9F86-2C45BBC31210}"/>
          </ac:spMkLst>
        </pc:spChg>
        <pc:spChg chg="add">
          <ac:chgData name="Mueller,Mikhaela Noelle" userId="S::mnmuel01@louisville.edu::ea193ffa-4d9c-406f-bb4f-6f5d2498934f" providerId="AD" clId="Web-{2ACC7868-54A7-44F8-B648-AFA87499712D}" dt="2021-09-29T23:38:46.355" v="12"/>
          <ac:spMkLst>
            <pc:docMk/>
            <pc:sldMk cId="3150942606" sldId="272"/>
            <ac:spMk id="14" creationId="{2AEAFA59-923A-4F54-8B49-44C970BCC323}"/>
          </ac:spMkLst>
        </pc:spChg>
        <pc:picChg chg="add del mod">
          <ac:chgData name="Mueller,Mikhaela Noelle" userId="S::mnmuel01@louisville.edu::ea193ffa-4d9c-406f-bb4f-6f5d2498934f" providerId="AD" clId="Web-{2ACC7868-54A7-44F8-B648-AFA87499712D}" dt="2021-09-29T23:39:19.121" v="13"/>
          <ac:picMkLst>
            <pc:docMk/>
            <pc:sldMk cId="3150942606" sldId="272"/>
            <ac:picMk id="5" creationId="{D7C4530A-CEDA-44C4-B73F-AEFCC32567DF}"/>
          </ac:picMkLst>
        </pc:picChg>
        <pc:picChg chg="add del mod">
          <ac:chgData name="Mueller,Mikhaela Noelle" userId="S::mnmuel01@louisville.edu::ea193ffa-4d9c-406f-bb4f-6f5d2498934f" providerId="AD" clId="Web-{2ACC7868-54A7-44F8-B648-AFA87499712D}" dt="2021-09-29T23:41:15.808" v="19"/>
          <ac:picMkLst>
            <pc:docMk/>
            <pc:sldMk cId="3150942606" sldId="272"/>
            <ac:picMk id="6" creationId="{17F0AF8F-9A25-4ECD-8D0F-C3C65A783C80}"/>
          </ac:picMkLst>
        </pc:picChg>
        <pc:picChg chg="add mod">
          <ac:chgData name="Mueller,Mikhaela Noelle" userId="S::mnmuel01@louisville.edu::ea193ffa-4d9c-406f-bb4f-6f5d2498934f" providerId="AD" clId="Web-{2ACC7868-54A7-44F8-B648-AFA87499712D}" dt="2021-09-29T23:43:13.447" v="25" actId="1076"/>
          <ac:picMkLst>
            <pc:docMk/>
            <pc:sldMk cId="3150942606" sldId="272"/>
            <ac:picMk id="7" creationId="{05147F25-F479-4C18-86C7-76C546AF6FD9}"/>
          </ac:picMkLst>
        </pc:picChg>
      </pc:sldChg>
    </pc:docChg>
  </pc:docChgLst>
  <pc:docChgLst>
    <pc:chgData name="Mueller,Mikhaela Noelle" userId="S::mnmuel01@louisville.edu::ea193ffa-4d9c-406f-bb4f-6f5d2498934f" providerId="AD" clId="Web-{AE3FA87E-2885-4874-976D-FB2B9D9C4E50}"/>
    <pc:docChg chg="modSld">
      <pc:chgData name="Mueller,Mikhaela Noelle" userId="S::mnmuel01@louisville.edu::ea193ffa-4d9c-406f-bb4f-6f5d2498934f" providerId="AD" clId="Web-{AE3FA87E-2885-4874-976D-FB2B9D9C4E50}" dt="2021-09-30T12:57:15.322" v="32" actId="1076"/>
      <pc:docMkLst>
        <pc:docMk/>
      </pc:docMkLst>
      <pc:sldChg chg="modSp">
        <pc:chgData name="Mueller,Mikhaela Noelle" userId="S::mnmuel01@louisville.edu::ea193ffa-4d9c-406f-bb4f-6f5d2498934f" providerId="AD" clId="Web-{AE3FA87E-2885-4874-976D-FB2B9D9C4E50}" dt="2021-09-30T12:56:28.977" v="25" actId="20577"/>
        <pc:sldMkLst>
          <pc:docMk/>
          <pc:sldMk cId="3753188214" sldId="261"/>
        </pc:sldMkLst>
        <pc:spChg chg="mod">
          <ac:chgData name="Mueller,Mikhaela Noelle" userId="S::mnmuel01@louisville.edu::ea193ffa-4d9c-406f-bb4f-6f5d2498934f" providerId="AD" clId="Web-{AE3FA87E-2885-4874-976D-FB2B9D9C4E50}" dt="2021-09-30T12:56:28.977" v="25" actId="20577"/>
          <ac:spMkLst>
            <pc:docMk/>
            <pc:sldMk cId="3753188214" sldId="261"/>
            <ac:spMk id="4" creationId="{5DF70115-1B5B-4AE4-AE94-9A9A86AFBCF5}"/>
          </ac:spMkLst>
        </pc:spChg>
      </pc:sldChg>
      <pc:sldChg chg="modSp">
        <pc:chgData name="Mueller,Mikhaela Noelle" userId="S::mnmuel01@louisville.edu::ea193ffa-4d9c-406f-bb4f-6f5d2498934f" providerId="AD" clId="Web-{AE3FA87E-2885-4874-976D-FB2B9D9C4E50}" dt="2021-09-30T12:56:18.570" v="22" actId="20577"/>
        <pc:sldMkLst>
          <pc:docMk/>
          <pc:sldMk cId="1282115781" sldId="262"/>
        </pc:sldMkLst>
        <pc:spChg chg="mod">
          <ac:chgData name="Mueller,Mikhaela Noelle" userId="S::mnmuel01@louisville.edu::ea193ffa-4d9c-406f-bb4f-6f5d2498934f" providerId="AD" clId="Web-{AE3FA87E-2885-4874-976D-FB2B9D9C4E50}" dt="2021-09-30T12:56:18.570" v="22" actId="20577"/>
          <ac:spMkLst>
            <pc:docMk/>
            <pc:sldMk cId="1282115781" sldId="262"/>
            <ac:spMk id="2" creationId="{2BECA7C2-AD7E-45FE-881D-08FF59EF5552}"/>
          </ac:spMkLst>
        </pc:spChg>
      </pc:sldChg>
      <pc:sldChg chg="modSp">
        <pc:chgData name="Mueller,Mikhaela Noelle" userId="S::mnmuel01@louisville.edu::ea193ffa-4d9c-406f-bb4f-6f5d2498934f" providerId="AD" clId="Web-{AE3FA87E-2885-4874-976D-FB2B9D9C4E50}" dt="2021-09-30T12:57:15.322" v="32" actId="1076"/>
        <pc:sldMkLst>
          <pc:docMk/>
          <pc:sldMk cId="1228875395" sldId="263"/>
        </pc:sldMkLst>
        <pc:spChg chg="mod">
          <ac:chgData name="Mueller,Mikhaela Noelle" userId="S::mnmuel01@louisville.edu::ea193ffa-4d9c-406f-bb4f-6f5d2498934f" providerId="AD" clId="Web-{AE3FA87E-2885-4874-976D-FB2B9D9C4E50}" dt="2021-09-30T12:57:15.322" v="32" actId="1076"/>
          <ac:spMkLst>
            <pc:docMk/>
            <pc:sldMk cId="1228875395" sldId="263"/>
            <ac:spMk id="8" creationId="{458D8D90-46D1-47F5-BDF9-395C7194C072}"/>
          </ac:spMkLst>
        </pc:spChg>
        <pc:grpChg chg="mod">
          <ac:chgData name="Mueller,Mikhaela Noelle" userId="S::mnmuel01@louisville.edu::ea193ffa-4d9c-406f-bb4f-6f5d2498934f" providerId="AD" clId="Web-{AE3FA87E-2885-4874-976D-FB2B9D9C4E50}" dt="2021-09-30T12:50:44.124" v="3" actId="1076"/>
          <ac:grpSpMkLst>
            <pc:docMk/>
            <pc:sldMk cId="1228875395" sldId="263"/>
            <ac:grpSpMk id="7" creationId="{998825A3-0C36-4E1B-82F6-5E8AD6327E9A}"/>
          </ac:grpSpMkLst>
        </pc:grpChg>
      </pc:sldChg>
      <pc:sldChg chg="modSp">
        <pc:chgData name="Mueller,Mikhaela Noelle" userId="S::mnmuel01@louisville.edu::ea193ffa-4d9c-406f-bb4f-6f5d2498934f" providerId="AD" clId="Web-{AE3FA87E-2885-4874-976D-FB2B9D9C4E50}" dt="2021-09-30T12:56:13.476" v="21" actId="20577"/>
        <pc:sldMkLst>
          <pc:docMk/>
          <pc:sldMk cId="8738732" sldId="265"/>
        </pc:sldMkLst>
        <pc:spChg chg="mod">
          <ac:chgData name="Mueller,Mikhaela Noelle" userId="S::mnmuel01@louisville.edu::ea193ffa-4d9c-406f-bb4f-6f5d2498934f" providerId="AD" clId="Web-{AE3FA87E-2885-4874-976D-FB2B9D9C4E50}" dt="2021-09-30T12:56:13.476" v="21" actId="20577"/>
          <ac:spMkLst>
            <pc:docMk/>
            <pc:sldMk cId="8738732" sldId="265"/>
            <ac:spMk id="7" creationId="{9472E710-D1BF-4214-85D6-B964644F3B9B}"/>
          </ac:spMkLst>
        </pc:spChg>
        <pc:picChg chg="mod">
          <ac:chgData name="Mueller,Mikhaela Noelle" userId="S::mnmuel01@louisville.edu::ea193ffa-4d9c-406f-bb4f-6f5d2498934f" providerId="AD" clId="Web-{AE3FA87E-2885-4874-976D-FB2B9D9C4E50}" dt="2021-09-30T12:54:56.646" v="18" actId="1076"/>
          <ac:picMkLst>
            <pc:docMk/>
            <pc:sldMk cId="8738732" sldId="265"/>
            <ac:picMk id="3" creationId="{E9BA7117-7626-4AF3-860E-22E21E8A6976}"/>
          </ac:picMkLst>
        </pc:picChg>
      </pc:sldChg>
      <pc:sldChg chg="modSp">
        <pc:chgData name="Mueller,Mikhaela Noelle" userId="S::mnmuel01@louisville.edu::ea193ffa-4d9c-406f-bb4f-6f5d2498934f" providerId="AD" clId="Web-{AE3FA87E-2885-4874-976D-FB2B9D9C4E50}" dt="2021-09-30T12:56:07.540" v="20" actId="20577"/>
        <pc:sldMkLst>
          <pc:docMk/>
          <pc:sldMk cId="648648309" sldId="268"/>
        </pc:sldMkLst>
        <pc:spChg chg="mod">
          <ac:chgData name="Mueller,Mikhaela Noelle" userId="S::mnmuel01@louisville.edu::ea193ffa-4d9c-406f-bb4f-6f5d2498934f" providerId="AD" clId="Web-{AE3FA87E-2885-4874-976D-FB2B9D9C4E50}" dt="2021-09-30T12:56:07.540" v="20" actId="20577"/>
          <ac:spMkLst>
            <pc:docMk/>
            <pc:sldMk cId="648648309" sldId="268"/>
            <ac:spMk id="2" creationId="{73419730-C4E9-434D-A34E-E0564349414E}"/>
          </ac:spMkLst>
        </pc:spChg>
        <pc:spChg chg="mod">
          <ac:chgData name="Mueller,Mikhaela Noelle" userId="S::mnmuel01@louisville.edu::ea193ffa-4d9c-406f-bb4f-6f5d2498934f" providerId="AD" clId="Web-{AE3FA87E-2885-4874-976D-FB2B9D9C4E50}" dt="2021-09-30T12:56:02.632" v="19" actId="20577"/>
          <ac:spMkLst>
            <pc:docMk/>
            <pc:sldMk cId="648648309" sldId="268"/>
            <ac:spMk id="3" creationId="{BD1D0FE6-8E62-484B-9624-63C785FFFBD2}"/>
          </ac:spMkLst>
        </pc:spChg>
      </pc:sldChg>
      <pc:sldChg chg="modSp">
        <pc:chgData name="Mueller,Mikhaela Noelle" userId="S::mnmuel01@louisville.edu::ea193ffa-4d9c-406f-bb4f-6f5d2498934f" providerId="AD" clId="Web-{AE3FA87E-2885-4874-976D-FB2B9D9C4E50}" dt="2021-09-30T12:56:37.133" v="27" actId="20577"/>
        <pc:sldMkLst>
          <pc:docMk/>
          <pc:sldMk cId="2449744167" sldId="269"/>
        </pc:sldMkLst>
        <pc:spChg chg="mod">
          <ac:chgData name="Mueller,Mikhaela Noelle" userId="S::mnmuel01@louisville.edu::ea193ffa-4d9c-406f-bb4f-6f5d2498934f" providerId="AD" clId="Web-{AE3FA87E-2885-4874-976D-FB2B9D9C4E50}" dt="2021-09-30T12:56:37.133" v="27" actId="20577"/>
          <ac:spMkLst>
            <pc:docMk/>
            <pc:sldMk cId="2449744167" sldId="269"/>
            <ac:spMk id="2" creationId="{9DFCF85E-0B25-4AF4-8BB8-8E9E436168A8}"/>
          </ac:spMkLst>
        </pc:spChg>
        <pc:spChg chg="mod">
          <ac:chgData name="Mueller,Mikhaela Noelle" userId="S::mnmuel01@louisville.edu::ea193ffa-4d9c-406f-bb4f-6f5d2498934f" providerId="AD" clId="Web-{AE3FA87E-2885-4874-976D-FB2B9D9C4E50}" dt="2021-09-30T12:56:34.634" v="26" actId="20577"/>
          <ac:spMkLst>
            <pc:docMk/>
            <pc:sldMk cId="2449744167" sldId="269"/>
            <ac:spMk id="3" creationId="{59DABD17-A74C-4E40-B1CF-DF4A9F68801C}"/>
          </ac:spMkLst>
        </pc:spChg>
      </pc:sldChg>
      <pc:sldChg chg="modSp">
        <pc:chgData name="Mueller,Mikhaela Noelle" userId="S::mnmuel01@louisville.edu::ea193ffa-4d9c-406f-bb4f-6f5d2498934f" providerId="AD" clId="Web-{AE3FA87E-2885-4874-976D-FB2B9D9C4E50}" dt="2021-09-30T12:56:43.102" v="29" actId="20577"/>
        <pc:sldMkLst>
          <pc:docMk/>
          <pc:sldMk cId="3553372329" sldId="270"/>
        </pc:sldMkLst>
        <pc:spChg chg="mod">
          <ac:chgData name="Mueller,Mikhaela Noelle" userId="S::mnmuel01@louisville.edu::ea193ffa-4d9c-406f-bb4f-6f5d2498934f" providerId="AD" clId="Web-{AE3FA87E-2885-4874-976D-FB2B9D9C4E50}" dt="2021-09-30T12:56:43.102" v="29" actId="20577"/>
          <ac:spMkLst>
            <pc:docMk/>
            <pc:sldMk cId="3553372329" sldId="270"/>
            <ac:spMk id="2" creationId="{9DFCF85E-0B25-4AF4-8BB8-8E9E436168A8}"/>
          </ac:spMkLst>
        </pc:spChg>
        <pc:spChg chg="mod">
          <ac:chgData name="Mueller,Mikhaela Noelle" userId="S::mnmuel01@louisville.edu::ea193ffa-4d9c-406f-bb4f-6f5d2498934f" providerId="AD" clId="Web-{AE3FA87E-2885-4874-976D-FB2B9D9C4E50}" dt="2021-09-30T12:56:40.274" v="28" actId="20577"/>
          <ac:spMkLst>
            <pc:docMk/>
            <pc:sldMk cId="3553372329" sldId="270"/>
            <ac:spMk id="3" creationId="{59DABD17-A74C-4E40-B1CF-DF4A9F68801C}"/>
          </ac:spMkLst>
        </pc:spChg>
      </pc:sldChg>
      <pc:sldChg chg="modSp">
        <pc:chgData name="Mueller,Mikhaela Noelle" userId="S::mnmuel01@louisville.edu::ea193ffa-4d9c-406f-bb4f-6f5d2498934f" providerId="AD" clId="Web-{AE3FA87E-2885-4874-976D-FB2B9D9C4E50}" dt="2021-09-30T12:56:53.274" v="31" actId="20577"/>
        <pc:sldMkLst>
          <pc:docMk/>
          <pc:sldMk cId="2989683109" sldId="271"/>
        </pc:sldMkLst>
        <pc:spChg chg="mod">
          <ac:chgData name="Mueller,Mikhaela Noelle" userId="S::mnmuel01@louisville.edu::ea193ffa-4d9c-406f-bb4f-6f5d2498934f" providerId="AD" clId="Web-{AE3FA87E-2885-4874-976D-FB2B9D9C4E50}" dt="2021-09-30T12:56:53.274" v="31" actId="20577"/>
          <ac:spMkLst>
            <pc:docMk/>
            <pc:sldMk cId="2989683109" sldId="271"/>
            <ac:spMk id="2" creationId="{9DFCF85E-0B25-4AF4-8BB8-8E9E436168A8}"/>
          </ac:spMkLst>
        </pc:spChg>
        <pc:spChg chg="mod">
          <ac:chgData name="Mueller,Mikhaela Noelle" userId="S::mnmuel01@louisville.edu::ea193ffa-4d9c-406f-bb4f-6f5d2498934f" providerId="AD" clId="Web-{AE3FA87E-2885-4874-976D-FB2B9D9C4E50}" dt="2021-09-30T12:56:50.540" v="30" actId="20577"/>
          <ac:spMkLst>
            <pc:docMk/>
            <pc:sldMk cId="2989683109" sldId="271"/>
            <ac:spMk id="3" creationId="{59DABD17-A74C-4E40-B1CF-DF4A9F68801C}"/>
          </ac:spMkLst>
        </pc:spChg>
      </pc:sldChg>
      <pc:sldChg chg="addSp modSp mod setBg">
        <pc:chgData name="Mueller,Mikhaela Noelle" userId="S::mnmuel01@louisville.edu::ea193ffa-4d9c-406f-bb4f-6f5d2498934f" providerId="AD" clId="Web-{AE3FA87E-2885-4874-976D-FB2B9D9C4E50}" dt="2021-09-30T12:49:35.982" v="2" actId="1076"/>
        <pc:sldMkLst>
          <pc:docMk/>
          <pc:sldMk cId="1774630503" sldId="273"/>
        </pc:sldMkLst>
        <pc:spChg chg="add">
          <ac:chgData name="Mueller,Mikhaela Noelle" userId="S::mnmuel01@louisville.edu::ea193ffa-4d9c-406f-bb4f-6f5d2498934f" providerId="AD" clId="Web-{AE3FA87E-2885-4874-976D-FB2B9D9C4E50}" dt="2021-09-30T12:49:26.684" v="0"/>
          <ac:spMkLst>
            <pc:docMk/>
            <pc:sldMk cId="1774630503" sldId="273"/>
            <ac:spMk id="10" creationId="{C3862298-AF85-4572-BED3-52E573EBD410}"/>
          </ac:spMkLst>
        </pc:spChg>
        <pc:spChg chg="add">
          <ac:chgData name="Mueller,Mikhaela Noelle" userId="S::mnmuel01@louisville.edu::ea193ffa-4d9c-406f-bb4f-6f5d2498934f" providerId="AD" clId="Web-{AE3FA87E-2885-4874-976D-FB2B9D9C4E50}" dt="2021-09-30T12:49:26.684" v="0"/>
          <ac:spMkLst>
            <pc:docMk/>
            <pc:sldMk cId="1774630503" sldId="273"/>
            <ac:spMk id="12" creationId="{1C897582-CB19-41B5-9426-8BD7BD008256}"/>
          </ac:spMkLst>
        </pc:spChg>
        <pc:spChg chg="add">
          <ac:chgData name="Mueller,Mikhaela Noelle" userId="S::mnmuel01@louisville.edu::ea193ffa-4d9c-406f-bb4f-6f5d2498934f" providerId="AD" clId="Web-{AE3FA87E-2885-4874-976D-FB2B9D9C4E50}" dt="2021-09-30T12:49:26.684" v="0"/>
          <ac:spMkLst>
            <pc:docMk/>
            <pc:sldMk cId="1774630503" sldId="273"/>
            <ac:spMk id="14" creationId="{0E7066FC-B004-4B5A-B02B-599B51EF3221}"/>
          </ac:spMkLst>
        </pc:spChg>
        <pc:grpChg chg="mod">
          <ac:chgData name="Mueller,Mikhaela Noelle" userId="S::mnmuel01@louisville.edu::ea193ffa-4d9c-406f-bb4f-6f5d2498934f" providerId="AD" clId="Web-{AE3FA87E-2885-4874-976D-FB2B9D9C4E50}" dt="2021-09-30T12:49:35.982" v="2" actId="1076"/>
          <ac:grpSpMkLst>
            <pc:docMk/>
            <pc:sldMk cId="1774630503" sldId="273"/>
            <ac:grpSpMk id="2" creationId="{AB6D3E69-91C7-4045-95BD-4777732D9CBA}"/>
          </ac:grpSpMkLst>
        </pc:grpChg>
      </pc:sldChg>
    </pc:docChg>
  </pc:docChgLst>
  <pc:docChgLst>
    <pc:chgData name="Hogue,Meredith Reagan" userId="S::mrhogu02@louisville.edu::061a7ff5-8fa9-4730-8621-796eb831baee" providerId="AD" clId="Web-{3561171E-C952-450F-8A3A-4CD486C06001}"/>
    <pc:docChg chg="addSld delSld modSld sldOrd">
      <pc:chgData name="Hogue,Meredith Reagan" userId="S::mrhogu02@louisville.edu::061a7ff5-8fa9-4730-8621-796eb831baee" providerId="AD" clId="Web-{3561171E-C952-450F-8A3A-4CD486C06001}" dt="2021-09-28T03:33:04.059" v="242" actId="1076"/>
      <pc:docMkLst>
        <pc:docMk/>
      </pc:docMkLst>
      <pc:sldChg chg="modSp">
        <pc:chgData name="Hogue,Meredith Reagan" userId="S::mrhogu02@louisville.edu::061a7ff5-8fa9-4730-8621-796eb831baee" providerId="AD" clId="Web-{3561171E-C952-450F-8A3A-4CD486C06001}" dt="2021-09-28T03:15:40.781" v="34" actId="20577"/>
        <pc:sldMkLst>
          <pc:docMk/>
          <pc:sldMk cId="883542761" sldId="256"/>
        </pc:sldMkLst>
        <pc:spChg chg="mod">
          <ac:chgData name="Hogue,Meredith Reagan" userId="S::mrhogu02@louisville.edu::061a7ff5-8fa9-4730-8621-796eb831baee" providerId="AD" clId="Web-{3561171E-C952-450F-8A3A-4CD486C06001}" dt="2021-09-28T03:15:09.453" v="1" actId="20577"/>
          <ac:spMkLst>
            <pc:docMk/>
            <pc:sldMk cId="883542761" sldId="256"/>
            <ac:spMk id="2" creationId="{1D8ED4C1-B178-474C-B979-6A76AACF5BFC}"/>
          </ac:spMkLst>
        </pc:spChg>
        <pc:spChg chg="mod">
          <ac:chgData name="Hogue,Meredith Reagan" userId="S::mrhogu02@louisville.edu::061a7ff5-8fa9-4730-8621-796eb831baee" providerId="AD" clId="Web-{3561171E-C952-450F-8A3A-4CD486C06001}" dt="2021-09-28T03:15:40.781" v="34" actId="20577"/>
          <ac:spMkLst>
            <pc:docMk/>
            <pc:sldMk cId="883542761" sldId="256"/>
            <ac:spMk id="3" creationId="{3B054501-06E0-0248-8116-30D9BE0FBAF2}"/>
          </ac:spMkLst>
        </pc:spChg>
      </pc:sldChg>
      <pc:sldChg chg="modSp del">
        <pc:chgData name="Hogue,Meredith Reagan" userId="S::mrhogu02@louisville.edu::061a7ff5-8fa9-4730-8621-796eb831baee" providerId="AD" clId="Web-{3561171E-C952-450F-8A3A-4CD486C06001}" dt="2021-09-28T03:32:04.809" v="223"/>
        <pc:sldMkLst>
          <pc:docMk/>
          <pc:sldMk cId="954466104" sldId="257"/>
        </pc:sldMkLst>
        <pc:spChg chg="mod">
          <ac:chgData name="Hogue,Meredith Reagan" userId="S::mrhogu02@louisville.edu::061a7ff5-8fa9-4730-8621-796eb831baee" providerId="AD" clId="Web-{3561171E-C952-450F-8A3A-4CD486C06001}" dt="2021-09-28T03:29:34.622" v="202" actId="20577"/>
          <ac:spMkLst>
            <pc:docMk/>
            <pc:sldMk cId="954466104" sldId="257"/>
            <ac:spMk id="2" creationId="{2F1DF620-75A5-46CA-9E4A-5BF9CD46E727}"/>
          </ac:spMkLst>
        </pc:spChg>
        <pc:graphicFrameChg chg="mod modGraphic">
          <ac:chgData name="Hogue,Meredith Reagan" userId="S::mrhogu02@louisville.edu::061a7ff5-8fa9-4730-8621-796eb831baee" providerId="AD" clId="Web-{3561171E-C952-450F-8A3A-4CD486C06001}" dt="2021-09-28T03:31:28.543" v="218"/>
          <ac:graphicFrameMkLst>
            <pc:docMk/>
            <pc:sldMk cId="954466104" sldId="257"/>
            <ac:graphicFrameMk id="7" creationId="{EC5C643F-4412-484A-8E25-27D9144BF96E}"/>
          </ac:graphicFrameMkLst>
        </pc:graphicFrameChg>
      </pc:sldChg>
      <pc:sldChg chg="addSp delSp modSp mod modClrScheme delDesignElem chgLayout">
        <pc:chgData name="Hogue,Meredith Reagan" userId="S::mrhogu02@louisville.edu::061a7ff5-8fa9-4730-8621-796eb831baee" providerId="AD" clId="Web-{3561171E-C952-450F-8A3A-4CD486C06001}" dt="2021-09-28T03:21:38.202" v="101"/>
        <pc:sldMkLst>
          <pc:docMk/>
          <pc:sldMk cId="1640910793" sldId="258"/>
        </pc:sldMkLst>
        <pc:spChg chg="mod ord">
          <ac:chgData name="Hogue,Meredith Reagan" userId="S::mrhogu02@louisville.edu::061a7ff5-8fa9-4730-8621-796eb831baee" providerId="AD" clId="Web-{3561171E-C952-450F-8A3A-4CD486C06001}" dt="2021-09-28T03:21:38.202" v="101"/>
          <ac:spMkLst>
            <pc:docMk/>
            <pc:sldMk cId="1640910793" sldId="258"/>
            <ac:spMk id="2" creationId="{DD26685D-1288-4B81-BD82-CE2AD76DB6FD}"/>
          </ac:spMkLst>
        </pc:spChg>
        <pc:spChg chg="mod ord">
          <ac:chgData name="Hogue,Meredith Reagan" userId="S::mrhogu02@louisville.edu::061a7ff5-8fa9-4730-8621-796eb831baee" providerId="AD" clId="Web-{3561171E-C952-450F-8A3A-4CD486C06001}" dt="2021-09-28T03:21:38.202" v="101"/>
          <ac:spMkLst>
            <pc:docMk/>
            <pc:sldMk cId="1640910793" sldId="258"/>
            <ac:spMk id="3" creationId="{92D66015-CC22-4919-98F2-26E3259B87B6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1:03.968" v="93"/>
          <ac:spMkLst>
            <pc:docMk/>
            <pc:sldMk cId="1640910793" sldId="258"/>
            <ac:spMk id="4" creationId="{DB2E820D-5698-4C5C-9AF3-AEA7F82163CF}"/>
          </ac:spMkLst>
        </pc:spChg>
        <pc:spChg chg="add del mod ord">
          <ac:chgData name="Hogue,Meredith Reagan" userId="S::mrhogu02@louisville.edu::061a7ff5-8fa9-4730-8621-796eb831baee" providerId="AD" clId="Web-{3561171E-C952-450F-8A3A-4CD486C06001}" dt="2021-09-28T03:21:38.202" v="101"/>
          <ac:spMkLst>
            <pc:docMk/>
            <pc:sldMk cId="1640910793" sldId="258"/>
            <ac:spMk id="5" creationId="{ADC3986A-99E9-4D76-B453-6EEA580EE001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1:38.202" v="101"/>
          <ac:spMkLst>
            <pc:docMk/>
            <pc:sldMk cId="1640910793" sldId="258"/>
            <ac:spMk id="8" creationId="{C2554CA6-288E-4202-BC52-2E5A8F0C0AED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1:38.202" v="101"/>
          <ac:spMkLst>
            <pc:docMk/>
            <pc:sldMk cId="1640910793" sldId="258"/>
            <ac:spMk id="10" creationId="{B10BB131-AC8E-4A8E-A5D1-36260F720C3B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1:38.202" v="101"/>
          <ac:spMkLst>
            <pc:docMk/>
            <pc:sldMk cId="1640910793" sldId="258"/>
            <ac:spMk id="12" creationId="{5B7778FC-632E-4DCA-A7CB-0D7731CCF970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1:38.202" v="101"/>
          <ac:spMkLst>
            <pc:docMk/>
            <pc:sldMk cId="1640910793" sldId="258"/>
            <ac:spMk id="14" creationId="{FA23A907-97FB-4A8F-880A-DD77401C4296}"/>
          </ac:spMkLst>
        </pc:spChg>
      </pc:sldChg>
      <pc:sldChg chg="addSp delSp modSp del">
        <pc:chgData name="Hogue,Meredith Reagan" userId="S::mrhogu02@louisville.edu::061a7ff5-8fa9-4730-8621-796eb831baee" providerId="AD" clId="Web-{3561171E-C952-450F-8A3A-4CD486C06001}" dt="2021-09-28T03:28:38.231" v="196"/>
        <pc:sldMkLst>
          <pc:docMk/>
          <pc:sldMk cId="916300391" sldId="259"/>
        </pc:sldMkLst>
        <pc:spChg chg="mod">
          <ac:chgData name="Hogue,Meredith Reagan" userId="S::mrhogu02@louisville.edu::061a7ff5-8fa9-4730-8621-796eb831baee" providerId="AD" clId="Web-{3561171E-C952-450F-8A3A-4CD486C06001}" dt="2021-09-28T03:19:14.031" v="65" actId="20577"/>
          <ac:spMkLst>
            <pc:docMk/>
            <pc:sldMk cId="916300391" sldId="259"/>
            <ac:spMk id="2" creationId="{26820754-4CB0-42B5-8005-794FF22364B9}"/>
          </ac:spMkLst>
        </pc:spChg>
        <pc:spChg chg="add del mod">
          <ac:chgData name="Hogue,Meredith Reagan" userId="S::mrhogu02@louisville.edu::061a7ff5-8fa9-4730-8621-796eb831baee" providerId="AD" clId="Web-{3561171E-C952-450F-8A3A-4CD486C06001}" dt="2021-09-28T03:16:43.109" v="49"/>
          <ac:spMkLst>
            <pc:docMk/>
            <pc:sldMk cId="916300391" sldId="259"/>
            <ac:spMk id="6" creationId="{DF927B45-DD99-4D66-A8EB-512FBF121C72}"/>
          </ac:spMkLst>
        </pc:spChg>
        <pc:spChg chg="add mod">
          <ac:chgData name="Hogue,Meredith Reagan" userId="S::mrhogu02@louisville.edu::061a7ff5-8fa9-4730-8621-796eb831baee" providerId="AD" clId="Web-{3561171E-C952-450F-8A3A-4CD486C06001}" dt="2021-09-28T03:19:25.359" v="71" actId="20577"/>
          <ac:spMkLst>
            <pc:docMk/>
            <pc:sldMk cId="916300391" sldId="259"/>
            <ac:spMk id="7" creationId="{C27EE323-5E17-4D84-B73C-41D2BDA1DD61}"/>
          </ac:spMkLst>
        </pc:spChg>
        <pc:picChg chg="del">
          <ac:chgData name="Hogue,Meredith Reagan" userId="S::mrhogu02@louisville.edu::061a7ff5-8fa9-4730-8621-796eb831baee" providerId="AD" clId="Web-{3561171E-C952-450F-8A3A-4CD486C06001}" dt="2021-09-28T03:16:38.734" v="46"/>
          <ac:picMkLst>
            <pc:docMk/>
            <pc:sldMk cId="916300391" sldId="259"/>
            <ac:picMk id="4" creationId="{F453E6AC-F645-4FB8-BCF1-ABC4C0093694}"/>
          </ac:picMkLst>
        </pc:picChg>
        <pc:picChg chg="del">
          <ac:chgData name="Hogue,Meredith Reagan" userId="S::mrhogu02@louisville.edu::061a7ff5-8fa9-4730-8621-796eb831baee" providerId="AD" clId="Web-{3561171E-C952-450F-8A3A-4CD486C06001}" dt="2021-09-28T03:16:41.484" v="47"/>
          <ac:picMkLst>
            <pc:docMk/>
            <pc:sldMk cId="916300391" sldId="259"/>
            <ac:picMk id="5" creationId="{AA027884-DBA4-47FC-B87F-1CB0803BA884}"/>
          </ac:picMkLst>
        </pc:picChg>
      </pc:sldChg>
      <pc:sldChg chg="modSp">
        <pc:chgData name="Hogue,Meredith Reagan" userId="S::mrhogu02@louisville.edu::061a7ff5-8fa9-4730-8621-796eb831baee" providerId="AD" clId="Web-{3561171E-C952-450F-8A3A-4CD486C06001}" dt="2021-09-28T03:29:23.263" v="199" actId="20577"/>
        <pc:sldMkLst>
          <pc:docMk/>
          <pc:sldMk cId="3753188214" sldId="261"/>
        </pc:sldMkLst>
        <pc:spChg chg="mod">
          <ac:chgData name="Hogue,Meredith Reagan" userId="S::mrhogu02@louisville.edu::061a7ff5-8fa9-4730-8621-796eb831baee" providerId="AD" clId="Web-{3561171E-C952-450F-8A3A-4CD486C06001}" dt="2021-09-28T03:29:20.028" v="198" actId="20577"/>
          <ac:spMkLst>
            <pc:docMk/>
            <pc:sldMk cId="3753188214" sldId="261"/>
            <ac:spMk id="2" creationId="{6A50BC7B-D6BB-4852-82EA-7C8908B5114B}"/>
          </ac:spMkLst>
        </pc:spChg>
        <pc:spChg chg="mod">
          <ac:chgData name="Hogue,Meredith Reagan" userId="S::mrhogu02@louisville.edu::061a7ff5-8fa9-4730-8621-796eb831baee" providerId="AD" clId="Web-{3561171E-C952-450F-8A3A-4CD486C06001}" dt="2021-09-28T03:29:23.263" v="199" actId="20577"/>
          <ac:spMkLst>
            <pc:docMk/>
            <pc:sldMk cId="3753188214" sldId="261"/>
            <ac:spMk id="3" creationId="{72A124A6-472C-4CD7-B40E-E72510F35BA1}"/>
          </ac:spMkLst>
        </pc:spChg>
      </pc:sldChg>
      <pc:sldChg chg="new del">
        <pc:chgData name="Hogue,Meredith Reagan" userId="S::mrhogu02@louisville.edu::061a7ff5-8fa9-4730-8621-796eb831baee" providerId="AD" clId="Web-{3561171E-C952-450F-8A3A-4CD486C06001}" dt="2021-09-28T03:17:51.750" v="54"/>
        <pc:sldMkLst>
          <pc:docMk/>
          <pc:sldMk cId="668037494" sldId="262"/>
        </pc:sldMkLst>
      </pc:sldChg>
      <pc:sldChg chg="addSp modSp new">
        <pc:chgData name="Hogue,Meredith Reagan" userId="S::mrhogu02@louisville.edu::061a7ff5-8fa9-4730-8621-796eb831baee" providerId="AD" clId="Web-{3561171E-C952-450F-8A3A-4CD486C06001}" dt="2021-09-28T03:20:10.655" v="82" actId="1076"/>
        <pc:sldMkLst>
          <pc:docMk/>
          <pc:sldMk cId="1282115781" sldId="262"/>
        </pc:sldMkLst>
        <pc:spChg chg="add mod">
          <ac:chgData name="Hogue,Meredith Reagan" userId="S::mrhogu02@louisville.edu::061a7ff5-8fa9-4730-8621-796eb831baee" providerId="AD" clId="Web-{3561171E-C952-450F-8A3A-4CD486C06001}" dt="2021-09-28T03:20:10.655" v="82" actId="1076"/>
          <ac:spMkLst>
            <pc:docMk/>
            <pc:sldMk cId="1282115781" sldId="262"/>
            <ac:spMk id="2" creationId="{2BECA7C2-AD7E-45FE-881D-08FF59EF5552}"/>
          </ac:spMkLst>
        </pc:spChg>
      </pc:sldChg>
      <pc:sldChg chg="new del">
        <pc:chgData name="Hogue,Meredith Reagan" userId="S::mrhogu02@louisville.edu::061a7ff5-8fa9-4730-8621-796eb831baee" providerId="AD" clId="Web-{3561171E-C952-450F-8A3A-4CD486C06001}" dt="2021-09-28T03:19:37.421" v="73"/>
        <pc:sldMkLst>
          <pc:docMk/>
          <pc:sldMk cId="3544257146" sldId="262"/>
        </pc:sldMkLst>
      </pc:sldChg>
      <pc:sldChg chg="new del">
        <pc:chgData name="Hogue,Meredith Reagan" userId="S::mrhogu02@louisville.edu::061a7ff5-8fa9-4730-8621-796eb831baee" providerId="AD" clId="Web-{3561171E-C952-450F-8A3A-4CD486C06001}" dt="2021-09-28T03:17:01.265" v="51"/>
        <pc:sldMkLst>
          <pc:docMk/>
          <pc:sldMk cId="4213728571" sldId="262"/>
        </pc:sldMkLst>
      </pc:sldChg>
      <pc:sldChg chg="addSp modSp new">
        <pc:chgData name="Hogue,Meredith Reagan" userId="S::mrhogu02@louisville.edu::061a7ff5-8fa9-4730-8621-796eb831baee" providerId="AD" clId="Web-{3561171E-C952-450F-8A3A-4CD486C06001}" dt="2021-09-28T03:20:25.327" v="88" actId="1076"/>
        <pc:sldMkLst>
          <pc:docMk/>
          <pc:sldMk cId="1228875395" sldId="263"/>
        </pc:sldMkLst>
        <pc:spChg chg="add mod">
          <ac:chgData name="Hogue,Meredith Reagan" userId="S::mrhogu02@louisville.edu::061a7ff5-8fa9-4730-8621-796eb831baee" providerId="AD" clId="Web-{3561171E-C952-450F-8A3A-4CD486C06001}" dt="2021-09-28T03:20:25.327" v="88" actId="1076"/>
          <ac:spMkLst>
            <pc:docMk/>
            <pc:sldMk cId="1228875395" sldId="263"/>
            <ac:spMk id="2" creationId="{5051DA08-206E-4AD2-BEFD-DB9229925551}"/>
          </ac:spMkLst>
        </pc:spChg>
      </pc:sldChg>
      <pc:sldChg chg="add del ord replId">
        <pc:chgData name="Hogue,Meredith Reagan" userId="S::mrhogu02@louisville.edu::061a7ff5-8fa9-4730-8621-796eb831baee" providerId="AD" clId="Web-{3561171E-C952-450F-8A3A-4CD486C06001}" dt="2021-09-28T03:18:14.718" v="56"/>
        <pc:sldMkLst>
          <pc:docMk/>
          <pc:sldMk cId="2225576103" sldId="263"/>
        </pc:sldMkLst>
      </pc:sldChg>
      <pc:sldChg chg="addSp modSp new">
        <pc:chgData name="Hogue,Meredith Reagan" userId="S::mrhogu02@louisville.edu::061a7ff5-8fa9-4730-8621-796eb831baee" providerId="AD" clId="Web-{3561171E-C952-450F-8A3A-4CD486C06001}" dt="2021-09-28T03:20:38.749" v="91" actId="1076"/>
        <pc:sldMkLst>
          <pc:docMk/>
          <pc:sldMk cId="991291680" sldId="264"/>
        </pc:sldMkLst>
        <pc:spChg chg="add mod">
          <ac:chgData name="Hogue,Meredith Reagan" userId="S::mrhogu02@louisville.edu::061a7ff5-8fa9-4730-8621-796eb831baee" providerId="AD" clId="Web-{3561171E-C952-450F-8A3A-4CD486C06001}" dt="2021-09-28T03:20:38.749" v="91" actId="1076"/>
          <ac:spMkLst>
            <pc:docMk/>
            <pc:sldMk cId="991291680" sldId="264"/>
            <ac:spMk id="2" creationId="{C62FFA9B-67B9-4FE4-8C10-E5C8561C3E76}"/>
          </ac:spMkLst>
        </pc:spChg>
      </pc:sldChg>
      <pc:sldChg chg="addSp delSp modSp new mod setBg setClrOvrMap">
        <pc:chgData name="Hogue,Meredith Reagan" userId="S::mrhogu02@louisville.edu::061a7ff5-8fa9-4730-8621-796eb831baee" providerId="AD" clId="Web-{3561171E-C952-450F-8A3A-4CD486C06001}" dt="2021-09-28T03:28:24.544" v="195" actId="14100"/>
        <pc:sldMkLst>
          <pc:docMk/>
          <pc:sldMk cId="8738732" sldId="265"/>
        </pc:sldMkLst>
        <pc:spChg chg="del mod">
          <ac:chgData name="Hogue,Meredith Reagan" userId="S::mrhogu02@louisville.edu::061a7ff5-8fa9-4730-8621-796eb831baee" providerId="AD" clId="Web-{3561171E-C952-450F-8A3A-4CD486C06001}" dt="2021-09-28T03:22:42.374" v="105"/>
          <ac:spMkLst>
            <pc:docMk/>
            <pc:sldMk cId="8738732" sldId="265"/>
            <ac:spMk id="2" creationId="{88AA9F4B-0A4A-4F0B-9A4B-270F0FC15BC9}"/>
          </ac:spMkLst>
        </pc:spChg>
        <pc:spChg chg="del">
          <ac:chgData name="Hogue,Meredith Reagan" userId="S::mrhogu02@louisville.edu::061a7ff5-8fa9-4730-8621-796eb831baee" providerId="AD" clId="Web-{3561171E-C952-450F-8A3A-4CD486C06001}" dt="2021-09-28T03:22:24.436" v="103"/>
          <ac:spMkLst>
            <pc:docMk/>
            <pc:sldMk cId="8738732" sldId="265"/>
            <ac:spMk id="3" creationId="{581AE44A-0E64-489B-9FD0-9DDA8D3D3FBF}"/>
          </ac:spMkLst>
        </pc:spChg>
        <pc:spChg chg="del">
          <ac:chgData name="Hogue,Meredith Reagan" userId="S::mrhogu02@louisville.edu::061a7ff5-8fa9-4730-8621-796eb831baee" providerId="AD" clId="Web-{3561171E-C952-450F-8A3A-4CD486C06001}" dt="2021-09-28T03:22:24.436" v="103"/>
          <ac:spMkLst>
            <pc:docMk/>
            <pc:sldMk cId="8738732" sldId="265"/>
            <ac:spMk id="4" creationId="{0C018934-330C-48DE-B8B1-021D6E629672}"/>
          </ac:spMkLst>
        </pc:spChg>
        <pc:spChg chg="add mod">
          <ac:chgData name="Hogue,Meredith Reagan" userId="S::mrhogu02@louisville.edu::061a7ff5-8fa9-4730-8621-796eb831baee" providerId="AD" clId="Web-{3561171E-C952-450F-8A3A-4CD486C06001}" dt="2021-09-28T03:27:56.747" v="187" actId="20577"/>
          <ac:spMkLst>
            <pc:docMk/>
            <pc:sldMk cId="8738732" sldId="265"/>
            <ac:spMk id="6" creationId="{672CB85F-DB54-45E1-A83A-866B8B0BA271}"/>
          </ac:spMkLst>
        </pc:spChg>
        <pc:spChg chg="add mod">
          <ac:chgData name="Hogue,Meredith Reagan" userId="S::mrhogu02@louisville.edu::061a7ff5-8fa9-4730-8621-796eb831baee" providerId="AD" clId="Web-{3561171E-C952-450F-8A3A-4CD486C06001}" dt="2021-09-28T03:28:24.544" v="195" actId="14100"/>
          <ac:spMkLst>
            <pc:docMk/>
            <pc:sldMk cId="8738732" sldId="265"/>
            <ac:spMk id="7" creationId="{9472E710-D1BF-4214-85D6-B964644F3B9B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4:17.217" v="117"/>
          <ac:spMkLst>
            <pc:docMk/>
            <pc:sldMk cId="8738732" sldId="265"/>
            <ac:spMk id="9" creationId="{66B332A4-D438-4773-A77F-5ED49A448D9D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4:17.217" v="117"/>
          <ac:spMkLst>
            <pc:docMk/>
            <pc:sldMk cId="8738732" sldId="265"/>
            <ac:spMk id="11" creationId="{DF9AD32D-FF05-44F4-BD4D-9CEE89B71EB9}"/>
          </ac:spMkLst>
        </pc:spChg>
        <pc:spChg chg="add">
          <ac:chgData name="Hogue,Meredith Reagan" userId="S::mrhogu02@louisville.edu::061a7ff5-8fa9-4730-8621-796eb831baee" providerId="AD" clId="Web-{3561171E-C952-450F-8A3A-4CD486C06001}" dt="2021-09-28T03:27:37.138" v="185"/>
          <ac:spMkLst>
            <pc:docMk/>
            <pc:sldMk cId="8738732" sldId="265"/>
            <ac:spMk id="12" creationId="{743AA782-23D1-4521-8CAD-47662984AA08}"/>
          </ac:spMkLst>
        </pc:spChg>
        <pc:spChg chg="add">
          <ac:chgData name="Hogue,Meredith Reagan" userId="S::mrhogu02@louisville.edu::061a7ff5-8fa9-4730-8621-796eb831baee" providerId="AD" clId="Web-{3561171E-C952-450F-8A3A-4CD486C06001}" dt="2021-09-28T03:27:37.138" v="185"/>
          <ac:spMkLst>
            <pc:docMk/>
            <pc:sldMk cId="8738732" sldId="265"/>
            <ac:spMk id="14" creationId="{71877DBC-BB60-40F0-AC93-2ACDBAAE60CE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5:01.545" v="122"/>
          <ac:spMkLst>
            <pc:docMk/>
            <pc:sldMk cId="8738732" sldId="265"/>
            <ac:spMk id="16" creationId="{86FF76B9-219D-4469-AF87-0236D29032F1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5:01.545" v="122"/>
          <ac:spMkLst>
            <pc:docMk/>
            <pc:sldMk cId="8738732" sldId="265"/>
            <ac:spMk id="22" creationId="{2E80C965-DB6D-4F81-9E9E-B027384D0BD6}"/>
          </ac:spMkLst>
        </pc:spChg>
        <pc:spChg chg="add del">
          <ac:chgData name="Hogue,Meredith Reagan" userId="S::mrhogu02@louisville.edu::061a7ff5-8fa9-4730-8621-796eb831baee" providerId="AD" clId="Web-{3561171E-C952-450F-8A3A-4CD486C06001}" dt="2021-09-28T03:25:01.545" v="122"/>
          <ac:spMkLst>
            <pc:docMk/>
            <pc:sldMk cId="8738732" sldId="265"/>
            <ac:spMk id="24" creationId="{633C5E46-DAC5-4661-9C87-22B08E2A512F}"/>
          </ac:spMkLst>
        </pc:spChg>
        <pc:grpChg chg="add del">
          <ac:chgData name="Hogue,Meredith Reagan" userId="S::mrhogu02@louisville.edu::061a7ff5-8fa9-4730-8621-796eb831baee" providerId="AD" clId="Web-{3561171E-C952-450F-8A3A-4CD486C06001}" dt="2021-09-28T03:25:01.545" v="122"/>
          <ac:grpSpMkLst>
            <pc:docMk/>
            <pc:sldMk cId="8738732" sldId="265"/>
            <ac:grpSpMk id="18" creationId="{DB88BD78-87E1-424D-B479-C37D8E41B12E}"/>
          </ac:grpSpMkLst>
        </pc:grpChg>
        <pc:picChg chg="add mod ord modCrop">
          <ac:chgData name="Hogue,Meredith Reagan" userId="S::mrhogu02@louisville.edu::061a7ff5-8fa9-4730-8621-796eb831baee" providerId="AD" clId="Web-{3561171E-C952-450F-8A3A-4CD486C06001}" dt="2021-09-28T03:27:37.138" v="185"/>
          <ac:picMkLst>
            <pc:docMk/>
            <pc:sldMk cId="8738732" sldId="265"/>
            <ac:picMk id="5" creationId="{07932962-246D-4B88-BDEB-90A352CF5141}"/>
          </ac:picMkLst>
        </pc:picChg>
      </pc:sldChg>
      <pc:sldChg chg="new del">
        <pc:chgData name="Hogue,Meredith Reagan" userId="S::mrhogu02@louisville.edu::061a7ff5-8fa9-4730-8621-796eb831baee" providerId="AD" clId="Web-{3561171E-C952-450F-8A3A-4CD486C06001}" dt="2021-09-28T03:31:37.840" v="220"/>
        <pc:sldMkLst>
          <pc:docMk/>
          <pc:sldMk cId="2415871145" sldId="266"/>
        </pc:sldMkLst>
      </pc:sldChg>
      <pc:sldChg chg="addSp delSp modSp add replId">
        <pc:chgData name="Hogue,Meredith Reagan" userId="S::mrhogu02@louisville.edu::061a7ff5-8fa9-4730-8621-796eb831baee" providerId="AD" clId="Web-{3561171E-C952-450F-8A3A-4CD486C06001}" dt="2021-09-28T03:32:13.371" v="224" actId="14100"/>
        <pc:sldMkLst>
          <pc:docMk/>
          <pc:sldMk cId="3318836246" sldId="266"/>
        </pc:sldMkLst>
        <pc:spChg chg="add mod">
          <ac:chgData name="Hogue,Meredith Reagan" userId="S::mrhogu02@louisville.edu::061a7ff5-8fa9-4730-8621-796eb831baee" providerId="AD" clId="Web-{3561171E-C952-450F-8A3A-4CD486C06001}" dt="2021-09-28T03:32:13.371" v="224" actId="14100"/>
          <ac:spMkLst>
            <pc:docMk/>
            <pc:sldMk cId="3318836246" sldId="266"/>
            <ac:spMk id="4" creationId="{0AA4928A-EC97-4A3E-BACD-BF24BAE235EC}"/>
          </ac:spMkLst>
        </pc:spChg>
        <pc:graphicFrameChg chg="del">
          <ac:chgData name="Hogue,Meredith Reagan" userId="S::mrhogu02@louisville.edu::061a7ff5-8fa9-4730-8621-796eb831baee" providerId="AD" clId="Web-{3561171E-C952-450F-8A3A-4CD486C06001}" dt="2021-09-28T03:31:57.199" v="222"/>
          <ac:graphicFrameMkLst>
            <pc:docMk/>
            <pc:sldMk cId="3318836246" sldId="266"/>
            <ac:graphicFrameMk id="7" creationId="{EC5C643F-4412-484A-8E25-27D9144BF96E}"/>
          </ac:graphicFrameMkLst>
        </pc:graphicFrameChg>
      </pc:sldChg>
      <pc:sldChg chg="modSp add ord replId">
        <pc:chgData name="Hogue,Meredith Reagan" userId="S::mrhogu02@louisville.edu::061a7ff5-8fa9-4730-8621-796eb831baee" providerId="AD" clId="Web-{3561171E-C952-450F-8A3A-4CD486C06001}" dt="2021-09-28T03:33:04.059" v="242" actId="1076"/>
        <pc:sldMkLst>
          <pc:docMk/>
          <pc:sldMk cId="3604062617" sldId="267"/>
        </pc:sldMkLst>
        <pc:spChg chg="mod">
          <ac:chgData name="Hogue,Meredith Reagan" userId="S::mrhogu02@louisville.edu::061a7ff5-8fa9-4730-8621-796eb831baee" providerId="AD" clId="Web-{3561171E-C952-450F-8A3A-4CD486C06001}" dt="2021-09-28T03:33:04.059" v="242" actId="1076"/>
          <ac:spMkLst>
            <pc:docMk/>
            <pc:sldMk cId="3604062617" sldId="267"/>
            <ac:spMk id="2" creationId="{1D8ED4C1-B178-474C-B979-6A76AACF5BFC}"/>
          </ac:spMkLst>
        </pc:spChg>
        <pc:spChg chg="mod">
          <ac:chgData name="Hogue,Meredith Reagan" userId="S::mrhogu02@louisville.edu::061a7ff5-8fa9-4730-8621-796eb831baee" providerId="AD" clId="Web-{3561171E-C952-450F-8A3A-4CD486C06001}" dt="2021-09-28T03:32:57.309" v="241" actId="1076"/>
          <ac:spMkLst>
            <pc:docMk/>
            <pc:sldMk cId="3604062617" sldId="267"/>
            <ac:spMk id="3" creationId="{3B054501-06E0-0248-8116-30D9BE0FBAF2}"/>
          </ac:spMkLst>
        </pc:spChg>
      </pc:sldChg>
    </pc:docChg>
  </pc:docChgLst>
  <pc:docChgLst>
    <pc:chgData clId="Web-{3561171E-C952-450F-8A3A-4CD486C06001}"/>
    <pc:docChg chg="modSld">
      <pc:chgData name="" userId="" providerId="" clId="Web-{3561171E-C952-450F-8A3A-4CD486C06001}" dt="2021-09-28T03:15:04.719" v="1"/>
      <pc:docMkLst>
        <pc:docMk/>
      </pc:docMkLst>
      <pc:sldChg chg="addSp delSp">
        <pc:chgData name="" userId="" providerId="" clId="Web-{3561171E-C952-450F-8A3A-4CD486C06001}" dt="2021-09-28T03:15:04.719" v="1"/>
        <pc:sldMkLst>
          <pc:docMk/>
          <pc:sldMk cId="883542761" sldId="256"/>
        </pc:sldMkLst>
        <pc:spChg chg="add del">
          <ac:chgData name="" userId="" providerId="" clId="Web-{3561171E-C952-450F-8A3A-4CD486C06001}" dt="2021-09-28T03:15:04.719" v="1"/>
          <ac:spMkLst>
            <pc:docMk/>
            <pc:sldMk cId="883542761" sldId="256"/>
            <ac:spMk id="4" creationId="{BC26D274-A113-4AD8-B7B5-9B96E504CC42}"/>
          </ac:spMkLst>
        </pc:spChg>
      </pc:sldChg>
    </pc:docChg>
  </pc:docChgLst>
  <pc:docChgLst>
    <pc:chgData name="Hogue,Meredith Reagan" userId="061a7ff5-8fa9-4730-8621-796eb831baee" providerId="ADAL" clId="{35B42370-216B-4A87-8ED5-BF6C89601E97}"/>
    <pc:docChg chg="undo custSel addSld delSld modSld sldOrd modMainMaster">
      <pc:chgData name="Hogue,Meredith Reagan" userId="061a7ff5-8fa9-4730-8621-796eb831baee" providerId="ADAL" clId="{35B42370-216B-4A87-8ED5-BF6C89601E97}" dt="2021-09-30T13:08:24.936" v="2199"/>
      <pc:docMkLst>
        <pc:docMk/>
      </pc:docMkLst>
      <pc:sldChg chg="addSp modSp mod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883542761" sldId="256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2" creationId="{1D8ED4C1-B178-474C-B979-6A76AACF5BFC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3" creationId="{3B054501-06E0-0248-8116-30D9BE0FBAF2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6" creationId="{46F1F2C8-798B-4CCE-A851-94AFAF350BE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7" creationId="{755E9CD0-04B0-4A3C-B291-AD913379C713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13" creationId="{1DD8BF3B-6066-418C-8D1A-75C5E396FC04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15" creationId="{80BC66F9-7A74-4286-AD22-1174052CC22C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17" creationId="{D8142CC3-2B5C-48E6-9DF0-6C8ACBAF23EF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20" creationId="{46A89C79-8EF3-4AF9-B3D9-59A883F41C83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22" creationId="{EFE5CE34-4543-42E5-B82C-1F3D12422CD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83542761" sldId="256"/>
            <ac:spMk id="24" creationId="{72AF41FE-63D7-4695-81D2-66D2510E4486}"/>
          </ac:spMkLst>
        </pc:spChg>
        <pc:cxnChg chg="add mod">
          <ac:chgData name="Hogue,Meredith Reagan" userId="061a7ff5-8fa9-4730-8621-796eb831baee" providerId="ADAL" clId="{35B42370-216B-4A87-8ED5-BF6C89601E97}" dt="2021-09-30T01:57:20.985" v="1860"/>
          <ac:cxnSpMkLst>
            <pc:docMk/>
            <pc:sldMk cId="883542761" sldId="256"/>
            <ac:cxnSpMk id="19" creationId="{7B2D303B-3DD0-4319-9EAD-361847FEC71D}"/>
          </ac:cxnSpMkLst>
        </pc:cxnChg>
      </pc:sldChg>
      <pc:sldChg chg="addSp modSp mod modAnim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1640910793" sldId="258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640910793" sldId="258"/>
            <ac:spMk id="2" creationId="{DD26685D-1288-4B81-BD82-CE2AD76DB6FD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640910793" sldId="258"/>
            <ac:spMk id="3" creationId="{92D66015-CC22-4919-98F2-26E3259B87B6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640910793" sldId="258"/>
            <ac:spMk id="8" creationId="{C2554CA6-288E-4202-BC52-2E5A8F0C0AE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640910793" sldId="258"/>
            <ac:spMk id="10" creationId="{B10BB131-AC8E-4A8E-A5D1-36260F720C3B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640910793" sldId="258"/>
            <ac:spMk id="12" creationId="{5B7778FC-632E-4DCA-A7CB-0D7731CCF970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640910793" sldId="258"/>
            <ac:spMk id="14" creationId="{FA23A907-97FB-4A8F-880A-DD77401C4296}"/>
          </ac:spMkLst>
        </pc:spChg>
      </pc:sldChg>
      <pc:sldChg chg="addSp delSp modSp mod ord modAnim delDesignElem">
        <pc:chgData name="Hogue,Meredith Reagan" userId="061a7ff5-8fa9-4730-8621-796eb831baee" providerId="ADAL" clId="{35B42370-216B-4A87-8ED5-BF6C89601E97}" dt="2021-09-30T02:39:09.036" v="2084" actId="113"/>
        <pc:sldMkLst>
          <pc:docMk/>
          <pc:sldMk cId="3753188214" sldId="261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2" creationId="{6A50BC7B-D6BB-4852-82EA-7C8908B5114B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3" creationId="{72A124A6-472C-4CD7-B40E-E72510F35BA1}"/>
          </ac:spMkLst>
        </pc:spChg>
        <pc:spChg chg="add mod">
          <ac:chgData name="Hogue,Meredith Reagan" userId="061a7ff5-8fa9-4730-8621-796eb831baee" providerId="ADAL" clId="{35B42370-216B-4A87-8ED5-BF6C89601E97}" dt="2021-09-30T02:39:09.036" v="2084" actId="113"/>
          <ac:spMkLst>
            <pc:docMk/>
            <pc:sldMk cId="3753188214" sldId="261"/>
            <ac:spMk id="4" creationId="{5DF70115-1B5B-4AE4-AE94-9A9A86AFBCF5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8" creationId="{1709F1D5-B0F1-4714-A239-E5B61C161915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10" creationId="{228FB460-D3FF-4440-A020-05982A09E517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12" creationId="{14847E93-7DC1-4D4B-8829-B19AA7137C50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14" creationId="{5566D6E1-03A1-4D73-A4E0-35D74D568A04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16" creationId="{9F835A99-04AC-494A-A572-AFE8413CC938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18" creationId="{7B786209-1B0B-4CA9-9BDD-F7327066A84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20" creationId="{2D2964BB-484D-45AE-AD66-D407D0629652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753188214" sldId="261"/>
            <ac:spMk id="22" creationId="{6691AC69-A76E-4DAB-B565-468B6B87ACF3}"/>
          </ac:spMkLst>
        </pc:spChg>
        <pc:graphicFrameChg chg="add del mod">
          <ac:chgData name="Hogue,Meredith Reagan" userId="061a7ff5-8fa9-4730-8621-796eb831baee" providerId="ADAL" clId="{35B42370-216B-4A87-8ED5-BF6C89601E97}" dt="2021-09-29T23:19:47.520" v="878"/>
          <ac:graphicFrameMkLst>
            <pc:docMk/>
            <pc:sldMk cId="3753188214" sldId="261"/>
            <ac:graphicFrameMk id="5" creationId="{ACAC6EF0-3787-4E6A-A177-7C14239DB313}"/>
          </ac:graphicFrameMkLst>
        </pc:graphicFrameChg>
      </pc:sldChg>
      <pc:sldChg chg="addSp delSp modSp mod setBg modAnim delDesignElem">
        <pc:chgData name="Hogue,Meredith Reagan" userId="061a7ff5-8fa9-4730-8621-796eb831baee" providerId="ADAL" clId="{35B42370-216B-4A87-8ED5-BF6C89601E97}" dt="2021-09-30T03:25:37.608" v="2171" actId="1076"/>
        <pc:sldMkLst>
          <pc:docMk/>
          <pc:sldMk cId="1282115781" sldId="262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282115781" sldId="262"/>
            <ac:spMk id="2" creationId="{2BECA7C2-AD7E-45FE-881D-08FF59EF5552}"/>
          </ac:spMkLst>
        </pc:spChg>
        <pc:spChg chg="add del mod">
          <ac:chgData name="Hogue,Meredith Reagan" userId="061a7ff5-8fa9-4730-8621-796eb831baee" providerId="ADAL" clId="{35B42370-216B-4A87-8ED5-BF6C89601E97}" dt="2021-09-29T21:34:07.773" v="539" actId="21"/>
          <ac:spMkLst>
            <pc:docMk/>
            <pc:sldMk cId="1282115781" sldId="262"/>
            <ac:spMk id="3" creationId="{ADA182D7-7F3E-4F42-A1E6-65B755824539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282115781" sldId="262"/>
            <ac:spMk id="4" creationId="{75FF051D-1FA9-4630-83BF-A166CB61E6E9}"/>
          </ac:spMkLst>
        </pc:spChg>
        <pc:spChg chg="add del mod">
          <ac:chgData name="Hogue,Meredith Reagan" userId="061a7ff5-8fa9-4730-8621-796eb831baee" providerId="ADAL" clId="{35B42370-216B-4A87-8ED5-BF6C89601E97}" dt="2021-09-29T21:34:19.450" v="542"/>
          <ac:spMkLst>
            <pc:docMk/>
            <pc:sldMk cId="1282115781" sldId="262"/>
            <ac:spMk id="5" creationId="{C60F9715-C88D-43E3-89B9-3860DAFDD216}"/>
          </ac:spMkLst>
        </pc:spChg>
        <pc:spChg chg="add mod">
          <ac:chgData name="Hogue,Meredith Reagan" userId="061a7ff5-8fa9-4730-8621-796eb831baee" providerId="ADAL" clId="{35B42370-216B-4A87-8ED5-BF6C89601E97}" dt="2021-09-30T02:07:17.588" v="2059" actId="20577"/>
          <ac:spMkLst>
            <pc:docMk/>
            <pc:sldMk cId="1282115781" sldId="262"/>
            <ac:spMk id="6" creationId="{FDAF2148-97EC-4C8D-95C5-A4BD57423AF4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282115781" sldId="262"/>
            <ac:spMk id="9" creationId="{907EF6B7-1338-4443-8C46-6A318D952DF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282115781" sldId="262"/>
            <ac:spMk id="11" creationId="{DAAE4CDD-124C-4DCF-9584-B6033B545DD5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1282115781" sldId="262"/>
            <ac:spMk id="13" creationId="{081E4A58-353D-44AE-B2FC-2A74E2E400F7}"/>
          </ac:spMkLst>
        </pc:spChg>
        <pc:picChg chg="add mod">
          <ac:chgData name="Hogue,Meredith Reagan" userId="061a7ff5-8fa9-4730-8621-796eb831baee" providerId="ADAL" clId="{35B42370-216B-4A87-8ED5-BF6C89601E97}" dt="2021-09-30T03:25:37.608" v="2171" actId="1076"/>
          <ac:picMkLst>
            <pc:docMk/>
            <pc:sldMk cId="1282115781" sldId="262"/>
            <ac:picMk id="8" creationId="{BE0EA44D-78C4-4B6C-8BB3-AD75217DE6F0}"/>
          </ac:picMkLst>
        </pc:picChg>
      </pc:sldChg>
      <pc:sldChg chg="addSp delSp modSp mod modAnim">
        <pc:chgData name="Hogue,Meredith Reagan" userId="061a7ff5-8fa9-4730-8621-796eb831baee" providerId="ADAL" clId="{35B42370-216B-4A87-8ED5-BF6C89601E97}" dt="2021-09-30T13:08:24.936" v="2199"/>
        <pc:sldMkLst>
          <pc:docMk/>
          <pc:sldMk cId="1228875395" sldId="263"/>
        </pc:sldMkLst>
        <pc:spChg chg="del">
          <ac:chgData name="Hogue,Meredith Reagan" userId="061a7ff5-8fa9-4730-8621-796eb831baee" providerId="ADAL" clId="{35B42370-216B-4A87-8ED5-BF6C89601E97}" dt="2021-09-30T01:53:02.879" v="1810" actId="478"/>
          <ac:spMkLst>
            <pc:docMk/>
            <pc:sldMk cId="1228875395" sldId="263"/>
            <ac:spMk id="2" creationId="{5051DA08-206E-4AD2-BEFD-DB9229925551}"/>
          </ac:spMkLst>
        </pc:spChg>
        <pc:spChg chg="add mod">
          <ac:chgData name="Hogue,Meredith Reagan" userId="061a7ff5-8fa9-4730-8621-796eb831baee" providerId="ADAL" clId="{35B42370-216B-4A87-8ED5-BF6C89601E97}" dt="2021-09-30T13:08:14.885" v="2196" actId="1076"/>
          <ac:spMkLst>
            <pc:docMk/>
            <pc:sldMk cId="1228875395" sldId="263"/>
            <ac:spMk id="8" creationId="{458D8D90-46D1-47F5-BDF9-395C7194C072}"/>
          </ac:spMkLst>
        </pc:spChg>
        <pc:grpChg chg="add mod">
          <ac:chgData name="Hogue,Meredith Reagan" userId="061a7ff5-8fa9-4730-8621-796eb831baee" providerId="ADAL" clId="{35B42370-216B-4A87-8ED5-BF6C89601E97}" dt="2021-09-30T13:08:17.813" v="2198" actId="14100"/>
          <ac:grpSpMkLst>
            <pc:docMk/>
            <pc:sldMk cId="1228875395" sldId="263"/>
            <ac:grpSpMk id="5" creationId="{0CBEDADA-31EA-49FE-B09F-F71F4443D066}"/>
          </ac:grpSpMkLst>
        </pc:grpChg>
        <pc:grpChg chg="add del mod">
          <ac:chgData name="Hogue,Meredith Reagan" userId="061a7ff5-8fa9-4730-8621-796eb831baee" providerId="ADAL" clId="{35B42370-216B-4A87-8ED5-BF6C89601E97}" dt="2021-09-30T01:59:58.844" v="1880" actId="21"/>
          <ac:grpSpMkLst>
            <pc:docMk/>
            <pc:sldMk cId="1228875395" sldId="263"/>
            <ac:grpSpMk id="6" creationId="{7DB59923-5A55-4C47-9E99-8153C2AA23D2}"/>
          </ac:grpSpMkLst>
        </pc:grpChg>
        <pc:grpChg chg="add mod">
          <ac:chgData name="Hogue,Meredith Reagan" userId="061a7ff5-8fa9-4730-8621-796eb831baee" providerId="ADAL" clId="{35B42370-216B-4A87-8ED5-BF6C89601E97}" dt="2021-09-30T13:08:17.813" v="2198" actId="14100"/>
          <ac:grpSpMkLst>
            <pc:docMk/>
            <pc:sldMk cId="1228875395" sldId="263"/>
            <ac:grpSpMk id="7" creationId="{998825A3-0C36-4E1B-82F6-5E8AD6327E9A}"/>
          </ac:grpSpMkLst>
        </pc:grpChg>
        <pc:picChg chg="add del mod modCrop">
          <ac:chgData name="Hogue,Meredith Reagan" userId="061a7ff5-8fa9-4730-8621-796eb831baee" providerId="ADAL" clId="{35B42370-216B-4A87-8ED5-BF6C89601E97}" dt="2021-09-30T01:54:55.236" v="1816" actId="21"/>
          <ac:picMkLst>
            <pc:docMk/>
            <pc:sldMk cId="1228875395" sldId="263"/>
            <ac:picMk id="4" creationId="{0F90B4FC-7F70-48FC-BF67-EB811F1551BC}"/>
          </ac:picMkLst>
        </pc:picChg>
        <pc:picChg chg="add del">
          <ac:chgData name="Hogue,Meredith Reagan" userId="061a7ff5-8fa9-4730-8621-796eb831baee" providerId="ADAL" clId="{35B42370-216B-4A87-8ED5-BF6C89601E97}" dt="2021-09-30T01:54:55.236" v="1816" actId="21"/>
          <ac:picMkLst>
            <pc:docMk/>
            <pc:sldMk cId="1228875395" sldId="263"/>
            <ac:picMk id="2050" creationId="{62583BE8-723C-43CC-AB43-949F88D70D49}"/>
          </ac:picMkLst>
        </pc:picChg>
        <pc:picChg chg="add mod">
          <ac:chgData name="Hogue,Meredith Reagan" userId="061a7ff5-8fa9-4730-8621-796eb831baee" providerId="ADAL" clId="{35B42370-216B-4A87-8ED5-BF6C89601E97}" dt="2021-09-30T13:08:17.813" v="2198" actId="14100"/>
          <ac:picMkLst>
            <pc:docMk/>
            <pc:sldMk cId="1228875395" sldId="263"/>
            <ac:picMk id="2052" creationId="{14EECBEE-DFE3-4667-B189-5E2A51847F1C}"/>
          </ac:picMkLst>
        </pc:picChg>
        <pc:picChg chg="add mod">
          <ac:chgData name="Hogue,Meredith Reagan" userId="061a7ff5-8fa9-4730-8621-796eb831baee" providerId="ADAL" clId="{35B42370-216B-4A87-8ED5-BF6C89601E97}" dt="2021-09-30T13:08:17.813" v="2198" actId="14100"/>
          <ac:picMkLst>
            <pc:docMk/>
            <pc:sldMk cId="1228875395" sldId="263"/>
            <ac:picMk id="2054" creationId="{D626EAB0-8A60-4B7E-B9E2-B3CF79E4A1F6}"/>
          </ac:picMkLst>
        </pc:picChg>
        <pc:picChg chg="add mod">
          <ac:chgData name="Hogue,Meredith Reagan" userId="061a7ff5-8fa9-4730-8621-796eb831baee" providerId="ADAL" clId="{35B42370-216B-4A87-8ED5-BF6C89601E97}" dt="2021-09-30T13:08:17.813" v="2198" actId="14100"/>
          <ac:picMkLst>
            <pc:docMk/>
            <pc:sldMk cId="1228875395" sldId="263"/>
            <ac:picMk id="2056" creationId="{9A71FAF1-A490-49E6-964F-4F058308BB6E}"/>
          </ac:picMkLst>
        </pc:picChg>
        <pc:picChg chg="add mod">
          <ac:chgData name="Hogue,Meredith Reagan" userId="061a7ff5-8fa9-4730-8621-796eb831baee" providerId="ADAL" clId="{35B42370-216B-4A87-8ED5-BF6C89601E97}" dt="2021-09-30T01:59:30.148" v="1874" actId="1076"/>
          <ac:picMkLst>
            <pc:docMk/>
            <pc:sldMk cId="1228875395" sldId="263"/>
            <ac:picMk id="2058" creationId="{3745FF71-4FEA-4C22-A5A9-D802B200066C}"/>
          </ac:picMkLst>
        </pc:picChg>
        <pc:picChg chg="add mod">
          <ac:chgData name="Hogue,Meredith Reagan" userId="061a7ff5-8fa9-4730-8621-796eb831baee" providerId="ADAL" clId="{35B42370-216B-4A87-8ED5-BF6C89601E97}" dt="2021-09-30T01:59:30.148" v="1874" actId="1076"/>
          <ac:picMkLst>
            <pc:docMk/>
            <pc:sldMk cId="1228875395" sldId="263"/>
            <ac:picMk id="2060" creationId="{F280BD45-CC6B-462D-87F9-60E9B9ED10B4}"/>
          </ac:picMkLst>
        </pc:picChg>
        <pc:picChg chg="add mod">
          <ac:chgData name="Hogue,Meredith Reagan" userId="061a7ff5-8fa9-4730-8621-796eb831baee" providerId="ADAL" clId="{35B42370-216B-4A87-8ED5-BF6C89601E97}" dt="2021-09-30T01:59:30.148" v="1874" actId="1076"/>
          <ac:picMkLst>
            <pc:docMk/>
            <pc:sldMk cId="1228875395" sldId="263"/>
            <ac:picMk id="2062" creationId="{9F2D21EA-6E57-4236-9EE8-85D6D361856B}"/>
          </ac:picMkLst>
        </pc:picChg>
      </pc:sldChg>
      <pc:sldChg chg="del">
        <pc:chgData name="Hogue,Meredith Reagan" userId="061a7ff5-8fa9-4730-8621-796eb831baee" providerId="ADAL" clId="{35B42370-216B-4A87-8ED5-BF6C89601E97}" dt="2021-09-29T21:56:41.994" v="856" actId="2696"/>
        <pc:sldMkLst>
          <pc:docMk/>
          <pc:sldMk cId="991291680" sldId="264"/>
        </pc:sldMkLst>
      </pc:sldChg>
      <pc:sldChg chg="addSp delSp modSp mod delAnim modAnim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8738732" sldId="265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738732" sldId="265"/>
            <ac:spMk id="6" creationId="{672CB85F-DB54-45E1-A83A-866B8B0BA271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738732" sldId="265"/>
            <ac:spMk id="7" creationId="{9472E710-D1BF-4214-85D6-B964644F3B9B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738732" sldId="265"/>
            <ac:spMk id="12" creationId="{743AA782-23D1-4521-8CAD-47662984AA08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8738732" sldId="265"/>
            <ac:spMk id="14" creationId="{71877DBC-BB60-40F0-AC93-2ACDBAAE60CE}"/>
          </ac:spMkLst>
        </pc:spChg>
        <pc:picChg chg="add mod">
          <ac:chgData name="Hogue,Meredith Reagan" userId="061a7ff5-8fa9-4730-8621-796eb831baee" providerId="ADAL" clId="{35B42370-216B-4A87-8ED5-BF6C89601E97}" dt="2021-09-30T01:57:20.985" v="1860"/>
          <ac:picMkLst>
            <pc:docMk/>
            <pc:sldMk cId="8738732" sldId="265"/>
            <ac:picMk id="3" creationId="{E9BA7117-7626-4AF3-860E-22E21E8A6976}"/>
          </ac:picMkLst>
        </pc:picChg>
        <pc:picChg chg="del mod">
          <ac:chgData name="Hogue,Meredith Reagan" userId="061a7ff5-8fa9-4730-8621-796eb831baee" providerId="ADAL" clId="{35B42370-216B-4A87-8ED5-BF6C89601E97}" dt="2021-09-28T14:32:52.065" v="101" actId="21"/>
          <ac:picMkLst>
            <pc:docMk/>
            <pc:sldMk cId="8738732" sldId="265"/>
            <ac:picMk id="5" creationId="{07932962-246D-4B88-BDEB-90A352CF5141}"/>
          </ac:picMkLst>
        </pc:picChg>
      </pc:sldChg>
      <pc:sldChg chg="addSp modSp mod modAnim delDesignElem">
        <pc:chgData name="Hogue,Meredith Reagan" userId="061a7ff5-8fa9-4730-8621-796eb831baee" providerId="ADAL" clId="{35B42370-216B-4A87-8ED5-BF6C89601E97}" dt="2021-09-30T03:27:37.166" v="2186" actId="1076"/>
        <pc:sldMkLst>
          <pc:docMk/>
          <pc:sldMk cId="3318836246" sldId="266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318836246" sldId="266"/>
            <ac:spMk id="2" creationId="{2F1DF620-75A5-46CA-9E4A-5BF9CD46E727}"/>
          </ac:spMkLst>
        </pc:spChg>
        <pc:spChg chg="mod">
          <ac:chgData name="Hogue,Meredith Reagan" userId="061a7ff5-8fa9-4730-8621-796eb831baee" providerId="ADAL" clId="{35B42370-216B-4A87-8ED5-BF6C89601E97}" dt="2021-09-30T02:09:20.245" v="2078" actId="20577"/>
          <ac:spMkLst>
            <pc:docMk/>
            <pc:sldMk cId="3318836246" sldId="266"/>
            <ac:spMk id="4" creationId="{0AA4928A-EC97-4A3E-BACD-BF24BAE235EC}"/>
          </ac:spMkLst>
        </pc:spChg>
        <pc:spChg chg="add mod">
          <ac:chgData name="Hogue,Meredith Reagan" userId="061a7ff5-8fa9-4730-8621-796eb831baee" providerId="ADAL" clId="{35B42370-216B-4A87-8ED5-BF6C89601E97}" dt="2021-09-30T03:15:22.311" v="2085" actId="571"/>
          <ac:spMkLst>
            <pc:docMk/>
            <pc:sldMk cId="3318836246" sldId="266"/>
            <ac:spMk id="6" creationId="{24A00920-A6CC-4189-908C-B96316AF2D8F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318836246" sldId="266"/>
            <ac:spMk id="42" creationId="{9DBC8166-481C-4473-95F5-9A5B9073B7F1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318836246" sldId="266"/>
            <ac:spMk id="44" creationId="{A5A5CE6E-90AF-4D43-A014-1F9EC83EB93D}"/>
          </ac:spMkLst>
        </pc:spChg>
        <pc:graphicFrameChg chg="add mod">
          <ac:chgData name="Hogue,Meredith Reagan" userId="061a7ff5-8fa9-4730-8621-796eb831baee" providerId="ADAL" clId="{35B42370-216B-4A87-8ED5-BF6C89601E97}" dt="2021-09-30T03:27:37.166" v="2186" actId="1076"/>
          <ac:graphicFrameMkLst>
            <pc:docMk/>
            <pc:sldMk cId="3318836246" sldId="266"/>
            <ac:graphicFrameMk id="7" creationId="{55BB483D-4C4F-43D6-9E7F-9E1EF7816A14}"/>
          </ac:graphicFrameMkLst>
        </pc:graphicFrameChg>
      </pc:sldChg>
      <pc:sldChg chg="addSp modSp modAnim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3604062617" sldId="267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2" creationId="{1D8ED4C1-B178-474C-B979-6A76AACF5BFC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3" creationId="{3B054501-06E0-0248-8116-30D9BE0FBAF2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6" creationId="{46F1F2C8-798B-4CCE-A851-94AFAF350BE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7" creationId="{755E9CD0-04B0-4A3C-B291-AD913379C713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13" creationId="{1DD8BF3B-6066-418C-8D1A-75C5E396FC04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15" creationId="{80BC66F9-7A74-4286-AD22-1174052CC22C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17" creationId="{D8142CC3-2B5C-48E6-9DF0-6C8ACBAF23EF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20" creationId="{46A89C79-8EF3-4AF9-B3D9-59A883F41C83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22" creationId="{EFE5CE34-4543-42E5-B82C-1F3D12422CD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604062617" sldId="267"/>
            <ac:spMk id="24" creationId="{72AF41FE-63D7-4695-81D2-66D2510E4486}"/>
          </ac:spMkLst>
        </pc:spChg>
        <pc:cxnChg chg="add mod">
          <ac:chgData name="Hogue,Meredith Reagan" userId="061a7ff5-8fa9-4730-8621-796eb831baee" providerId="ADAL" clId="{35B42370-216B-4A87-8ED5-BF6C89601E97}" dt="2021-09-30T01:57:20.985" v="1860"/>
          <ac:cxnSpMkLst>
            <pc:docMk/>
            <pc:sldMk cId="3604062617" sldId="267"/>
            <ac:cxnSpMk id="19" creationId="{7B2D303B-3DD0-4319-9EAD-361847FEC71D}"/>
          </ac:cxnSpMkLst>
        </pc:cxnChg>
      </pc:sldChg>
      <pc:sldChg chg="addSp modSp new mod setBg modAnim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648648309" sldId="268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648648309" sldId="268"/>
            <ac:spMk id="2" creationId="{73419730-C4E9-434D-A34E-E0564349414E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648648309" sldId="268"/>
            <ac:spMk id="3" creationId="{BD1D0FE6-8E62-484B-9624-63C785FFFBD2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648648309" sldId="268"/>
            <ac:spMk id="8" creationId="{907EF6B7-1338-4443-8C46-6A318D952DFD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648648309" sldId="268"/>
            <ac:spMk id="10" creationId="{DAAE4CDD-124C-4DCF-9584-B6033B545DD5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648648309" sldId="268"/>
            <ac:spMk id="12" creationId="{081E4A58-353D-44AE-B2FC-2A74E2E400F7}"/>
          </ac:spMkLst>
        </pc:spChg>
      </pc:sldChg>
      <pc:sldChg chg="addSp modSp new mod ord setBg modAnim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2449744167" sldId="269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449744167" sldId="269"/>
            <ac:spMk id="2" creationId="{9DFCF85E-0B25-4AF4-8BB8-8E9E436168A8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449744167" sldId="269"/>
            <ac:spMk id="3" creationId="{59DABD17-A74C-4E40-B1CF-DF4A9F68801C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449744167" sldId="269"/>
            <ac:spMk id="8" creationId="{1BB867FF-FC45-48F7-8104-F89BE54909F1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449744167" sldId="269"/>
            <ac:spMk id="10" creationId="{8BB56887-D0D5-4F0C-9E19-7247EB83C8B7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449744167" sldId="269"/>
            <ac:spMk id="12" creationId="{081E4A58-353D-44AE-B2FC-2A74E2E400F7}"/>
          </ac:spMkLst>
        </pc:spChg>
      </pc:sldChg>
      <pc:sldChg chg="addSp modSp add mod modAnim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3553372329" sldId="270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553372329" sldId="270"/>
            <ac:spMk id="2" creationId="{9DFCF85E-0B25-4AF4-8BB8-8E9E436168A8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553372329" sldId="270"/>
            <ac:spMk id="3" creationId="{59DABD17-A74C-4E40-B1CF-DF4A9F68801C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553372329" sldId="270"/>
            <ac:spMk id="8" creationId="{1BB867FF-FC45-48F7-8104-F89BE54909F1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553372329" sldId="270"/>
            <ac:spMk id="10" creationId="{8BB56887-D0D5-4F0C-9E19-7247EB83C8B7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553372329" sldId="270"/>
            <ac:spMk id="12" creationId="{081E4A58-353D-44AE-B2FC-2A74E2E400F7}"/>
          </ac:spMkLst>
        </pc:spChg>
      </pc:sldChg>
      <pc:sldChg chg="addSp modSp add mod modAnim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2989683109" sldId="271"/>
        </pc:sld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989683109" sldId="271"/>
            <ac:spMk id="2" creationId="{9DFCF85E-0B25-4AF4-8BB8-8E9E436168A8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989683109" sldId="271"/>
            <ac:spMk id="3" creationId="{59DABD17-A74C-4E40-B1CF-DF4A9F68801C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989683109" sldId="271"/>
            <ac:spMk id="8" creationId="{1BB867FF-FC45-48F7-8104-F89BE54909F1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989683109" sldId="271"/>
            <ac:spMk id="10" creationId="{8BB56887-D0D5-4F0C-9E19-7247EB83C8B7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2989683109" sldId="271"/>
            <ac:spMk id="12" creationId="{081E4A58-353D-44AE-B2FC-2A74E2E400F7}"/>
          </ac:spMkLst>
        </pc:spChg>
      </pc:sldChg>
      <pc:sldChg chg="addSp delSp modSp mod ord delDesignElem">
        <pc:chgData name="Hogue,Meredith Reagan" userId="061a7ff5-8fa9-4730-8621-796eb831baee" providerId="ADAL" clId="{35B42370-216B-4A87-8ED5-BF6C89601E97}" dt="2021-09-30T01:57:20.985" v="1860"/>
        <pc:sldMkLst>
          <pc:docMk/>
          <pc:sldMk cId="3150942606" sldId="272"/>
        </pc:sldMkLst>
        <pc:spChg chg="del">
          <ac:chgData name="Hogue,Meredith Reagan" userId="061a7ff5-8fa9-4730-8621-796eb831baee" providerId="ADAL" clId="{35B42370-216B-4A87-8ED5-BF6C89601E97}" dt="2021-09-29T23:43:01.023" v="1438" actId="26606"/>
          <ac:spMkLst>
            <pc:docMk/>
            <pc:sldMk cId="3150942606" sldId="272"/>
            <ac:spMk id="10" creationId="{22F15A2D-2324-487D-A02A-BF46C5C580EB}"/>
          </ac:spMkLst>
        </pc:spChg>
        <pc:spChg chg="del">
          <ac:chgData name="Hogue,Meredith Reagan" userId="061a7ff5-8fa9-4730-8621-796eb831baee" providerId="ADAL" clId="{35B42370-216B-4A87-8ED5-BF6C89601E97}" dt="2021-09-29T23:43:01.023" v="1438" actId="26606"/>
          <ac:spMkLst>
            <pc:docMk/>
            <pc:sldMk cId="3150942606" sldId="272"/>
            <ac:spMk id="12" creationId="{17A7F34E-D418-47E2-9F86-2C45BBC31210}"/>
          </ac:spMkLst>
        </pc:spChg>
        <pc:spChg chg="del">
          <ac:chgData name="Hogue,Meredith Reagan" userId="061a7ff5-8fa9-4730-8621-796eb831baee" providerId="ADAL" clId="{35B42370-216B-4A87-8ED5-BF6C89601E97}" dt="2021-09-29T23:43:01.023" v="1438" actId="26606"/>
          <ac:spMkLst>
            <pc:docMk/>
            <pc:sldMk cId="3150942606" sldId="272"/>
            <ac:spMk id="14" creationId="{2AEAFA59-923A-4F54-8B49-44C970BCC323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150942606" sldId="272"/>
            <ac:spMk id="19" creationId="{C83A5C14-ED91-4CD1-809E-D29FF97C9AF5}"/>
          </ac:spMkLst>
        </pc:spChg>
        <pc:spChg chg="add mod">
          <ac:chgData name="Hogue,Meredith Reagan" userId="061a7ff5-8fa9-4730-8621-796eb831baee" providerId="ADAL" clId="{35B42370-216B-4A87-8ED5-BF6C89601E97}" dt="2021-09-30T01:57:20.985" v="1860"/>
          <ac:spMkLst>
            <pc:docMk/>
            <pc:sldMk cId="3150942606" sldId="272"/>
            <ac:spMk id="21" creationId="{56065185-5C34-4F86-AA96-AA4D065B0EF4}"/>
          </ac:spMkLst>
        </pc:spChg>
        <pc:picChg chg="mod">
          <ac:chgData name="Hogue,Meredith Reagan" userId="061a7ff5-8fa9-4730-8621-796eb831baee" providerId="ADAL" clId="{35B42370-216B-4A87-8ED5-BF6C89601E97}" dt="2021-09-30T01:57:20.985" v="1860"/>
          <ac:picMkLst>
            <pc:docMk/>
            <pc:sldMk cId="3150942606" sldId="272"/>
            <ac:picMk id="7" creationId="{05147F25-F479-4C18-86C7-76C546AF6FD9}"/>
          </ac:picMkLst>
        </pc:picChg>
      </pc:sldChg>
      <pc:sldChg chg="addSp modSp new">
        <pc:chgData name="Hogue,Meredith Reagan" userId="061a7ff5-8fa9-4730-8621-796eb831baee" providerId="ADAL" clId="{35B42370-216B-4A87-8ED5-BF6C89601E97}" dt="2021-09-30T01:59:55.805" v="1879" actId="1076"/>
        <pc:sldMkLst>
          <pc:docMk/>
          <pc:sldMk cId="1774630503" sldId="273"/>
        </pc:sldMkLst>
        <pc:grpChg chg="add mod">
          <ac:chgData name="Hogue,Meredith Reagan" userId="061a7ff5-8fa9-4730-8621-796eb831baee" providerId="ADAL" clId="{35B42370-216B-4A87-8ED5-BF6C89601E97}" dt="2021-09-30T01:59:55.805" v="1879" actId="1076"/>
          <ac:grpSpMkLst>
            <pc:docMk/>
            <pc:sldMk cId="1774630503" sldId="273"/>
            <ac:grpSpMk id="2" creationId="{AB6D3E69-91C7-4045-95BD-4777732D9CBA}"/>
          </ac:grpSpMkLst>
        </pc:grpChg>
        <pc:picChg chg="mod">
          <ac:chgData name="Hogue,Meredith Reagan" userId="061a7ff5-8fa9-4730-8621-796eb831baee" providerId="ADAL" clId="{35B42370-216B-4A87-8ED5-BF6C89601E97}" dt="2021-09-30T01:59:55.805" v="1879" actId="1076"/>
          <ac:picMkLst>
            <pc:docMk/>
            <pc:sldMk cId="1774630503" sldId="273"/>
            <ac:picMk id="3" creationId="{0A27683D-A0B2-4C78-AC4A-FDA6D9ED8A10}"/>
          </ac:picMkLst>
        </pc:picChg>
        <pc:picChg chg="mod">
          <ac:chgData name="Hogue,Meredith Reagan" userId="061a7ff5-8fa9-4730-8621-796eb831baee" providerId="ADAL" clId="{35B42370-216B-4A87-8ED5-BF6C89601E97}" dt="2021-09-30T01:59:55.805" v="1879" actId="1076"/>
          <ac:picMkLst>
            <pc:docMk/>
            <pc:sldMk cId="1774630503" sldId="273"/>
            <ac:picMk id="4" creationId="{737D3C28-2BCD-4D63-8A62-449D06E5CFBD}"/>
          </ac:picMkLst>
        </pc:picChg>
        <pc:picChg chg="mod">
          <ac:chgData name="Hogue,Meredith Reagan" userId="061a7ff5-8fa9-4730-8621-796eb831baee" providerId="ADAL" clId="{35B42370-216B-4A87-8ED5-BF6C89601E97}" dt="2021-09-30T01:59:55.805" v="1879" actId="1076"/>
          <ac:picMkLst>
            <pc:docMk/>
            <pc:sldMk cId="1774630503" sldId="273"/>
            <ac:picMk id="5" creationId="{292510E0-E9F4-4A9A-91D6-DF8BB07A8BB2}"/>
          </ac:picMkLst>
        </pc:picChg>
      </pc:sldChg>
      <pc:sldMasterChg chg="modSp modSldLayout">
        <pc:chgData name="Hogue,Meredith Reagan" userId="061a7ff5-8fa9-4730-8621-796eb831baee" providerId="ADAL" clId="{35B42370-216B-4A87-8ED5-BF6C89601E97}" dt="2021-09-30T01:57:20.985" v="1860"/>
        <pc:sldMasterMkLst>
          <pc:docMk/>
          <pc:sldMasterMk cId="4066391023" sldId="2147483648"/>
        </pc:sldMasterMkLst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asterMk cId="4066391023" sldId="2147483648"/>
            <ac:spMk id="2" creationId="{81259437-5685-5546-85E6-8F3AF0A20E95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asterMk cId="4066391023" sldId="2147483648"/>
            <ac:spMk id="3" creationId="{29848495-76B8-A54F-BB50-07F70DDF2F08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asterMk cId="4066391023" sldId="2147483648"/>
            <ac:spMk id="4" creationId="{09E4A0B4-9D1B-214A-982D-D63E0ECC49B3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asterMk cId="4066391023" sldId="2147483648"/>
            <ac:spMk id="5" creationId="{C7FD4EF3-2A16-8141-8B56-3E61FE5E7F26}"/>
          </ac:spMkLst>
        </pc:spChg>
        <pc:spChg chg="mod">
          <ac:chgData name="Hogue,Meredith Reagan" userId="061a7ff5-8fa9-4730-8621-796eb831baee" providerId="ADAL" clId="{35B42370-216B-4A87-8ED5-BF6C89601E97}" dt="2021-09-30T01:57:20.985" v="1860"/>
          <ac:spMkLst>
            <pc:docMk/>
            <pc:sldMasterMk cId="4066391023" sldId="2147483648"/>
            <ac:spMk id="6" creationId="{1CE9FB7C-6900-A546-90E9-B8F2137B996F}"/>
          </ac:spMkLst>
        </pc:spChg>
        <pc:sldLayoutChg chg="modSp">
          <pc:chgData name="Hogue,Meredith Reagan" userId="061a7ff5-8fa9-4730-8621-796eb831baee" providerId="ADAL" clId="{35B42370-216B-4A87-8ED5-BF6C89601E97}" dt="2021-09-30T01:57:20.985" v="1860"/>
          <pc:sldLayoutMkLst>
            <pc:docMk/>
            <pc:sldMasterMk cId="4066391023" sldId="2147483648"/>
            <pc:sldLayoutMk cId="2151016816" sldId="2147483649"/>
          </pc:sldLayoutMkLst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2151016816" sldId="2147483649"/>
              <ac:spMk id="2" creationId="{5B50F36C-9D14-2940-A73B-0684FFF23CDA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2151016816" sldId="2147483649"/>
              <ac:spMk id="3" creationId="{415B1501-229C-DB4A-B44F-225D2171F3AE}"/>
            </ac:spMkLst>
          </pc:spChg>
        </pc:sldLayoutChg>
        <pc:sldLayoutChg chg="modSp">
          <pc:chgData name="Hogue,Meredith Reagan" userId="061a7ff5-8fa9-4730-8621-796eb831baee" providerId="ADAL" clId="{35B42370-216B-4A87-8ED5-BF6C89601E97}" dt="2021-09-30T01:57:20.985" v="1860"/>
          <pc:sldLayoutMkLst>
            <pc:docMk/>
            <pc:sldMasterMk cId="4066391023" sldId="2147483648"/>
            <pc:sldLayoutMk cId="82171556" sldId="2147483651"/>
          </pc:sldLayoutMkLst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82171556" sldId="2147483651"/>
              <ac:spMk id="2" creationId="{4BBAE978-8587-594D-910B-878E8E45D0E2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82171556" sldId="2147483651"/>
              <ac:spMk id="3" creationId="{A75A2834-97BB-2A4B-8C09-081AB29DD1E9}"/>
            </ac:spMkLst>
          </pc:spChg>
        </pc:sldLayoutChg>
        <pc:sldLayoutChg chg="modSp">
          <pc:chgData name="Hogue,Meredith Reagan" userId="061a7ff5-8fa9-4730-8621-796eb831baee" providerId="ADAL" clId="{35B42370-216B-4A87-8ED5-BF6C89601E97}" dt="2021-09-30T01:57:20.985" v="1860"/>
          <pc:sldLayoutMkLst>
            <pc:docMk/>
            <pc:sldMasterMk cId="4066391023" sldId="2147483648"/>
            <pc:sldLayoutMk cId="2620623105" sldId="2147483652"/>
          </pc:sldLayoutMkLst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2620623105" sldId="2147483652"/>
              <ac:spMk id="3" creationId="{BCAA6EB5-4C92-9248-95DB-80B7CAEE20F4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2620623105" sldId="2147483652"/>
              <ac:spMk id="4" creationId="{1C70B591-0AD6-D042-A62B-DC183D33BD91}"/>
            </ac:spMkLst>
          </pc:spChg>
        </pc:sldLayoutChg>
        <pc:sldLayoutChg chg="modSp">
          <pc:chgData name="Hogue,Meredith Reagan" userId="061a7ff5-8fa9-4730-8621-796eb831baee" providerId="ADAL" clId="{35B42370-216B-4A87-8ED5-BF6C89601E97}" dt="2021-09-30T01:57:20.985" v="1860"/>
          <pc:sldLayoutMkLst>
            <pc:docMk/>
            <pc:sldMasterMk cId="4066391023" sldId="2147483648"/>
            <pc:sldLayoutMk cId="3848286275" sldId="2147483653"/>
          </pc:sldLayoutMkLst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848286275" sldId="2147483653"/>
              <ac:spMk id="2" creationId="{9EA7306E-9020-2B4B-95BB-4A98800725BC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848286275" sldId="2147483653"/>
              <ac:spMk id="3" creationId="{78A226E7-F23D-844B-8572-E176D5888776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848286275" sldId="2147483653"/>
              <ac:spMk id="4" creationId="{35D53062-9E25-5F4A-BBC0-34BB2E12DCB1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848286275" sldId="2147483653"/>
              <ac:spMk id="5" creationId="{59D3C1E0-CD1E-214B-8A7A-DE81C17B75B3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848286275" sldId="2147483653"/>
              <ac:spMk id="6" creationId="{36EE8A58-7729-B94F-B7F8-89A097E2BA74}"/>
            </ac:spMkLst>
          </pc:spChg>
        </pc:sldLayoutChg>
        <pc:sldLayoutChg chg="modSp">
          <pc:chgData name="Hogue,Meredith Reagan" userId="061a7ff5-8fa9-4730-8621-796eb831baee" providerId="ADAL" clId="{35B42370-216B-4A87-8ED5-BF6C89601E97}" dt="2021-09-30T01:57:20.985" v="1860"/>
          <pc:sldLayoutMkLst>
            <pc:docMk/>
            <pc:sldMasterMk cId="4066391023" sldId="2147483648"/>
            <pc:sldLayoutMk cId="2376168301" sldId="2147483656"/>
          </pc:sldLayoutMkLst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2376168301" sldId="2147483656"/>
              <ac:spMk id="2" creationId="{4600F19C-8B57-1144-88F8-C329DBF5FA98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2376168301" sldId="2147483656"/>
              <ac:spMk id="3" creationId="{5FAB09FD-18C4-C14F-9E58-F352ABA9F955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2376168301" sldId="2147483656"/>
              <ac:spMk id="4" creationId="{8EEF320E-E6CA-5F49-81C8-FD3DF5A62AAF}"/>
            </ac:spMkLst>
          </pc:spChg>
        </pc:sldLayoutChg>
        <pc:sldLayoutChg chg="modSp">
          <pc:chgData name="Hogue,Meredith Reagan" userId="061a7ff5-8fa9-4730-8621-796eb831baee" providerId="ADAL" clId="{35B42370-216B-4A87-8ED5-BF6C89601E97}" dt="2021-09-30T01:57:20.985" v="1860"/>
          <pc:sldLayoutMkLst>
            <pc:docMk/>
            <pc:sldMasterMk cId="4066391023" sldId="2147483648"/>
            <pc:sldLayoutMk cId="3738037183" sldId="2147483657"/>
          </pc:sldLayoutMkLst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738037183" sldId="2147483657"/>
              <ac:spMk id="2" creationId="{A40FA5AE-AE41-8649-9A71-13F6CB110852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738037183" sldId="2147483657"/>
              <ac:spMk id="3" creationId="{B62E509E-709E-7F46-BE87-7ACEBFB46651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738037183" sldId="2147483657"/>
              <ac:spMk id="4" creationId="{C2659613-B4A1-A84B-818F-266E431E5BA4}"/>
            </ac:spMkLst>
          </pc:spChg>
        </pc:sldLayoutChg>
        <pc:sldLayoutChg chg="modSp">
          <pc:chgData name="Hogue,Meredith Reagan" userId="061a7ff5-8fa9-4730-8621-796eb831baee" providerId="ADAL" clId="{35B42370-216B-4A87-8ED5-BF6C89601E97}" dt="2021-09-30T01:57:20.985" v="1860"/>
          <pc:sldLayoutMkLst>
            <pc:docMk/>
            <pc:sldMasterMk cId="4066391023" sldId="2147483648"/>
            <pc:sldLayoutMk cId="382282505" sldId="2147483659"/>
          </pc:sldLayoutMkLst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82282505" sldId="2147483659"/>
              <ac:spMk id="2" creationId="{A19152EA-F875-5041-928D-FAD08413A134}"/>
            </ac:spMkLst>
          </pc:spChg>
          <pc:spChg chg="mod">
            <ac:chgData name="Hogue,Meredith Reagan" userId="061a7ff5-8fa9-4730-8621-796eb831baee" providerId="ADAL" clId="{35B42370-216B-4A87-8ED5-BF6C89601E97}" dt="2021-09-30T01:57:20.985" v="1860"/>
            <ac:spMkLst>
              <pc:docMk/>
              <pc:sldMasterMk cId="4066391023" sldId="2147483648"/>
              <pc:sldLayoutMk cId="382282505" sldId="2147483659"/>
              <ac:spMk id="3" creationId="{ED31C5BA-DA8A-3C48-B31D-85A4814A5F68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Expected</a:t>
            </a:r>
            <a:r>
              <a:rPr lang="en-US" baseline="0"/>
              <a:t> Values </a:t>
            </a:r>
            <a:endParaRPr lang="en-US"/>
          </a:p>
        </c:rich>
      </c:tx>
      <c:layout>
        <c:manualLayout>
          <c:xMode val="edge"/>
          <c:yMode val="edge"/>
          <c:x val="0.43491766789509428"/>
          <c:y val="1.51058599635239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3934436121406061E-2"/>
          <c:y val="0.10344996431686623"/>
          <c:w val="0.92785070040657669"/>
          <c:h val="0.7906242566013796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Fixed Costs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Sheet1!$B$2:$F$2</c:f>
              <c:numCache>
                <c:formatCode>#,##0</c:formatCode>
                <c:ptCount val="5"/>
                <c:pt idx="0">
                  <c:v>2250</c:v>
                </c:pt>
                <c:pt idx="1">
                  <c:v>2250</c:v>
                </c:pt>
                <c:pt idx="2">
                  <c:v>2250</c:v>
                </c:pt>
                <c:pt idx="3">
                  <c:v>2250</c:v>
                </c:pt>
                <c:pt idx="4">
                  <c:v>2250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8B-4FA6-8097-8C023101C89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Variable Costs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16293</c:v>
                </c:pt>
                <c:pt idx="1">
                  <c:v>184</c:v>
                </c:pt>
                <c:pt idx="2">
                  <c:v>198</c:v>
                </c:pt>
                <c:pt idx="3">
                  <c:v>213</c:v>
                </c:pt>
                <c:pt idx="4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98B-4FA6-8097-8C023101C89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Sheet1!$B$1:$F$1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Sheet1!$B$4:$F$4</c:f>
              <c:numCache>
                <c:formatCode>"$"#,##0_);[Red]\("$"#,##0\)</c:formatCode>
                <c:ptCount val="5"/>
                <c:pt idx="0">
                  <c:v>107000</c:v>
                </c:pt>
                <c:pt idx="1">
                  <c:v>113371</c:v>
                </c:pt>
                <c:pt idx="2">
                  <c:v>113762</c:v>
                </c:pt>
                <c:pt idx="3">
                  <c:v>120173</c:v>
                </c:pt>
                <c:pt idx="4">
                  <c:v>120606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8B-4FA6-8097-8C023101C8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141632"/>
        <c:axId val="614141304"/>
      </c:lineChart>
      <c:catAx>
        <c:axId val="61414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141304"/>
        <c:crosses val="autoZero"/>
        <c:auto val="1"/>
        <c:lblAlgn val="ctr"/>
        <c:lblOffset val="100"/>
        <c:noMultiLvlLbl val="0"/>
      </c:catAx>
      <c:valAx>
        <c:axId val="6141413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4141632"/>
        <c:crosses val="autoZero"/>
        <c:crossBetween val="between"/>
        <c:majorUnit val="15000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F36C-9D14-2940-A73B-0684FFF2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B1501-229C-DB4A-B44F-225D2171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9" indent="0" algn="ctr">
              <a:buNone/>
              <a:defRPr sz="1801"/>
            </a:lvl3pPr>
            <a:lvl4pPr marL="1371628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6" indent="0" algn="ctr">
              <a:buNone/>
              <a:defRPr sz="1600"/>
            </a:lvl7pPr>
            <a:lvl8pPr marL="3200467" indent="0" algn="ctr">
              <a:buNone/>
              <a:defRPr sz="1600"/>
            </a:lvl8pPr>
            <a:lvl9pPr marL="365767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75F2-B5FC-2644-AB86-818D3E2D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9F6-FA86-6048-9CF7-5E771E5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9D78B-C8A7-044B-932D-138FB5DE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1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BB62-A3DD-574D-8B33-3F6519AA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75578-1A44-B042-8F47-0FECDA314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A6B05-A213-594D-8448-8C8BCA6F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9321-C20B-E143-971B-E8B193F7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9716E-EF5F-F041-AB93-83866856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152EA-F875-5041-928D-FAD08413A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1C5BA-DA8A-3C48-B31D-85A4814A5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29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EF43-9DDC-4147-B152-E050878B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3696-05F9-FD46-A2CC-2C0AE070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A52CB-7CDA-0D40-AB6C-38092A49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3A2D-C39D-5144-A2F2-7B1E6A91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CD43-A842-9B4C-923A-4CD40AA0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B188-CA46-6F4C-845D-36961411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2482A-22CF-7F48-9A34-9BDEB419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AB2CE-99B4-B74F-813B-D9CAA7DD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E978-8587-594D-910B-878E8E45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2834-97BB-2A4B-8C09-081AB29D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9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3DB9-A91B-8547-8E4E-927D0797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0F64-B927-9E4A-B408-4D1FA640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16EF-6701-544E-BABE-C31FFB99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02C-FDE3-654C-ABF8-0D9DD901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6EB5-4C92-9248-95DB-80B7CAEE2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0B591-0AD6-D042-A62B-DC183D33B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BC5F-9D25-D940-B5BF-867165F4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4C1F-4739-9B47-BDD9-69CC28B8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BCD47-29EA-D145-8FC0-9D7E8BD6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2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306E-9020-2B4B-95BB-4A988007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226E7-F23D-844B-8572-E176D588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9" indent="0">
              <a:buNone/>
              <a:defRPr sz="1801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6" indent="0">
              <a:buNone/>
              <a:defRPr sz="1600" b="1"/>
            </a:lvl7pPr>
            <a:lvl8pPr marL="3200467" indent="0">
              <a:buNone/>
              <a:defRPr sz="1600" b="1"/>
            </a:lvl8pPr>
            <a:lvl9pPr marL="365767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53062-9E25-5F4A-BBC0-34BB2E12D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3C1E0-CD1E-214B-8A7A-DE81C17B7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9" indent="0">
              <a:buNone/>
              <a:defRPr sz="1801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6" indent="0">
              <a:buNone/>
              <a:defRPr sz="1600" b="1"/>
            </a:lvl7pPr>
            <a:lvl8pPr marL="3200467" indent="0">
              <a:buNone/>
              <a:defRPr sz="1600" b="1"/>
            </a:lvl8pPr>
            <a:lvl9pPr marL="365767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E8A58-7729-B94F-B7F8-89A097E2B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F92A7-973C-014B-A88A-1D1547AB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CEC15-52F7-0247-8761-776E0560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25C10-7D48-A140-B731-ADBE09FD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8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8ABC-BACA-2447-9FB4-D5179051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AF2EE-59E5-E747-9C10-2C011BE2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A4E8-B291-5140-9F29-EEC8DDFE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EFAA1-A03C-EE4B-A5A0-722C52ED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6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9677A-375D-5B4B-A181-92509118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EFB3D-20BC-2F4F-953B-3BDD10F6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BEDB-9F10-8644-898D-0FCE50DF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F19C-8B57-1144-88F8-C329DBF5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09FD-18C4-C14F-9E58-F352ABA9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F320E-E6CA-5F49-81C8-FD3DF5A6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1"/>
            </a:lvl2pPr>
            <a:lvl3pPr marL="914419" indent="0">
              <a:buNone/>
              <a:defRPr sz="1200"/>
            </a:lvl3pPr>
            <a:lvl4pPr marL="1371628" indent="0">
              <a:buNone/>
              <a:defRPr sz="1001"/>
            </a:lvl4pPr>
            <a:lvl5pPr marL="1828837" indent="0">
              <a:buNone/>
              <a:defRPr sz="1001"/>
            </a:lvl5pPr>
            <a:lvl6pPr marL="2286046" indent="0">
              <a:buNone/>
              <a:defRPr sz="1001"/>
            </a:lvl6pPr>
            <a:lvl7pPr marL="2743256" indent="0">
              <a:buNone/>
              <a:defRPr sz="1001"/>
            </a:lvl7pPr>
            <a:lvl8pPr marL="3200467" indent="0">
              <a:buNone/>
              <a:defRPr sz="1001"/>
            </a:lvl8pPr>
            <a:lvl9pPr marL="3657674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C07A4-7C6B-D04A-B08A-2F8F1056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1DBF-8CD0-7145-9620-F57F72D4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92048-576B-C644-B783-F2A79D97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A5AE-AE41-8649-9A71-13F6CB11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E509E-709E-7F46-BE87-7ACEBFB4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9" indent="0">
              <a:buNone/>
              <a:defRPr sz="2400"/>
            </a:lvl3pPr>
            <a:lvl4pPr marL="1371628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6" indent="0">
              <a:buNone/>
              <a:defRPr sz="2000"/>
            </a:lvl7pPr>
            <a:lvl8pPr marL="3200467" indent="0">
              <a:buNone/>
              <a:defRPr sz="2000"/>
            </a:lvl8pPr>
            <a:lvl9pPr marL="365767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59613-B4A1-A84B-818F-266E431E5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1"/>
            </a:lvl2pPr>
            <a:lvl3pPr marL="914419" indent="0">
              <a:buNone/>
              <a:defRPr sz="1200"/>
            </a:lvl3pPr>
            <a:lvl4pPr marL="1371628" indent="0">
              <a:buNone/>
              <a:defRPr sz="1001"/>
            </a:lvl4pPr>
            <a:lvl5pPr marL="1828837" indent="0">
              <a:buNone/>
              <a:defRPr sz="1001"/>
            </a:lvl5pPr>
            <a:lvl6pPr marL="2286046" indent="0">
              <a:buNone/>
              <a:defRPr sz="1001"/>
            </a:lvl6pPr>
            <a:lvl7pPr marL="2743256" indent="0">
              <a:buNone/>
              <a:defRPr sz="1001"/>
            </a:lvl7pPr>
            <a:lvl8pPr marL="3200467" indent="0">
              <a:buNone/>
              <a:defRPr sz="1001"/>
            </a:lvl8pPr>
            <a:lvl9pPr marL="3657674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A4FBF-CD00-4943-9264-31F773C0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09B8E-463F-6B47-A407-B9C15D691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5C571-55E2-6A45-AC00-6E4BEDB5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3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59437-5685-5546-85E6-8F3AF0A2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48495-76B8-A54F-BB50-07F70DDF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A0B4-9D1B-214A-982D-D63E0ECC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D01B1-AFEF-0F44-BBF0-21D38C65F228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4EF3-2A16-8141-8B56-3E61FE5E7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FB7C-6900-A546-90E9-B8F2137B9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65213-7685-534A-AE1D-93822CCDC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19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3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4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3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3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2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1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0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0" indent="-228606" algn="l" defTabSz="91441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9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8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6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7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4" algn="l" defTabSz="914419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iXWkhjbtf5" TargetMode="External"/><Relationship Id="rId2" Type="http://schemas.openxmlformats.org/officeDocument/2006/relationships/hyperlink" Target="https://forms.office.com/r/AY2hK94w78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forms.office.com/r/mwXpF3Qd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ED4C1-B178-474C-B979-6A76AACF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10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Century Schoolbook"/>
                <a:cs typeface="Calibri Light"/>
              </a:rPr>
              <a:t>Iteration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4501-06E0-0248-8116-30D9BE0FB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10" y="3700595"/>
            <a:ext cx="5425781" cy="1655762"/>
          </a:xfrm>
        </p:spPr>
        <p:txBody>
          <a:bodyPr vert="horz" lIns="91440" tIns="45721" rIns="91440" bIns="45721" rtlCol="0" anchor="t">
            <a:normAutofit/>
          </a:bodyPr>
          <a:lstStyle/>
          <a:p>
            <a:pPr algn="l"/>
            <a:r>
              <a:rPr lang="en-US">
                <a:latin typeface="Century Schoolbook"/>
                <a:cs typeface="Calibri"/>
              </a:rPr>
              <a:t> </a:t>
            </a:r>
            <a:r>
              <a:rPr lang="en-US">
                <a:latin typeface="Century Schoolbook"/>
                <a:ea typeface="+mn-lt"/>
                <a:cs typeface="+mn-lt"/>
              </a:rPr>
              <a:t>Bienenkönigin (Queen</a:t>
            </a:r>
            <a:r>
              <a:rPr lang="en-US">
                <a:latin typeface="Century Schoolbook"/>
                <a:cs typeface="Calibri"/>
              </a:rPr>
              <a:t> Bees)</a:t>
            </a:r>
          </a:p>
          <a:p>
            <a:pPr algn="l"/>
            <a:endParaRPr lang="en-US">
              <a:latin typeface="Century Schoolbook"/>
              <a:cs typeface="Calibri"/>
            </a:endParaRPr>
          </a:p>
          <a:p>
            <a:pPr algn="l"/>
            <a:r>
              <a:rPr lang="en-US" sz="2000">
                <a:latin typeface="Century Schoolbook"/>
                <a:cs typeface="Calibri"/>
              </a:rPr>
              <a:t>Mikhaela, Meredith, Narbada, Minu, Jack</a:t>
            </a: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6" y="6"/>
            <a:ext cx="1135067" cy="477996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2" y="2624481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9" y="120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3" y="3"/>
            <a:ext cx="2315252" cy="1550990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6" y="133157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1" y="4112082"/>
            <a:ext cx="1186452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3" y="414512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3" y="4962671"/>
            <a:ext cx="2643351" cy="1895332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88354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6" y="6"/>
            <a:ext cx="1135067" cy="477996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CF85E-0B25-4AF4-8BB8-8E9E4361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>
                <a:latin typeface="Century Schoolbook"/>
                <a:cs typeface="Times New Roman"/>
              </a:rPr>
              <a:t>Optimistic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3" y="2183225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BD17-A74C-4E40-B1CF-DF4A9F68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10515600" cy="4351339"/>
          </a:xfrm>
        </p:spPr>
        <p:txBody>
          <a:bodyPr vert="horz" lIns="91440" tIns="45721" rIns="91440" bIns="45721" rtlCol="0" anchor="t">
            <a:normAutofit/>
          </a:bodyPr>
          <a:lstStyle/>
          <a:p>
            <a:pPr marL="228600" indent="-228600"/>
            <a:r>
              <a:rPr lang="en-US" sz="4800">
                <a:latin typeface="Century Schoolbook"/>
                <a:cs typeface="Times New Roman"/>
              </a:rPr>
              <a:t>NPV: </a:t>
            </a:r>
            <a:r>
              <a:rPr lang="en-US" sz="4800">
                <a:solidFill>
                  <a:schemeClr val="accent2"/>
                </a:solidFill>
                <a:latin typeface="Century Schoolbook"/>
                <a:cs typeface="Times New Roman"/>
              </a:rPr>
              <a:t>$80,602</a:t>
            </a:r>
          </a:p>
          <a:p>
            <a:pPr marL="228600" indent="-228600"/>
            <a:r>
              <a:rPr lang="en-US" sz="4800">
                <a:latin typeface="Century Schoolbook"/>
                <a:cs typeface="Times New Roman"/>
              </a:rPr>
              <a:t>ROI: </a:t>
            </a:r>
            <a:r>
              <a:rPr lang="en-US" sz="4800">
                <a:solidFill>
                  <a:schemeClr val="accent2"/>
                </a:solidFill>
                <a:latin typeface="Century Schoolbook"/>
                <a:cs typeface="Times New Roman"/>
              </a:rPr>
              <a:t>1871%</a:t>
            </a:r>
          </a:p>
          <a:p>
            <a:pPr marL="228600" indent="-228600"/>
            <a:endParaRPr lang="en-US" sz="4800">
              <a:solidFill>
                <a:schemeClr val="accent2"/>
              </a:solidFill>
              <a:latin typeface="Century Schoolbook"/>
              <a:cs typeface="Times New Roman"/>
            </a:endParaRPr>
          </a:p>
          <a:p>
            <a:pPr marL="228600" indent="-228600"/>
            <a:r>
              <a:rPr lang="en-US" sz="2400">
                <a:solidFill>
                  <a:schemeClr val="accent2"/>
                </a:solidFill>
                <a:latin typeface="Century Schoolbook"/>
                <a:cs typeface="Times New Roman"/>
              </a:rPr>
              <a:t>Based on an increase in grants: $6,000/year</a:t>
            </a:r>
          </a:p>
          <a:p>
            <a:pPr marL="228600" indent="-228600"/>
            <a:endParaRPr lang="en-US">
              <a:latin typeface="Century Schoolbook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974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6" y="6"/>
            <a:ext cx="1135067" cy="477996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CF85E-0B25-4AF4-8BB8-8E9E4361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>
                <a:latin typeface="Century Schoolbook"/>
                <a:cs typeface="Times New Roman"/>
              </a:rPr>
              <a:t>Conservative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3" y="2183225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BD17-A74C-4E40-B1CF-DF4A9F68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10515600" cy="4351339"/>
          </a:xfrm>
        </p:spPr>
        <p:txBody>
          <a:bodyPr vert="horz" lIns="91440" tIns="45721" rIns="91440" bIns="45721" rtlCol="0" anchor="t">
            <a:normAutofit/>
          </a:bodyPr>
          <a:lstStyle/>
          <a:p>
            <a:pPr marL="228600" indent="-228600"/>
            <a:r>
              <a:rPr lang="en-US" sz="4800">
                <a:latin typeface="Century Schoolbook"/>
                <a:cs typeface="Times New Roman"/>
              </a:rPr>
              <a:t>NPV: </a:t>
            </a:r>
            <a:r>
              <a:rPr lang="en-US" sz="4800">
                <a:solidFill>
                  <a:schemeClr val="accent2"/>
                </a:solidFill>
                <a:latin typeface="Century Schoolbook"/>
                <a:cs typeface="Times New Roman"/>
              </a:rPr>
              <a:t>$71,059</a:t>
            </a:r>
          </a:p>
          <a:p>
            <a:pPr marL="228600" indent="-228600"/>
            <a:r>
              <a:rPr lang="en-US" sz="4800">
                <a:latin typeface="Century Schoolbook"/>
                <a:cs typeface="Times New Roman"/>
              </a:rPr>
              <a:t>ROI: </a:t>
            </a:r>
            <a:r>
              <a:rPr lang="en-US" sz="4800">
                <a:solidFill>
                  <a:schemeClr val="accent2"/>
                </a:solidFill>
                <a:latin typeface="Century Schoolbook"/>
                <a:cs typeface="Times New Roman"/>
              </a:rPr>
              <a:t>1683%</a:t>
            </a:r>
          </a:p>
          <a:p>
            <a:pPr marL="228600" indent="-228600"/>
            <a:endParaRPr lang="en-US" sz="4800">
              <a:solidFill>
                <a:schemeClr val="accent2"/>
              </a:solidFill>
              <a:latin typeface="Century Schoolbook"/>
              <a:cs typeface="Times New Roman"/>
            </a:endParaRPr>
          </a:p>
          <a:p>
            <a:pPr marL="228600" indent="-228600"/>
            <a:r>
              <a:rPr lang="en-US" sz="2400">
                <a:solidFill>
                  <a:schemeClr val="accent2"/>
                </a:solidFill>
                <a:latin typeface="Century Schoolbook"/>
                <a:cs typeface="Times New Roman"/>
              </a:rPr>
              <a:t>Based on an increase in grants: $6,000 in year 3</a:t>
            </a:r>
          </a:p>
        </p:txBody>
      </p:sp>
    </p:spTree>
    <p:extLst>
      <p:ext uri="{BB962C8B-B14F-4D97-AF65-F5344CB8AC3E}">
        <p14:creationId xmlns:p14="http://schemas.microsoft.com/office/powerpoint/2010/main" val="355337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6" y="6"/>
            <a:ext cx="1135067" cy="477996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CF85E-0B25-4AF4-8BB8-8E9E4361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>
                <a:latin typeface="Century Schoolbook"/>
                <a:cs typeface="Times New Roman"/>
              </a:rPr>
              <a:t>Expected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3" y="2183225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BD17-A74C-4E40-B1CF-DF4A9F68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4"/>
            <a:ext cx="10515600" cy="4351339"/>
          </a:xfrm>
        </p:spPr>
        <p:txBody>
          <a:bodyPr vert="horz" lIns="91440" tIns="45721" rIns="91440" bIns="45721" rtlCol="0" anchor="t">
            <a:normAutofit/>
          </a:bodyPr>
          <a:lstStyle/>
          <a:p>
            <a:pPr marL="228600" indent="-228600"/>
            <a:r>
              <a:rPr lang="en-US" sz="4800">
                <a:latin typeface="Century Schoolbook"/>
                <a:cs typeface="Times New Roman"/>
              </a:rPr>
              <a:t>NPV: </a:t>
            </a:r>
            <a:r>
              <a:rPr lang="en-US" sz="4800">
                <a:solidFill>
                  <a:schemeClr val="accent2"/>
                </a:solidFill>
                <a:latin typeface="Century Schoolbook"/>
                <a:cs typeface="Times New Roman"/>
              </a:rPr>
              <a:t>$75,042</a:t>
            </a:r>
          </a:p>
          <a:p>
            <a:pPr marL="228600" indent="-228600"/>
            <a:r>
              <a:rPr lang="en-US" sz="4800">
                <a:latin typeface="Century Schoolbook"/>
                <a:cs typeface="Times New Roman"/>
              </a:rPr>
              <a:t>ROI: </a:t>
            </a:r>
            <a:r>
              <a:rPr lang="en-US" sz="4800">
                <a:solidFill>
                  <a:schemeClr val="accent2"/>
                </a:solidFill>
                <a:latin typeface="Century Schoolbook"/>
                <a:cs typeface="Times New Roman"/>
              </a:rPr>
              <a:t>1763%</a:t>
            </a:r>
          </a:p>
          <a:p>
            <a:pPr marL="228600" indent="-228600"/>
            <a:endParaRPr lang="en-US" sz="4800">
              <a:solidFill>
                <a:schemeClr val="accent2"/>
              </a:solidFill>
              <a:latin typeface="Century Schoolbook"/>
              <a:cs typeface="Times New Roman"/>
            </a:endParaRPr>
          </a:p>
          <a:p>
            <a:pPr marL="228600" indent="-228600"/>
            <a:r>
              <a:rPr lang="en-US" sz="2400">
                <a:solidFill>
                  <a:schemeClr val="accent2"/>
                </a:solidFill>
                <a:latin typeface="Century Schoolbook"/>
                <a:cs typeface="Times New Roman"/>
              </a:rPr>
              <a:t>Based on an increase in grants : $6,000 in year 2 and 4</a:t>
            </a:r>
          </a:p>
        </p:txBody>
      </p:sp>
    </p:spTree>
    <p:extLst>
      <p:ext uri="{BB962C8B-B14F-4D97-AF65-F5344CB8AC3E}">
        <p14:creationId xmlns:p14="http://schemas.microsoft.com/office/powerpoint/2010/main" val="298968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12468" cy="6857998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DF620-75A5-46CA-9E4A-5BF9CD46E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643469"/>
            <a:ext cx="2951205" cy="55710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Calibri Light"/>
              </a:rPr>
              <a:t>Summary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4928A-EC97-4A3E-BACD-BF24BAE23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946" y="1013968"/>
            <a:ext cx="5807529" cy="4369479"/>
          </a:xfrm>
        </p:spPr>
        <p:txBody>
          <a:bodyPr vert="horz" lIns="91440" tIns="45721" rIns="91440" bIns="45721" rtlCol="0" anchor="t">
            <a:normAutofit lnSpcReduction="10000"/>
          </a:bodyPr>
          <a:lstStyle/>
          <a:p>
            <a:r>
              <a:rPr lang="en-US" sz="4400">
                <a:latin typeface="Times New Roman"/>
                <a:cs typeface="Times New Roman"/>
              </a:rPr>
              <a:t>If the Cardinal Cupboard implements our systems/design…</a:t>
            </a:r>
          </a:p>
          <a:p>
            <a:r>
              <a:rPr lang="en-US" sz="4400">
                <a:latin typeface="Times New Roman"/>
                <a:cs typeface="Times New Roman"/>
              </a:rPr>
              <a:t>Expected ROI of </a:t>
            </a:r>
            <a:r>
              <a:rPr lang="en-US" sz="4400">
                <a:solidFill>
                  <a:schemeClr val="accent2"/>
                </a:solidFill>
                <a:latin typeface="Times New Roman"/>
                <a:cs typeface="Times New Roman"/>
              </a:rPr>
              <a:t>1763%</a:t>
            </a:r>
          </a:p>
          <a:p>
            <a:r>
              <a:rPr lang="en-US" sz="4400">
                <a:latin typeface="Times New Roman"/>
                <a:cs typeface="Times New Roman"/>
              </a:rPr>
              <a:t>NPV of </a:t>
            </a:r>
            <a:r>
              <a:rPr lang="en-US" sz="4400">
                <a:solidFill>
                  <a:schemeClr val="accent2"/>
                </a:solidFill>
                <a:latin typeface="Times New Roman"/>
                <a:cs typeface="Times New Roman"/>
              </a:rPr>
              <a:t>$75,042 </a:t>
            </a:r>
            <a:r>
              <a:rPr lang="en-US" sz="4400">
                <a:latin typeface="Times New Roman"/>
                <a:cs typeface="Times New Roman"/>
              </a:rPr>
              <a:t>over </a:t>
            </a:r>
            <a:r>
              <a:rPr lang="en-US" sz="4400">
                <a:solidFill>
                  <a:schemeClr val="accent2"/>
                </a:solidFill>
                <a:latin typeface="Times New Roman"/>
                <a:cs typeface="Times New Roman"/>
              </a:rPr>
              <a:t>5 years</a:t>
            </a:r>
          </a:p>
          <a:p>
            <a:endParaRPr lang="en-US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A00920-A6CC-4189-908C-B96316AF2D8F}"/>
              </a:ext>
            </a:extLst>
          </p:cNvPr>
          <p:cNvSpPr txBox="1">
            <a:spLocks/>
          </p:cNvSpPr>
          <p:nvPr/>
        </p:nvSpPr>
        <p:spPr>
          <a:xfrm>
            <a:off x="838202" y="643467"/>
            <a:ext cx="2951205" cy="557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1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Century Schoolbook"/>
                <a:cs typeface="Calibri Light"/>
              </a:rPr>
              <a:t>Summary</a:t>
            </a:r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5BB483D-4C4F-43D6-9E7F-9E1EF7816A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030369"/>
              </p:ext>
            </p:extLst>
          </p:nvPr>
        </p:nvGraphicFramePr>
        <p:xfrm>
          <a:off x="878735" y="643465"/>
          <a:ext cx="10431481" cy="5482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88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Graphic spid="7" grpId="0">
        <p:bldAsOne/>
      </p:bldGraphic>
      <p:bldGraphic spid="7" grpId="1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ED4C1-B178-474C-B979-6A76AACF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10" y="1547492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Century Schoolbook"/>
                <a:cs typeface="Calibri Light"/>
              </a:rPr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4501-06E0-0248-8116-30D9BE0FB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10" y="2131238"/>
            <a:ext cx="5425781" cy="1655762"/>
          </a:xfrm>
        </p:spPr>
        <p:txBody>
          <a:bodyPr vert="horz" lIns="91440" tIns="45721" rIns="91440" bIns="45721" rtlCol="0" anchor="t">
            <a:normAutofit/>
          </a:bodyPr>
          <a:lstStyle/>
          <a:p>
            <a:pPr algn="l"/>
            <a:r>
              <a:rPr lang="en-US">
                <a:latin typeface="Century Schoolbook"/>
                <a:cs typeface="Calibri"/>
              </a:rPr>
              <a:t>Thank you for your time</a:t>
            </a: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6" y="6"/>
            <a:ext cx="1135067" cy="477996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2" y="2624481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9" y="1202395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>
              <a:solidFill>
                <a:schemeClr val="tx1"/>
              </a:solidFill>
            </a:endParaRP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3" y="3"/>
            <a:ext cx="2315252" cy="1550990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cxnSp>
        <p:nvCxnSpPr>
          <p:cNvPr id="19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6" y="1331574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1" y="4112082"/>
            <a:ext cx="1186452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3" y="414512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3" y="4962671"/>
            <a:ext cx="2643351" cy="1895332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6040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4167271" cy="6857998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19730-C4E9-434D-A34E-E0564349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6" y="1153574"/>
            <a:ext cx="3200400" cy="44611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Times New Roman"/>
              </a:rPr>
              <a:t>Agenda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4" y="2455481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FE6-8E62-484B-9624-63C785FFF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11" y="591346"/>
            <a:ext cx="6906491" cy="5585620"/>
          </a:xfrm>
        </p:spPr>
        <p:txBody>
          <a:bodyPr anchor="ctr">
            <a:normAutofit/>
          </a:bodyPr>
          <a:lstStyle/>
          <a:p>
            <a:pPr marL="228600" indent="-228600"/>
            <a:r>
              <a:rPr lang="en-US" sz="3200">
                <a:latin typeface="Century Schoolbook"/>
                <a:cs typeface="Times New Roman"/>
              </a:rPr>
              <a:t>Current System – Issues and Possible Solutions</a:t>
            </a:r>
          </a:p>
          <a:p>
            <a:pPr marL="228600" indent="-228600"/>
            <a:r>
              <a:rPr lang="en-US" sz="3200">
                <a:latin typeface="Century Schoolbook"/>
                <a:cs typeface="Times New Roman"/>
              </a:rPr>
              <a:t>Prototypes</a:t>
            </a:r>
          </a:p>
          <a:p>
            <a:pPr marL="228600" indent="-228600"/>
            <a:r>
              <a:rPr lang="en-US" sz="3200">
                <a:latin typeface="Century Schoolbook"/>
                <a:cs typeface="Times New Roman"/>
              </a:rPr>
              <a:t>Economic Feasibility</a:t>
            </a:r>
          </a:p>
          <a:p>
            <a:pPr marL="228600" indent="-228600"/>
            <a:r>
              <a:rPr lang="en-US" sz="3200">
                <a:latin typeface="Century Schoolbook"/>
                <a:cs typeface="Times New Roman"/>
              </a:rPr>
              <a:t>Value/ROI</a:t>
            </a:r>
          </a:p>
          <a:p>
            <a:pPr marL="228600" indent="-228600"/>
            <a:endParaRPr lang="en-US">
              <a:latin typeface="Century Schoolbook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864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90" y="1119033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6685D-1288-4B81-BD82-CE2AD76D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6" y="1396687"/>
            <a:ext cx="3240507" cy="406462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Calibri Light"/>
              </a:rPr>
              <a:t>Current System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2" y="941150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19">
              <a:defRPr/>
            </a:pPr>
            <a:endParaRPr lang="en-US" sz="180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9" y="4780994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9">
              <a:defRPr/>
            </a:pPr>
            <a:endParaRPr lang="en-US" sz="180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6015-CC22-4919-98F2-26E3259B8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4" y="1526033"/>
            <a:ext cx="5766434" cy="4686123"/>
          </a:xfrm>
        </p:spPr>
        <p:txBody>
          <a:bodyPr vert="horz" lIns="91440" tIns="45721" rIns="91440" bIns="45721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latin typeface="Century Schoolbook"/>
                <a:cs typeface="Calibri" panose="020F0502020204030204"/>
              </a:rPr>
              <a:t>Issues:</a:t>
            </a:r>
          </a:p>
          <a:p>
            <a:r>
              <a:rPr lang="en-US" sz="2400">
                <a:latin typeface="Century Schoolbook"/>
                <a:cs typeface="Calibri" panose="020F0502020204030204"/>
              </a:rPr>
              <a:t>Website is not very user-friendly</a:t>
            </a:r>
          </a:p>
          <a:p>
            <a:r>
              <a:rPr lang="en-US" sz="2400">
                <a:latin typeface="Century Schoolbook"/>
                <a:cs typeface="Calibri" panose="020F0502020204030204"/>
              </a:rPr>
              <a:t>Lackluster</a:t>
            </a:r>
          </a:p>
          <a:p>
            <a:pPr lvl="1"/>
            <a:r>
              <a:rPr lang="en-US" sz="1801">
                <a:latin typeface="Century Schoolbook"/>
                <a:cs typeface="Calibri" panose="020F0502020204030204"/>
              </a:rPr>
              <a:t>Images/Videos</a:t>
            </a:r>
          </a:p>
          <a:p>
            <a:pPr lvl="1"/>
            <a:r>
              <a:rPr lang="en-US" sz="1801">
                <a:latin typeface="Century Schoolbook"/>
                <a:cs typeface="Calibri" panose="020F0502020204030204"/>
              </a:rPr>
              <a:t>Mission Statement</a:t>
            </a:r>
          </a:p>
          <a:p>
            <a:pPr lvl="1"/>
            <a:r>
              <a:rPr lang="en-US" sz="1801">
                <a:latin typeface="Century Schoolbook"/>
                <a:cs typeface="Calibri" panose="020F0502020204030204"/>
              </a:rPr>
              <a:t>Social Media</a:t>
            </a:r>
          </a:p>
          <a:p>
            <a:r>
              <a:rPr lang="en-US" sz="2400">
                <a:latin typeface="Century Schoolbook"/>
                <a:cs typeface="Calibri" panose="020F0502020204030204"/>
              </a:rPr>
              <a:t>Missing a “call to action” – encouragement to donors</a:t>
            </a:r>
          </a:p>
          <a:p>
            <a:pPr lvl="1"/>
            <a:r>
              <a:rPr lang="en-US" sz="1801">
                <a:latin typeface="Century Schoolbook"/>
                <a:cs typeface="Calibri" panose="020F0502020204030204"/>
              </a:rPr>
              <a:t>Sponsors</a:t>
            </a:r>
          </a:p>
          <a:p>
            <a:pPr lvl="1"/>
            <a:r>
              <a:rPr lang="en-US" sz="1801">
                <a:latin typeface="Century Schoolbook"/>
                <a:cs typeface="Calibri" panose="020F0502020204030204"/>
              </a:rPr>
              <a:t>Impact</a:t>
            </a:r>
          </a:p>
          <a:p>
            <a:r>
              <a:rPr lang="en-US" sz="2400">
                <a:latin typeface="Century Schoolbook"/>
                <a:cs typeface="Calibri" panose="020F0502020204030204"/>
              </a:rPr>
              <a:t>No Separate login for employees</a:t>
            </a:r>
          </a:p>
          <a:p>
            <a:pPr lvl="1"/>
            <a:r>
              <a:rPr lang="en-US" sz="1801">
                <a:latin typeface="Century Schoolbook"/>
                <a:cs typeface="Calibri" panose="020F0502020204030204"/>
              </a:rPr>
              <a:t>Inventory tracking</a:t>
            </a:r>
          </a:p>
          <a:p>
            <a:pPr lvl="1"/>
            <a:r>
              <a:rPr lang="en-US" sz="1801">
                <a:latin typeface="Century Schoolbook"/>
                <a:cs typeface="Calibri" panose="020F0502020204030204"/>
              </a:rPr>
              <a:t>Employee access to specific links</a:t>
            </a:r>
          </a:p>
          <a:p>
            <a:endParaRPr lang="en-US" sz="1600">
              <a:latin typeface="Century Schoolbook"/>
              <a:cs typeface="Calibri" panose="020F0502020204030204"/>
            </a:endParaRPr>
          </a:p>
          <a:p>
            <a:endParaRPr lang="en-US" sz="1600">
              <a:latin typeface="Century Schoolbook"/>
              <a:cs typeface="Calibri" panose="020F0502020204030204"/>
            </a:endParaRPr>
          </a:p>
          <a:p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sz="1600">
              <a:latin typeface="Century Schoolbook"/>
              <a:cs typeface="Calibri" panose="020F0502020204030204"/>
            </a:endParaRPr>
          </a:p>
          <a:p>
            <a:endParaRPr lang="en-US" sz="1600">
              <a:latin typeface="Century Schoolbook"/>
              <a:cs typeface="Calibri" panose="020F0502020204030204"/>
            </a:endParaRPr>
          </a:p>
          <a:p>
            <a:pPr marL="0" indent="0">
              <a:buNone/>
            </a:pPr>
            <a:endParaRPr lang="en-US" sz="1600">
              <a:latin typeface="Century Schoolbook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091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2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2CB85F-DB54-45E1-A83A-866B8B0BA271}"/>
              </a:ext>
            </a:extLst>
          </p:cNvPr>
          <p:cNvSpPr txBox="1"/>
          <p:nvPr/>
        </p:nvSpPr>
        <p:spPr>
          <a:xfrm>
            <a:off x="630936" y="640082"/>
            <a:ext cx="4818889" cy="1481328"/>
          </a:xfrm>
          <a:prstGeom prst="rect">
            <a:avLst/>
          </a:prstGeom>
        </p:spPr>
        <p:txBody>
          <a:bodyPr rot="0" spcFirstLastPara="0" vertOverflow="overflow" horzOverflow="overflow" vert="horz" lIns="91440" tIns="45721" rIns="91440" bIns="45721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1"/>
              </a:spcAft>
            </a:pPr>
            <a:r>
              <a:rPr lang="en-US" sz="5001" b="1">
                <a:latin typeface="Century Schoolbook"/>
                <a:ea typeface="+mj-ea"/>
                <a:cs typeface="+mj-cs"/>
              </a:rPr>
              <a:t>To-Be Process Model 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81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2E710-D1BF-4214-85D6-B964644F3B9B}"/>
              </a:ext>
            </a:extLst>
          </p:cNvPr>
          <p:cNvSpPr txBox="1"/>
          <p:nvPr/>
        </p:nvSpPr>
        <p:spPr>
          <a:xfrm>
            <a:off x="630940" y="2660904"/>
            <a:ext cx="5768044" cy="1114820"/>
          </a:xfrm>
          <a:prstGeom prst="rect">
            <a:avLst/>
          </a:prstGeom>
        </p:spPr>
        <p:txBody>
          <a:bodyPr rot="0" spcFirstLastPara="0" vertOverflow="overflow" horzOverflow="overflow" vert="horz" lIns="91440" tIns="45721" rIns="91440" bIns="45721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3200">
                <a:latin typeface="Century Schoolbook"/>
                <a:cs typeface="Times New Roman"/>
              </a:rPr>
              <a:t>Will be represented in </a:t>
            </a:r>
            <a:r>
              <a:rPr lang="en-US" sz="3200" b="1">
                <a:latin typeface="Century Schoolbook"/>
                <a:cs typeface="Times New Roman"/>
              </a:rPr>
              <a:t>3 </a:t>
            </a:r>
            <a:r>
              <a:rPr lang="en-US" sz="3200">
                <a:latin typeface="Century Schoolbook"/>
                <a:cs typeface="Times New Roman"/>
              </a:rPr>
              <a:t>prototypes</a:t>
            </a:r>
          </a:p>
          <a:p>
            <a:pPr indent="-228600">
              <a:lnSpc>
                <a:spcPct val="9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n-US" sz="2200">
              <a:latin typeface="Century Schoolbook"/>
              <a:cs typeface="Times New Roman"/>
            </a:endParaRPr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E9BA7117-7626-4AF3-860E-22E21E8A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53" y="201221"/>
            <a:ext cx="4212125" cy="626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2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3"/>
            <a:ext cx="9963150" cy="6857998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01600" sx="102000" sy="102000" algn="ctr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19">
              <a:defRPr/>
            </a:pPr>
            <a:endParaRPr lang="en-US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05147F25-F479-4C18-86C7-76C546AF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1" b="-1"/>
          <a:stretch/>
        </p:blipFill>
        <p:spPr>
          <a:xfrm>
            <a:off x="1186311" y="11"/>
            <a:ext cx="9963150" cy="6857989"/>
          </a:xfrm>
          <a:custGeom>
            <a:avLst/>
            <a:gdLst/>
            <a:ahLst/>
            <a:cxnLst/>
            <a:rect l="l" t="t" r="r" b="b"/>
            <a:pathLst>
              <a:path w="9948672" h="6858000">
                <a:moveTo>
                  <a:pt x="1593452" y="0"/>
                </a:moveTo>
                <a:lnTo>
                  <a:pt x="8355220" y="0"/>
                </a:lnTo>
                <a:lnTo>
                  <a:pt x="8491722" y="130333"/>
                </a:lnTo>
                <a:cubicBezTo>
                  <a:pt x="9391900" y="1031820"/>
                  <a:pt x="9948672" y="2277214"/>
                  <a:pt x="9948672" y="3652838"/>
                </a:cubicBezTo>
                <a:cubicBezTo>
                  <a:pt x="9948672" y="4856509"/>
                  <a:pt x="9522393" y="5960473"/>
                  <a:pt x="8812775" y="6821583"/>
                </a:cubicBezTo>
                <a:lnTo>
                  <a:pt x="8781276" y="6858000"/>
                </a:lnTo>
                <a:lnTo>
                  <a:pt x="1167397" y="6858000"/>
                </a:lnTo>
                <a:lnTo>
                  <a:pt x="1135897" y="6821583"/>
                </a:lnTo>
                <a:cubicBezTo>
                  <a:pt x="426279" y="5960473"/>
                  <a:pt x="0" y="4856509"/>
                  <a:pt x="0" y="3652838"/>
                </a:cubicBezTo>
                <a:cubicBezTo>
                  <a:pt x="0" y="2277214"/>
                  <a:pt x="556772" y="1031820"/>
                  <a:pt x="1456950" y="13033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09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4167271" cy="6857998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CA7C2-AD7E-45FE-881D-08FF59EF5552}"/>
              </a:ext>
            </a:extLst>
          </p:cNvPr>
          <p:cNvSpPr txBox="1"/>
          <p:nvPr/>
        </p:nvSpPr>
        <p:spPr>
          <a:xfrm>
            <a:off x="226733" y="1093997"/>
            <a:ext cx="3200400" cy="4461164"/>
          </a:xfrm>
          <a:prstGeom prst="rect">
            <a:avLst/>
          </a:prstGeom>
        </p:spPr>
        <p:txBody>
          <a:bodyPr rot="0" spcFirstLastPara="0" vertOverflow="overflow" horzOverflow="overflow" vert="horz" lIns="91440" tIns="45721" rIns="91440" bIns="45721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1"/>
              </a:spcAft>
            </a:pPr>
            <a:r>
              <a:rPr lang="en-US" sz="4400" b="1">
                <a:solidFill>
                  <a:srgbClr val="FFFFFF"/>
                </a:solidFill>
                <a:latin typeface="Century Schoolbook"/>
                <a:ea typeface="+mj-ea"/>
                <a:cs typeface="Times New Roman"/>
              </a:rPr>
              <a:t>3 Mock Web Forms 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1"/>
              </a:spcAft>
            </a:pPr>
            <a:endParaRPr lang="en-US" sz="4400">
              <a:solidFill>
                <a:srgbClr val="FFFFFF"/>
              </a:solidFill>
              <a:latin typeface="Century Schoolbook"/>
              <a:ea typeface="+mj-ea"/>
              <a:cs typeface="Times New Roman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4" y="2455481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FF051D-1FA9-4630-83BF-A166CB61E6E9}"/>
              </a:ext>
            </a:extLst>
          </p:cNvPr>
          <p:cNvSpPr txBox="1"/>
          <p:nvPr/>
        </p:nvSpPr>
        <p:spPr>
          <a:xfrm>
            <a:off x="3684215" y="129616"/>
            <a:ext cx="5202933" cy="1551397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/>
          <a:p>
            <a:pPr marL="285756" indent="-228606">
              <a:lnSpc>
                <a:spcPct val="9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Cardinal Cupboard Experience Survey</a:t>
            </a:r>
            <a:endParaRPr lang="en-US" sz="2400"/>
          </a:p>
          <a:p>
            <a:pPr marL="285756" indent="-228606">
              <a:lnSpc>
                <a:spcPct val="9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3"/>
              </a:rPr>
              <a:t>Cardinal Cupboard General Survey</a:t>
            </a:r>
            <a:endParaRPr lang="en-US" sz="2400"/>
          </a:p>
          <a:p>
            <a:pPr marL="285756" indent="-228606">
              <a:lnSpc>
                <a:spcPct val="9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n-US" sz="2400">
                <a:hlinkClick r:id="rId4"/>
              </a:rPr>
              <a:t>Donation Tracking Form</a:t>
            </a:r>
            <a:endParaRPr lang="en-US" sz="2400"/>
          </a:p>
          <a:p>
            <a:pPr marL="285756" indent="-228606">
              <a:lnSpc>
                <a:spcPct val="9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endParaRPr lang="en-US" sz="180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F2148-97EC-4C8D-95C5-A4BD57423AF4}"/>
              </a:ext>
            </a:extLst>
          </p:cNvPr>
          <p:cNvSpPr txBox="1"/>
          <p:nvPr/>
        </p:nvSpPr>
        <p:spPr>
          <a:xfrm>
            <a:off x="5363111" y="1810629"/>
            <a:ext cx="6825842" cy="2493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6" indent="-285756">
              <a:buFont typeface="Arial" panose="020B0604020202020204" pitchFamily="34" charset="0"/>
              <a:buChar char="•"/>
            </a:pPr>
            <a:r>
              <a:rPr lang="en-US" sz="2000">
                <a:latin typeface="Century Schoolbook" panose="02040604050505020304" pitchFamily="18" charset="0"/>
              </a:rPr>
              <a:t>Using </a:t>
            </a:r>
            <a:r>
              <a:rPr lang="en-US" sz="2000" b="1">
                <a:latin typeface="Century Schoolbook" panose="02040604050505020304" pitchFamily="18" charset="0"/>
              </a:rPr>
              <a:t>Microsoft Forms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US" sz="2000">
                <a:latin typeface="Century Schoolbook" panose="02040604050505020304" pitchFamily="18" charset="0"/>
              </a:rPr>
              <a:t>Available to anyone to fill out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US" sz="2000">
                <a:latin typeface="Century Schoolbook" panose="02040604050505020304" pitchFamily="18" charset="0"/>
              </a:rPr>
              <a:t>Donation tracker can be limited to employees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US" sz="2000">
                <a:latin typeface="Century Schoolbook" panose="02040604050505020304" pitchFamily="18" charset="0"/>
              </a:rPr>
              <a:t>Allow for accumulated responses – can filter by date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US" sz="2000">
                <a:latin typeface="Century Schoolbook" panose="02040604050505020304" pitchFamily="18" charset="0"/>
              </a:rPr>
              <a:t>Downloadable to excel</a:t>
            </a:r>
          </a:p>
          <a:p>
            <a:pPr marL="285756" indent="-285756">
              <a:buFont typeface="Arial" panose="020B0604020202020204" pitchFamily="34" charset="0"/>
              <a:buChar char="•"/>
            </a:pPr>
            <a:r>
              <a:rPr lang="en-US" sz="2000">
                <a:latin typeface="Century Schoolbook" panose="02040604050505020304" pitchFamily="18" charset="0"/>
              </a:rPr>
              <a:t>Customizable</a:t>
            </a:r>
          </a:p>
          <a:p>
            <a:pPr marL="742966" lvl="1" indent="-285756">
              <a:buFont typeface="Arial" panose="020B0604020202020204" pitchFamily="34" charset="0"/>
              <a:buChar char="•"/>
            </a:pPr>
            <a:endParaRPr lang="en-US" sz="1801"/>
          </a:p>
          <a:p>
            <a:pPr marL="742966" lvl="1" indent="-285756">
              <a:buFont typeface="Arial" panose="020B0604020202020204" pitchFamily="34" charset="0"/>
              <a:buChar char="•"/>
            </a:pPr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EA44D-78C4-4B6C-8BB3-AD75217DE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215" y="80610"/>
            <a:ext cx="8314971" cy="59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98825A3-0C36-4E1B-82F6-5E8AD6327E9A}"/>
              </a:ext>
            </a:extLst>
          </p:cNvPr>
          <p:cNvGrpSpPr/>
          <p:nvPr/>
        </p:nvGrpSpPr>
        <p:grpSpPr>
          <a:xfrm>
            <a:off x="3010328" y="554805"/>
            <a:ext cx="6075022" cy="6066514"/>
            <a:chOff x="335626" y="257444"/>
            <a:chExt cx="5978700" cy="59531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BEDADA-31EA-49FE-B09F-F71F4443D066}"/>
                </a:ext>
              </a:extLst>
            </p:cNvPr>
            <p:cNvGrpSpPr/>
            <p:nvPr/>
          </p:nvGrpSpPr>
          <p:grpSpPr>
            <a:xfrm>
              <a:off x="370726" y="257444"/>
              <a:ext cx="5943600" cy="2562224"/>
              <a:chOff x="370725" y="257442"/>
              <a:chExt cx="5943600" cy="2562225"/>
            </a:xfrm>
          </p:grpSpPr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4EECBEE-DFE3-4667-B189-5E2A51847F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725" y="257442"/>
                <a:ext cx="5943600" cy="2562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626EAB0-8A60-4B7E-B9E2-B3CF79E4A1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4655" y="2182242"/>
                <a:ext cx="2181225" cy="561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A71FAF1-A490-49E6-964F-4F058308B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626" y="2819667"/>
              <a:ext cx="5943600" cy="339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58D8D90-46D1-47F5-BDF9-395C7194C072}"/>
              </a:ext>
            </a:extLst>
          </p:cNvPr>
          <p:cNvSpPr txBox="1"/>
          <p:nvPr/>
        </p:nvSpPr>
        <p:spPr>
          <a:xfrm>
            <a:off x="-513708" y="7074"/>
            <a:ext cx="1232682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latin typeface="Century Schoolbook"/>
                <a:cs typeface="Times New Roman"/>
              </a:rPr>
              <a:t>Landing Page Prototype: High-level view </a:t>
            </a:r>
          </a:p>
        </p:txBody>
      </p:sp>
    </p:spTree>
    <p:extLst>
      <p:ext uri="{BB962C8B-B14F-4D97-AF65-F5344CB8AC3E}">
        <p14:creationId xmlns:p14="http://schemas.microsoft.com/office/powerpoint/2010/main" val="12288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897582-CB19-41B5-9426-8BD7BD008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71106" cy="4631426"/>
          </a:xfrm>
          <a:custGeom>
            <a:avLst/>
            <a:gdLst>
              <a:gd name="connsiteX0" fmla="*/ 0 w 5471106"/>
              <a:gd name="connsiteY0" fmla="*/ 3301451 h 4631426"/>
              <a:gd name="connsiteX1" fmla="*/ 125703 w 5471106"/>
              <a:gd name="connsiteY1" fmla="*/ 3469551 h 4631426"/>
              <a:gd name="connsiteX2" fmla="*/ 584138 w 5471106"/>
              <a:gd name="connsiteY2" fmla="*/ 3917166 h 4631426"/>
              <a:gd name="connsiteX3" fmla="*/ 716463 w 5471106"/>
              <a:gd name="connsiteY3" fmla="*/ 4010064 h 4631426"/>
              <a:gd name="connsiteX4" fmla="*/ 705202 w 5471106"/>
              <a:gd name="connsiteY4" fmla="*/ 4016176 h 4631426"/>
              <a:gd name="connsiteX5" fmla="*/ 671370 w 5471106"/>
              <a:gd name="connsiteY5" fmla="*/ 4044091 h 4631426"/>
              <a:gd name="connsiteX6" fmla="*/ 656526 w 5471106"/>
              <a:gd name="connsiteY6" fmla="*/ 4066106 h 4631426"/>
              <a:gd name="connsiteX7" fmla="*/ 534490 w 5471106"/>
              <a:gd name="connsiteY7" fmla="*/ 3980431 h 4631426"/>
              <a:gd name="connsiteX8" fmla="*/ 63650 w 5471106"/>
              <a:gd name="connsiteY8" fmla="*/ 3520703 h 4631426"/>
              <a:gd name="connsiteX9" fmla="*/ 0 w 5471106"/>
              <a:gd name="connsiteY9" fmla="*/ 3435586 h 4631426"/>
              <a:gd name="connsiteX10" fmla="*/ 4933182 w 5471106"/>
              <a:gd name="connsiteY10" fmla="*/ 0 h 4631426"/>
              <a:gd name="connsiteX11" fmla="*/ 5027180 w 5471106"/>
              <a:gd name="connsiteY11" fmla="*/ 0 h 4631426"/>
              <a:gd name="connsiteX12" fmla="*/ 5102720 w 5471106"/>
              <a:gd name="connsiteY12" fmla="*/ 124342 h 4631426"/>
              <a:gd name="connsiteX13" fmla="*/ 5471106 w 5471106"/>
              <a:gd name="connsiteY13" fmla="*/ 1579210 h 4631426"/>
              <a:gd name="connsiteX14" fmla="*/ 2418889 w 5471106"/>
              <a:gd name="connsiteY14" fmla="*/ 4631426 h 4631426"/>
              <a:gd name="connsiteX15" fmla="*/ 1095627 w 5471106"/>
              <a:gd name="connsiteY15" fmla="*/ 4330445 h 4631426"/>
              <a:gd name="connsiteX16" fmla="*/ 1039194 w 5471106"/>
              <a:gd name="connsiteY16" fmla="*/ 4301325 h 4631426"/>
              <a:gd name="connsiteX17" fmla="*/ 1043650 w 5471106"/>
              <a:gd name="connsiteY17" fmla="*/ 4294717 h 4631426"/>
              <a:gd name="connsiteX18" fmla="*/ 1056970 w 5471106"/>
              <a:gd name="connsiteY18" fmla="*/ 4251806 h 4631426"/>
              <a:gd name="connsiteX19" fmla="*/ 1060016 w 5471106"/>
              <a:gd name="connsiteY19" fmla="*/ 4221593 h 4631426"/>
              <a:gd name="connsiteX20" fmla="*/ 1130491 w 5471106"/>
              <a:gd name="connsiteY20" fmla="*/ 4257958 h 4631426"/>
              <a:gd name="connsiteX21" fmla="*/ 2418889 w 5471106"/>
              <a:gd name="connsiteY21" fmla="*/ 4551009 h 4631426"/>
              <a:gd name="connsiteX22" fmla="*/ 5390689 w 5471106"/>
              <a:gd name="connsiteY22" fmla="*/ 1579210 h 4631426"/>
              <a:gd name="connsiteX23" fmla="*/ 5032009 w 5471106"/>
              <a:gd name="connsiteY23" fmla="*/ 162673 h 463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1106" h="4631426">
                <a:moveTo>
                  <a:pt x="0" y="3301451"/>
                </a:moveTo>
                <a:lnTo>
                  <a:pt x="125703" y="3469551"/>
                </a:lnTo>
                <a:cubicBezTo>
                  <a:pt x="261971" y="3634670"/>
                  <a:pt x="415728" y="3784820"/>
                  <a:pt x="584138" y="3917166"/>
                </a:cubicBezTo>
                <a:lnTo>
                  <a:pt x="716463" y="4010064"/>
                </a:lnTo>
                <a:lnTo>
                  <a:pt x="705202" y="4016176"/>
                </a:lnTo>
                <a:cubicBezTo>
                  <a:pt x="693040" y="4024393"/>
                  <a:pt x="681712" y="4033748"/>
                  <a:pt x="671370" y="4044091"/>
                </a:cubicBezTo>
                <a:lnTo>
                  <a:pt x="656526" y="4066106"/>
                </a:lnTo>
                <a:lnTo>
                  <a:pt x="534490" y="3980431"/>
                </a:lnTo>
                <a:cubicBezTo>
                  <a:pt x="361523" y="3844503"/>
                  <a:pt x="203605" y="3690290"/>
                  <a:pt x="63650" y="3520703"/>
                </a:cubicBezTo>
                <a:lnTo>
                  <a:pt x="0" y="3435586"/>
                </a:lnTo>
                <a:close/>
                <a:moveTo>
                  <a:pt x="4933182" y="0"/>
                </a:moveTo>
                <a:lnTo>
                  <a:pt x="5027180" y="0"/>
                </a:lnTo>
                <a:lnTo>
                  <a:pt x="5102720" y="124342"/>
                </a:lnTo>
                <a:cubicBezTo>
                  <a:pt x="5337656" y="556821"/>
                  <a:pt x="5471106" y="1052431"/>
                  <a:pt x="5471106" y="1579210"/>
                </a:cubicBezTo>
                <a:cubicBezTo>
                  <a:pt x="5471106" y="3264903"/>
                  <a:pt x="4104582" y="4631426"/>
                  <a:pt x="2418889" y="4631426"/>
                </a:cubicBezTo>
                <a:cubicBezTo>
                  <a:pt x="1944788" y="4631426"/>
                  <a:pt x="1495934" y="4523332"/>
                  <a:pt x="1095627" y="4330445"/>
                </a:cubicBezTo>
                <a:lnTo>
                  <a:pt x="1039194" y="4301325"/>
                </a:lnTo>
                <a:lnTo>
                  <a:pt x="1043650" y="4294717"/>
                </a:lnTo>
                <a:cubicBezTo>
                  <a:pt x="1049433" y="4281042"/>
                  <a:pt x="1053925" y="4266687"/>
                  <a:pt x="1056970" y="4251806"/>
                </a:cubicBezTo>
                <a:lnTo>
                  <a:pt x="1060016" y="4221593"/>
                </a:lnTo>
                <a:lnTo>
                  <a:pt x="1130491" y="4257958"/>
                </a:lnTo>
                <a:cubicBezTo>
                  <a:pt x="1520251" y="4445763"/>
                  <a:pt x="1957279" y="4551009"/>
                  <a:pt x="2418889" y="4551009"/>
                </a:cubicBezTo>
                <a:cubicBezTo>
                  <a:pt x="4060169" y="4551009"/>
                  <a:pt x="5390689" y="3220490"/>
                  <a:pt x="5390689" y="1579210"/>
                </a:cubicBezTo>
                <a:cubicBezTo>
                  <a:pt x="5390689" y="1066310"/>
                  <a:pt x="5260755" y="583758"/>
                  <a:pt x="5032009" y="16267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7066FC-B004-4B5A-B02B-599B51EF3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0" y="515619"/>
            <a:ext cx="365760" cy="3657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6D3E69-91C7-4045-95BD-4777732D9CBA}"/>
              </a:ext>
            </a:extLst>
          </p:cNvPr>
          <p:cNvGrpSpPr/>
          <p:nvPr/>
        </p:nvGrpSpPr>
        <p:grpSpPr>
          <a:xfrm>
            <a:off x="3737231" y="519503"/>
            <a:ext cx="5217011" cy="5373300"/>
            <a:chOff x="6534899" y="565240"/>
            <a:chExt cx="5603058" cy="6060521"/>
          </a:xfrm>
        </p:grpSpPr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0A27683D-A0B2-4C78-AC4A-FDA6D9ED8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899" y="565240"/>
              <a:ext cx="5553200" cy="1414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2">
              <a:extLst>
                <a:ext uri="{FF2B5EF4-FFF2-40B4-BE49-F238E27FC236}">
                  <a16:creationId xmlns:a16="http://schemas.microsoft.com/office/drawing/2014/main" id="{737D3C28-2BCD-4D63-8A62-449D06E5C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111" y="1494892"/>
              <a:ext cx="5602846" cy="446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4">
              <a:extLst>
                <a:ext uri="{FF2B5EF4-FFF2-40B4-BE49-F238E27FC236}">
                  <a16:creationId xmlns:a16="http://schemas.microsoft.com/office/drawing/2014/main" id="{292510E0-E9F4-4A9A-91D6-DF8BB07A8B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9" b="-3234"/>
            <a:stretch/>
          </p:blipFill>
          <p:spPr bwMode="auto">
            <a:xfrm>
              <a:off x="6534899" y="5898114"/>
              <a:ext cx="2611991" cy="727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463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3"/>
            <a:ext cx="12188953" cy="6857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7" y="1011046"/>
            <a:ext cx="4369860" cy="4369860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0BC7B-D6BB-4852-82EA-7C8908B5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7" y="1112971"/>
            <a:ext cx="3937298" cy="41660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  <a:cs typeface="Calibri Light"/>
              </a:rPr>
              <a:t>Economic Feasibility	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8" y="1"/>
            <a:ext cx="1155143" cy="591008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2" y="2"/>
            <a:ext cx="1737403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0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24A6-472C-4CD7-B40E-E72510F3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342" y="1683525"/>
            <a:ext cx="5775381" cy="3480366"/>
          </a:xfrm>
        </p:spPr>
        <p:txBody>
          <a:bodyPr anchor="t">
            <a:normAutofit/>
          </a:bodyPr>
          <a:lstStyle/>
          <a:p>
            <a:endParaRPr lang="en-US" sz="1801">
              <a:latin typeface="Century Schoolbook"/>
              <a:cs typeface="Calibri"/>
            </a:endParaRPr>
          </a:p>
          <a:p>
            <a:pPr marL="0" indent="0">
              <a:buNone/>
            </a:pPr>
            <a:endParaRPr lang="en-US" sz="1801" b="1">
              <a:latin typeface="Century Schoolbook"/>
              <a:cs typeface="Calibri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835651"/>
            <a:ext cx="1548180" cy="1022350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11" y="5717908"/>
            <a:ext cx="1771609" cy="1140094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1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3" y="6258758"/>
            <a:ext cx="1565940" cy="59924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70115-1B5B-4AE4-AE94-9A9A86AFBCF5}"/>
              </a:ext>
            </a:extLst>
          </p:cNvPr>
          <p:cNvSpPr txBox="1"/>
          <p:nvPr/>
        </p:nvSpPr>
        <p:spPr>
          <a:xfrm>
            <a:off x="6096003" y="795998"/>
            <a:ext cx="5355454" cy="5724646"/>
          </a:xfrm>
          <a:prstGeom prst="rect">
            <a:avLst/>
          </a:prstGeom>
          <a:noFill/>
        </p:spPr>
        <p:txBody>
          <a:bodyPr wrap="square" lIns="91440" tIns="45721" rIns="91440" bIns="45721" rtlCol="0" anchor="t">
            <a:spAutoFit/>
          </a:bodyPr>
          <a:lstStyle/>
          <a:p>
            <a:r>
              <a:rPr lang="en-US" sz="2400" b="1">
                <a:latin typeface="Century Schoolbook"/>
                <a:cs typeface="Times New Roman"/>
              </a:rPr>
              <a:t>Based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100 Donors in 1</a:t>
            </a:r>
            <a:r>
              <a:rPr lang="en-US" sz="2400" baseline="30000">
                <a:latin typeface="Century Schoolbook"/>
                <a:cs typeface="Times New Roman"/>
              </a:rPr>
              <a:t>st</a:t>
            </a:r>
            <a:r>
              <a:rPr lang="en-US" sz="2400">
                <a:latin typeface="Century Schoolbook"/>
                <a:cs typeface="Times New Roman"/>
              </a:rPr>
              <a:t>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Increase by 20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The initial $100,000 in grants per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avg. nonprofit grant ($6000)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Initial WordPress fees for plugins - $300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Stripe fees – 2.2% + $0.30 per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Licensing, Maintenance, Misc. Expenses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entury Schoolbook"/>
                <a:cs typeface="Times New Roman"/>
              </a:rPr>
              <a:t>$2250/year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entury Schoolbook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entury Schoolbook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entury Schoolbook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31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CAE7F37D31E489F64238F91C9A218" ma:contentTypeVersion="2" ma:contentTypeDescription="Create a new document." ma:contentTypeScope="" ma:versionID="95ee82f3d84eca7c3c590d6c8b7b4ad8">
  <xsd:schema xmlns:xsd="http://www.w3.org/2001/XMLSchema" xmlns:xs="http://www.w3.org/2001/XMLSchema" xmlns:p="http://schemas.microsoft.com/office/2006/metadata/properties" xmlns:ns2="f4758f38-377a-43e3-a766-20c7bb399884" targetNamespace="http://schemas.microsoft.com/office/2006/metadata/properties" ma:root="true" ma:fieldsID="7003829e57f8ad2542b439377fe7685b" ns2:_="">
    <xsd:import namespace="f4758f38-377a-43e3-a766-20c7bb3998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58f38-377a-43e3-a766-20c7bb3998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FACD79-F290-4C17-AD1A-D4C00F7C33B9}">
  <ds:schemaRefs>
    <ds:schemaRef ds:uri="f4758f38-377a-43e3-a766-20c7bb3998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F67915-AB30-4B5C-BA14-A453D1169D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4D321C-E1A1-4823-AA4A-F79D40DFE13D}">
  <ds:schemaRefs>
    <ds:schemaRef ds:uri="f4758f38-377a-43e3-a766-20c7bb39988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Iteration 2</vt:lpstr>
      <vt:lpstr>Agenda</vt:lpstr>
      <vt:lpstr>Current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Economic Feasibility </vt:lpstr>
      <vt:lpstr>Optimistic</vt:lpstr>
      <vt:lpstr>Conservative</vt:lpstr>
      <vt:lpstr>Expected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Mikhaela Mueller</dc:creator>
  <cp:revision>1</cp:revision>
  <dcterms:created xsi:type="dcterms:W3CDTF">2021-09-13T20:11:17Z</dcterms:created>
  <dcterms:modified xsi:type="dcterms:W3CDTF">2021-09-30T13:08:27Z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0x010100BF7CAE7F37D31E489F64238F91C9A218</vt:lpwstr>
  </property>
</Properties>
</file>