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4"/>
  </p:sldMasterIdLst>
  <p:sldIdLst>
    <p:sldId id="263" r:id="rId5"/>
    <p:sldId id="257" r:id="rId6"/>
    <p:sldId id="258" r:id="rId7"/>
    <p:sldId id="269" r:id="rId8"/>
    <p:sldId id="259" r:id="rId9"/>
    <p:sldId id="260" r:id="rId10"/>
    <p:sldId id="261" r:id="rId11"/>
    <p:sldId id="265" r:id="rId12"/>
    <p:sldId id="266" r:id="rId13"/>
    <p:sldId id="267" r:id="rId14"/>
    <p:sldId id="268" r:id="rId15"/>
    <p:sldId id="270" r:id="rId16"/>
    <p:sldId id="271" r:id="rId17"/>
    <p:sldId id="262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B7AEA-3350-4099-A465-80D13B27C388}" v="2" dt="2021-10-26T00:32:12.953"/>
    <p1510:client id="{AD30B8A3-A538-42F4-A6F1-8F6DCA0402D3}" v="349" dt="2021-10-26T02:33:26.315"/>
    <p1510:client id="{C9687715-FCDB-44C2-8754-C494C7DA0DE4}" v="202" dt="2021-10-26T03:51:29.254"/>
    <p1510:client id="{D2C4C0B9-4F1C-4881-B77D-9943DE4D91AE}" v="18" dt="2021-10-25T18:15:54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eller,Mikhaela Noelle" userId="S::mnmuel01@louisville.edu::ea193ffa-4d9c-406f-bb4f-6f5d2498934f" providerId="AD" clId="Web-{07E0B8A8-BE00-4D58-9CC0-6C3A3727A853}"/>
    <pc:docChg chg="addSld delSld modSld">
      <pc:chgData name="Mueller,Mikhaela Noelle" userId="S::mnmuel01@louisville.edu::ea193ffa-4d9c-406f-bb4f-6f5d2498934f" providerId="AD" clId="Web-{07E0B8A8-BE00-4D58-9CC0-6C3A3727A853}" dt="2021-10-22T03:50:38.492" v="303" actId="20577"/>
      <pc:docMkLst>
        <pc:docMk/>
      </pc:docMkLst>
      <pc:sldChg chg="addSp delSp modSp">
        <pc:chgData name="Mueller,Mikhaela Noelle" userId="S::mnmuel01@louisville.edu::ea193ffa-4d9c-406f-bb4f-6f5d2498934f" providerId="AD" clId="Web-{07E0B8A8-BE00-4D58-9CC0-6C3A3727A853}" dt="2021-10-22T03:50:38.492" v="303" actId="20577"/>
        <pc:sldMkLst>
          <pc:docMk/>
          <pc:sldMk cId="3963890466" sldId="259"/>
        </pc:sldMkLst>
        <pc:spChg chg="mod">
          <ac:chgData name="Mueller,Mikhaela Noelle" userId="S::mnmuel01@louisville.edu::ea193ffa-4d9c-406f-bb4f-6f5d2498934f" providerId="AD" clId="Web-{07E0B8A8-BE00-4D58-9CC0-6C3A3727A853}" dt="2021-10-22T03:40:18.306" v="76" actId="20577"/>
          <ac:spMkLst>
            <pc:docMk/>
            <pc:sldMk cId="3963890466" sldId="259"/>
            <ac:spMk id="2" creationId="{54C7FEEF-42A3-4049-925A-66C2A49672D5}"/>
          </ac:spMkLst>
        </pc:spChg>
        <pc:spChg chg="del mod">
          <ac:chgData name="Mueller,Mikhaela Noelle" userId="S::mnmuel01@louisville.edu::ea193ffa-4d9c-406f-bb4f-6f5d2498934f" providerId="AD" clId="Web-{07E0B8A8-BE00-4D58-9CC0-6C3A3727A853}" dt="2021-10-22T03:42:26.696" v="94"/>
          <ac:spMkLst>
            <pc:docMk/>
            <pc:sldMk cId="3963890466" sldId="259"/>
            <ac:spMk id="3" creationId="{0C484419-213C-40DF-90AF-87A610597CDA}"/>
          </ac:spMkLst>
        </pc:spChg>
        <pc:spChg chg="mod">
          <ac:chgData name="Mueller,Mikhaela Noelle" userId="S::mnmuel01@louisville.edu::ea193ffa-4d9c-406f-bb4f-6f5d2498934f" providerId="AD" clId="Web-{07E0B8A8-BE00-4D58-9CC0-6C3A3727A853}" dt="2021-10-22T03:50:38.492" v="303" actId="20577"/>
          <ac:spMkLst>
            <pc:docMk/>
            <pc:sldMk cId="3963890466" sldId="259"/>
            <ac:spMk id="4" creationId="{BFFE5EE1-6A9A-4199-8228-6284D855308E}"/>
          </ac:spMkLst>
        </pc:spChg>
        <pc:spChg chg="add del mod">
          <ac:chgData name="Mueller,Mikhaela Noelle" userId="S::mnmuel01@louisville.edu::ea193ffa-4d9c-406f-bb4f-6f5d2498934f" providerId="AD" clId="Web-{07E0B8A8-BE00-4D58-9CC0-6C3A3727A853}" dt="2021-10-22T03:45:00.415" v="122"/>
          <ac:spMkLst>
            <pc:docMk/>
            <pc:sldMk cId="3963890466" sldId="259"/>
            <ac:spMk id="5" creationId="{2B3AB984-91AA-4C0C-B9B2-3ABC9E0F7D15}"/>
          </ac:spMkLst>
        </pc:spChg>
        <pc:spChg chg="add del mod">
          <ac:chgData name="Mueller,Mikhaela Noelle" userId="S::mnmuel01@louisville.edu::ea193ffa-4d9c-406f-bb4f-6f5d2498934f" providerId="AD" clId="Web-{07E0B8A8-BE00-4D58-9CC0-6C3A3727A853}" dt="2021-10-22T03:45:26.977" v="128"/>
          <ac:spMkLst>
            <pc:docMk/>
            <pc:sldMk cId="3963890466" sldId="259"/>
            <ac:spMk id="7" creationId="{EF0F1A0F-D6F0-4540-8C3D-06D375A5C2C5}"/>
          </ac:spMkLst>
        </pc:spChg>
      </pc:sldChg>
      <pc:sldChg chg="addSp delSp modSp mod setBg setClrOvrMap">
        <pc:chgData name="Mueller,Mikhaela Noelle" userId="S::mnmuel01@louisville.edu::ea193ffa-4d9c-406f-bb4f-6f5d2498934f" providerId="AD" clId="Web-{07E0B8A8-BE00-4D58-9CC0-6C3A3727A853}" dt="2021-10-22T03:35:27.713" v="55" actId="1076"/>
        <pc:sldMkLst>
          <pc:docMk/>
          <pc:sldMk cId="1513446221" sldId="265"/>
        </pc:sldMkLst>
        <pc:spChg chg="mod">
          <ac:chgData name="Mueller,Mikhaela Noelle" userId="S::mnmuel01@louisville.edu::ea193ffa-4d9c-406f-bb4f-6f5d2498934f" providerId="AD" clId="Web-{07E0B8A8-BE00-4D58-9CC0-6C3A3727A853}" dt="2021-10-22T03:35:27.713" v="55" actId="1076"/>
          <ac:spMkLst>
            <pc:docMk/>
            <pc:sldMk cId="1513446221" sldId="265"/>
            <ac:spMk id="2" creationId="{CF97995A-F13D-4811-B672-8BA2DE402AC0}"/>
          </ac:spMkLst>
        </pc:spChg>
        <pc:spChg chg="add del">
          <ac:chgData name="Mueller,Mikhaela Noelle" userId="S::mnmuel01@louisville.edu::ea193ffa-4d9c-406f-bb4f-6f5d2498934f" providerId="AD" clId="Web-{07E0B8A8-BE00-4D58-9CC0-6C3A3727A853}" dt="2021-10-22T03:33:38.526" v="17"/>
          <ac:spMkLst>
            <pc:docMk/>
            <pc:sldMk cId="1513446221" sldId="265"/>
            <ac:spMk id="3" creationId="{D7DCF8CA-36E6-438E-8274-F256C5EE7A22}"/>
          </ac:spMkLst>
        </pc:spChg>
        <pc:spChg chg="add del">
          <ac:chgData name="Mueller,Mikhaela Noelle" userId="S::mnmuel01@louisville.edu::ea193ffa-4d9c-406f-bb4f-6f5d2498934f" providerId="AD" clId="Web-{07E0B8A8-BE00-4D58-9CC0-6C3A3727A853}" dt="2021-10-22T03:32:49.245" v="13"/>
          <ac:spMkLst>
            <pc:docMk/>
            <pc:sldMk cId="1513446221" sldId="265"/>
            <ac:spMk id="6" creationId="{F38944E0-7969-4BBF-9EAD-248F19E649C2}"/>
          </ac:spMkLst>
        </pc:spChg>
        <pc:spChg chg="add del">
          <ac:chgData name="Mueller,Mikhaela Noelle" userId="S::mnmuel01@louisville.edu::ea193ffa-4d9c-406f-bb4f-6f5d2498934f" providerId="AD" clId="Web-{07E0B8A8-BE00-4D58-9CC0-6C3A3727A853}" dt="2021-10-22T03:32:36.448" v="9"/>
          <ac:spMkLst>
            <pc:docMk/>
            <pc:sldMk cId="1513446221" sldId="265"/>
            <ac:spMk id="8" creationId="{1C97EF3F-E2D6-42EB-8833-6C4D330D527C}"/>
          </ac:spMkLst>
        </pc:spChg>
        <pc:spChg chg="add del">
          <ac:chgData name="Mueller,Mikhaela Noelle" userId="S::mnmuel01@louisville.edu::ea193ffa-4d9c-406f-bb4f-6f5d2498934f" providerId="AD" clId="Web-{07E0B8A8-BE00-4D58-9CC0-6C3A3727A853}" dt="2021-10-22T03:34:36.979" v="30"/>
          <ac:spMkLst>
            <pc:docMk/>
            <pc:sldMk cId="1513446221" sldId="265"/>
            <ac:spMk id="18" creationId="{37975BC7-2B2B-4806-B141-0393BAA4E746}"/>
          </ac:spMkLst>
        </pc:spChg>
        <pc:spChg chg="add del">
          <ac:chgData name="Mueller,Mikhaela Noelle" userId="S::mnmuel01@louisville.edu::ea193ffa-4d9c-406f-bb4f-6f5d2498934f" providerId="AD" clId="Web-{07E0B8A8-BE00-4D58-9CC0-6C3A3727A853}" dt="2021-10-22T03:34:28.792" v="26"/>
          <ac:spMkLst>
            <pc:docMk/>
            <pc:sldMk cId="1513446221" sldId="265"/>
            <ac:spMk id="21" creationId="{09C946AC-2072-4946-A2B8-39F09D0944EE}"/>
          </ac:spMkLst>
        </pc:spChg>
        <pc:spChg chg="add del">
          <ac:chgData name="Mueller,Mikhaela Noelle" userId="S::mnmuel01@louisville.edu::ea193ffa-4d9c-406f-bb4f-6f5d2498934f" providerId="AD" clId="Web-{07E0B8A8-BE00-4D58-9CC0-6C3A3727A853}" dt="2021-10-22T03:34:28.792" v="26"/>
          <ac:spMkLst>
            <pc:docMk/>
            <pc:sldMk cId="1513446221" sldId="265"/>
            <ac:spMk id="25" creationId="{559FD8B5-8CC4-4CFE-BD2A-1216B1F2C3DB}"/>
          </ac:spMkLst>
        </pc:spChg>
        <pc:spChg chg="add del">
          <ac:chgData name="Mueller,Mikhaela Noelle" userId="S::mnmuel01@louisville.edu::ea193ffa-4d9c-406f-bb4f-6f5d2498934f" providerId="AD" clId="Web-{07E0B8A8-BE00-4D58-9CC0-6C3A3727A853}" dt="2021-10-22T03:34:28.792" v="26"/>
          <ac:spMkLst>
            <pc:docMk/>
            <pc:sldMk cId="1513446221" sldId="265"/>
            <ac:spMk id="27" creationId="{9ECF13F4-3D2A-4F2E-9BBD-3038670D21ED}"/>
          </ac:spMkLst>
        </pc:spChg>
        <pc:grpChg chg="add del">
          <ac:chgData name="Mueller,Mikhaela Noelle" userId="S::mnmuel01@louisville.edu::ea193ffa-4d9c-406f-bb4f-6f5d2498934f" providerId="AD" clId="Web-{07E0B8A8-BE00-4D58-9CC0-6C3A3727A853}" dt="2021-10-22T03:34:28.792" v="26"/>
          <ac:grpSpMkLst>
            <pc:docMk/>
            <pc:sldMk cId="1513446221" sldId="265"/>
            <ac:grpSpMk id="29" creationId="{19660E16-DCC0-4B6C-8E84-4C292580059F}"/>
          </ac:grpSpMkLst>
        </pc:grpChg>
        <pc:graphicFrameChg chg="add del mod ord modGraphic">
          <ac:chgData name="Mueller,Mikhaela Noelle" userId="S::mnmuel01@louisville.edu::ea193ffa-4d9c-406f-bb4f-6f5d2498934f" providerId="AD" clId="Web-{07E0B8A8-BE00-4D58-9CC0-6C3A3727A853}" dt="2021-10-22T03:32:44.448" v="12"/>
          <ac:graphicFrameMkLst>
            <pc:docMk/>
            <pc:sldMk cId="1513446221" sldId="265"/>
            <ac:graphicFrameMk id="5" creationId="{F217A314-0588-4B83-A490-C504AD17F978}"/>
          </ac:graphicFrameMkLst>
        </pc:graphicFrameChg>
        <pc:picChg chg="add del mod ord">
          <ac:chgData name="Mueller,Mikhaela Noelle" userId="S::mnmuel01@louisville.edu::ea193ffa-4d9c-406f-bb4f-6f5d2498934f" providerId="AD" clId="Web-{07E0B8A8-BE00-4D58-9CC0-6C3A3727A853}" dt="2021-10-22T03:32:50.511" v="14"/>
          <ac:picMkLst>
            <pc:docMk/>
            <pc:sldMk cId="1513446221" sldId="265"/>
            <ac:picMk id="4" creationId="{3ABEB203-69E0-4CCD-898A-75EAAF48BF03}"/>
          </ac:picMkLst>
        </pc:picChg>
        <pc:picChg chg="add mod ord">
          <ac:chgData name="Mueller,Mikhaela Noelle" userId="S::mnmuel01@louisville.edu::ea193ffa-4d9c-406f-bb4f-6f5d2498934f" providerId="AD" clId="Web-{07E0B8A8-BE00-4D58-9CC0-6C3A3727A853}" dt="2021-10-22T03:34:32.042" v="28"/>
          <ac:picMkLst>
            <pc:docMk/>
            <pc:sldMk cId="1513446221" sldId="265"/>
            <ac:picMk id="14" creationId="{42EAA16E-6A78-40E2-AC98-0D48F6205162}"/>
          </ac:picMkLst>
        </pc:picChg>
        <pc:picChg chg="add del">
          <ac:chgData name="Mueller,Mikhaela Noelle" userId="S::mnmuel01@louisville.edu::ea193ffa-4d9c-406f-bb4f-6f5d2498934f" providerId="AD" clId="Web-{07E0B8A8-BE00-4D58-9CC0-6C3A3727A853}" dt="2021-10-22T03:34:32.042" v="28"/>
          <ac:picMkLst>
            <pc:docMk/>
            <pc:sldMk cId="1513446221" sldId="265"/>
            <ac:picMk id="16" creationId="{6AF6706C-CF07-43A1-BCC4-CBA5D33820DA}"/>
          </ac:picMkLst>
        </pc:picChg>
        <pc:picChg chg="add del">
          <ac:chgData name="Mueller,Mikhaela Noelle" userId="S::mnmuel01@louisville.edu::ea193ffa-4d9c-406f-bb4f-6f5d2498934f" providerId="AD" clId="Web-{07E0B8A8-BE00-4D58-9CC0-6C3A3727A853}" dt="2021-10-22T03:34:28.792" v="26"/>
          <ac:picMkLst>
            <pc:docMk/>
            <pc:sldMk cId="1513446221" sldId="265"/>
            <ac:picMk id="19" creationId="{6AF6706C-CF07-43A1-BCC4-CBA5D33820DA}"/>
          </ac:picMkLst>
        </pc:picChg>
        <pc:picChg chg="add del">
          <ac:chgData name="Mueller,Mikhaela Noelle" userId="S::mnmuel01@louisville.edu::ea193ffa-4d9c-406f-bb4f-6f5d2498934f" providerId="AD" clId="Web-{07E0B8A8-BE00-4D58-9CC0-6C3A3727A853}" dt="2021-10-22T03:34:28.792" v="26"/>
          <ac:picMkLst>
            <pc:docMk/>
            <pc:sldMk cId="1513446221" sldId="265"/>
            <ac:picMk id="23" creationId="{A748C8C8-F348-4D00-852A-26DD9EBCC24C}"/>
          </ac:picMkLst>
        </pc:picChg>
      </pc:sldChg>
      <pc:sldChg chg="add del replId">
        <pc:chgData name="Mueller,Mikhaela Noelle" userId="S::mnmuel01@louisville.edu::ea193ffa-4d9c-406f-bb4f-6f5d2498934f" providerId="AD" clId="Web-{07E0B8A8-BE00-4D58-9CC0-6C3A3727A853}" dt="2021-10-22T03:40:26.212" v="77"/>
        <pc:sldMkLst>
          <pc:docMk/>
          <pc:sldMk cId="1029434514" sldId="269"/>
        </pc:sldMkLst>
      </pc:sldChg>
      <pc:sldChg chg="delSp modSp add del replId">
        <pc:chgData name="Mueller,Mikhaela Noelle" userId="S::mnmuel01@louisville.edu::ea193ffa-4d9c-406f-bb4f-6f5d2498934f" providerId="AD" clId="Web-{07E0B8A8-BE00-4D58-9CC0-6C3A3727A853}" dt="2021-10-22T03:44:39.087" v="119" actId="20577"/>
        <pc:sldMkLst>
          <pc:docMk/>
          <pc:sldMk cId="2152377731" sldId="269"/>
        </pc:sldMkLst>
        <pc:spChg chg="mod">
          <ac:chgData name="Mueller,Mikhaela Noelle" userId="S::mnmuel01@louisville.edu::ea193ffa-4d9c-406f-bb4f-6f5d2498934f" providerId="AD" clId="Web-{07E0B8A8-BE00-4D58-9CC0-6C3A3727A853}" dt="2021-10-22T03:44:25.228" v="117" actId="1076"/>
          <ac:spMkLst>
            <pc:docMk/>
            <pc:sldMk cId="2152377731" sldId="269"/>
            <ac:spMk id="2" creationId="{C533566C-AD6B-4884-9FA7-5AE1A748AC9E}"/>
          </ac:spMkLst>
        </pc:spChg>
        <pc:spChg chg="mod">
          <ac:chgData name="Mueller,Mikhaela Noelle" userId="S::mnmuel01@louisville.edu::ea193ffa-4d9c-406f-bb4f-6f5d2498934f" providerId="AD" clId="Web-{07E0B8A8-BE00-4D58-9CC0-6C3A3727A853}" dt="2021-10-22T03:44:39.087" v="119" actId="20577"/>
          <ac:spMkLst>
            <pc:docMk/>
            <pc:sldMk cId="2152377731" sldId="269"/>
            <ac:spMk id="3" creationId="{6379B416-546E-4C8C-994A-7BBACBDF2BF0}"/>
          </ac:spMkLst>
        </pc:spChg>
        <pc:spChg chg="del">
          <ac:chgData name="Mueller,Mikhaela Noelle" userId="S::mnmuel01@louisville.edu::ea193ffa-4d9c-406f-bb4f-6f5d2498934f" providerId="AD" clId="Web-{07E0B8A8-BE00-4D58-9CC0-6C3A3727A853}" dt="2021-10-22T03:43:21.868" v="106"/>
          <ac:spMkLst>
            <pc:docMk/>
            <pc:sldMk cId="2152377731" sldId="269"/>
            <ac:spMk id="9" creationId="{CBD94887-6A10-4F62-8EE1-B2BCFA1F380F}"/>
          </ac:spMkLst>
        </pc:spChg>
        <pc:picChg chg="del mod ord">
          <ac:chgData name="Mueller,Mikhaela Noelle" userId="S::mnmuel01@louisville.edu::ea193ffa-4d9c-406f-bb4f-6f5d2498934f" providerId="AD" clId="Web-{07E0B8A8-BE00-4D58-9CC0-6C3A3727A853}" dt="2021-10-22T03:44:06.165" v="112"/>
          <ac:picMkLst>
            <pc:docMk/>
            <pc:sldMk cId="2152377731" sldId="269"/>
            <ac:picMk id="5" creationId="{D12D1EC6-CBA0-4FA3-9195-0154C37B12E5}"/>
          </ac:picMkLst>
        </pc:picChg>
        <pc:picChg chg="del">
          <ac:chgData name="Mueller,Mikhaela Noelle" userId="S::mnmuel01@louisville.edu::ea193ffa-4d9c-406f-bb4f-6f5d2498934f" providerId="AD" clId="Web-{07E0B8A8-BE00-4D58-9CC0-6C3A3727A853}" dt="2021-10-22T03:43:21.868" v="106"/>
          <ac:picMkLst>
            <pc:docMk/>
            <pc:sldMk cId="2152377731" sldId="269"/>
            <ac:picMk id="11" creationId="{A3D512BA-228A-4979-9312-ACD246E1099D}"/>
          </ac:picMkLst>
        </pc:picChg>
      </pc:sldChg>
      <pc:sldChg chg="delSp modSp add del replId">
        <pc:chgData name="Mueller,Mikhaela Noelle" userId="S::mnmuel01@louisville.edu::ea193ffa-4d9c-406f-bb4f-6f5d2498934f" providerId="AD" clId="Web-{07E0B8A8-BE00-4D58-9CC0-6C3A3727A853}" dt="2021-10-22T03:47:35.930" v="165"/>
        <pc:sldMkLst>
          <pc:docMk/>
          <pc:sldMk cId="3599581237" sldId="270"/>
        </pc:sldMkLst>
        <pc:spChg chg="mod">
          <ac:chgData name="Mueller,Mikhaela Noelle" userId="S::mnmuel01@louisville.edu::ea193ffa-4d9c-406f-bb4f-6f5d2498934f" providerId="AD" clId="Web-{07E0B8A8-BE00-4D58-9CC0-6C3A3727A853}" dt="2021-10-22T03:47:26.274" v="164" actId="20577"/>
          <ac:spMkLst>
            <pc:docMk/>
            <pc:sldMk cId="3599581237" sldId="270"/>
            <ac:spMk id="4" creationId="{BFFE5EE1-6A9A-4199-8228-6284D855308E}"/>
          </ac:spMkLst>
        </pc:spChg>
        <pc:spChg chg="del">
          <ac:chgData name="Mueller,Mikhaela Noelle" userId="S::mnmuel01@louisville.edu::ea193ffa-4d9c-406f-bb4f-6f5d2498934f" providerId="AD" clId="Web-{07E0B8A8-BE00-4D58-9CC0-6C3A3727A853}" dt="2021-10-22T03:45:16.196" v="126"/>
          <ac:spMkLst>
            <pc:docMk/>
            <pc:sldMk cId="3599581237" sldId="270"/>
            <ac:spMk id="7" creationId="{EF0F1A0F-D6F0-4540-8C3D-06D375A5C2C5}"/>
          </ac:spMkLst>
        </pc:spChg>
      </pc:sldChg>
    </pc:docChg>
  </pc:docChgLst>
  <pc:docChgLst>
    <pc:chgData name="Hogue,Meredith Reagan" userId="061a7ff5-8fa9-4730-8621-796eb831baee" providerId="ADAL" clId="{C9687715-FCDB-44C2-8754-C494C7DA0DE4}"/>
    <pc:docChg chg="undo redo custSel delSld modSld modMainMaster">
      <pc:chgData name="Hogue,Meredith Reagan" userId="061a7ff5-8fa9-4730-8621-796eb831baee" providerId="ADAL" clId="{C9687715-FCDB-44C2-8754-C494C7DA0DE4}" dt="2021-10-26T03:51:44.109" v="591" actId="2696"/>
      <pc:docMkLst>
        <pc:docMk/>
      </pc:docMkLst>
      <pc:sldChg chg="modSp modTransition modAnim">
        <pc:chgData name="Hogue,Meredith Reagan" userId="061a7ff5-8fa9-4730-8621-796eb831baee" providerId="ADAL" clId="{C9687715-FCDB-44C2-8754-C494C7DA0DE4}" dt="2021-10-24T17:08:38.295" v="74"/>
        <pc:sldMkLst>
          <pc:docMk/>
          <pc:sldMk cId="150500935" sldId="257"/>
        </pc:sldMkLst>
        <pc:spChg chg="mod">
          <ac:chgData name="Hogue,Meredith Reagan" userId="061a7ff5-8fa9-4730-8621-796eb831baee" providerId="ADAL" clId="{C9687715-FCDB-44C2-8754-C494C7DA0DE4}" dt="2021-10-21T14:11:12.920" v="5"/>
          <ac:spMkLst>
            <pc:docMk/>
            <pc:sldMk cId="150500935" sldId="257"/>
            <ac:spMk id="2" creationId="{4A631E2F-D1B4-4286-B99C-BEFDF0707190}"/>
          </ac:spMkLst>
        </pc:spChg>
        <pc:spChg chg="mod">
          <ac:chgData name="Hogue,Meredith Reagan" userId="061a7ff5-8fa9-4730-8621-796eb831baee" providerId="ADAL" clId="{C9687715-FCDB-44C2-8754-C494C7DA0DE4}" dt="2021-10-21T14:11:12.920" v="5"/>
          <ac:spMkLst>
            <pc:docMk/>
            <pc:sldMk cId="150500935" sldId="257"/>
            <ac:spMk id="3" creationId="{2494919E-3A50-4E54-B88A-5D5B38B92389}"/>
          </ac:spMkLst>
        </pc:spChg>
        <pc:spChg chg="mod">
          <ac:chgData name="Hogue,Meredith Reagan" userId="061a7ff5-8fa9-4730-8621-796eb831baee" providerId="ADAL" clId="{C9687715-FCDB-44C2-8754-C494C7DA0DE4}" dt="2021-10-21T14:11:12.920" v="5"/>
          <ac:spMkLst>
            <pc:docMk/>
            <pc:sldMk cId="150500935" sldId="257"/>
            <ac:spMk id="7" creationId="{C1709A45-C6F3-4CEE-AA0F-887FAC5CAE7D}"/>
          </ac:spMkLst>
        </pc:spChg>
        <pc:cxnChg chg="mod">
          <ac:chgData name="Hogue,Meredith Reagan" userId="061a7ff5-8fa9-4730-8621-796eb831baee" providerId="ADAL" clId="{C9687715-FCDB-44C2-8754-C494C7DA0DE4}" dt="2021-10-21T14:11:12.920" v="5"/>
          <ac:cxnSpMkLst>
            <pc:docMk/>
            <pc:sldMk cId="150500935" sldId="257"/>
            <ac:cxnSpMk id="9" creationId="{26E963D7-0A73-484A-B8A2-DDBFEA123C2F}"/>
          </ac:cxnSpMkLst>
        </pc:cxnChg>
      </pc:sldChg>
      <pc:sldChg chg="modSp mod modAnim">
        <pc:chgData name="Hogue,Meredith Reagan" userId="061a7ff5-8fa9-4730-8621-796eb831baee" providerId="ADAL" clId="{C9687715-FCDB-44C2-8754-C494C7DA0DE4}" dt="2021-10-24T17:09:29.096" v="83"/>
        <pc:sldMkLst>
          <pc:docMk/>
          <pc:sldMk cId="1816671829" sldId="258"/>
        </pc:sldMkLst>
        <pc:spChg chg="mod">
          <ac:chgData name="Hogue,Meredith Reagan" userId="061a7ff5-8fa9-4730-8621-796eb831baee" providerId="ADAL" clId="{C9687715-FCDB-44C2-8754-C494C7DA0DE4}" dt="2021-10-24T17:06:44.599" v="58" actId="20577"/>
          <ac:spMkLst>
            <pc:docMk/>
            <pc:sldMk cId="1816671829" sldId="258"/>
            <ac:spMk id="2" creationId="{C533566C-AD6B-4884-9FA7-5AE1A748AC9E}"/>
          </ac:spMkLst>
        </pc:spChg>
        <pc:spChg chg="mod">
          <ac:chgData name="Hogue,Meredith Reagan" userId="061a7ff5-8fa9-4730-8621-796eb831baee" providerId="ADAL" clId="{C9687715-FCDB-44C2-8754-C494C7DA0DE4}" dt="2021-10-24T17:07:06.698" v="68" actId="403"/>
          <ac:spMkLst>
            <pc:docMk/>
            <pc:sldMk cId="1816671829" sldId="258"/>
            <ac:spMk id="3" creationId="{6379B416-546E-4C8C-994A-7BBACBDF2BF0}"/>
          </ac:spMkLst>
        </pc:spChg>
        <pc:spChg chg="mod">
          <ac:chgData name="Hogue,Meredith Reagan" userId="061a7ff5-8fa9-4730-8621-796eb831baee" providerId="ADAL" clId="{C9687715-FCDB-44C2-8754-C494C7DA0DE4}" dt="2021-10-21T14:11:12.920" v="5"/>
          <ac:spMkLst>
            <pc:docMk/>
            <pc:sldMk cId="1816671829" sldId="258"/>
            <ac:spMk id="9" creationId="{CBD94887-6A10-4F62-8EE1-B2BCFA1F380F}"/>
          </ac:spMkLst>
        </pc:spChg>
        <pc:picChg chg="mod">
          <ac:chgData name="Hogue,Meredith Reagan" userId="061a7ff5-8fa9-4730-8621-796eb831baee" providerId="ADAL" clId="{C9687715-FCDB-44C2-8754-C494C7DA0DE4}" dt="2021-10-21T14:11:12.920" v="5"/>
          <ac:picMkLst>
            <pc:docMk/>
            <pc:sldMk cId="1816671829" sldId="258"/>
            <ac:picMk id="5" creationId="{D12D1EC6-CBA0-4FA3-9195-0154C37B12E5}"/>
          </ac:picMkLst>
        </pc:picChg>
        <pc:picChg chg="mod">
          <ac:chgData name="Hogue,Meredith Reagan" userId="061a7ff5-8fa9-4730-8621-796eb831baee" providerId="ADAL" clId="{C9687715-FCDB-44C2-8754-C494C7DA0DE4}" dt="2021-10-21T14:11:12.920" v="5"/>
          <ac:picMkLst>
            <pc:docMk/>
            <pc:sldMk cId="1816671829" sldId="258"/>
            <ac:picMk id="11" creationId="{A3D512BA-228A-4979-9312-ACD246E1099D}"/>
          </ac:picMkLst>
        </pc:picChg>
      </pc:sldChg>
      <pc:sldChg chg="modSp modAnim">
        <pc:chgData name="Hogue,Meredith Reagan" userId="061a7ff5-8fa9-4730-8621-796eb831baee" providerId="ADAL" clId="{C9687715-FCDB-44C2-8754-C494C7DA0DE4}" dt="2021-10-24T17:10:27.071" v="93"/>
        <pc:sldMkLst>
          <pc:docMk/>
          <pc:sldMk cId="3963890466" sldId="259"/>
        </pc:sldMkLst>
        <pc:spChg chg="mod">
          <ac:chgData name="Hogue,Meredith Reagan" userId="061a7ff5-8fa9-4730-8621-796eb831baee" providerId="ADAL" clId="{C9687715-FCDB-44C2-8754-C494C7DA0DE4}" dt="2021-10-21T14:11:12.920" v="5"/>
          <ac:spMkLst>
            <pc:docMk/>
            <pc:sldMk cId="3963890466" sldId="259"/>
            <ac:spMk id="2" creationId="{54C7FEEF-42A3-4049-925A-66C2A49672D5}"/>
          </ac:spMkLst>
        </pc:spChg>
        <pc:spChg chg="mod">
          <ac:chgData name="Hogue,Meredith Reagan" userId="061a7ff5-8fa9-4730-8621-796eb831baee" providerId="ADAL" clId="{C9687715-FCDB-44C2-8754-C494C7DA0DE4}" dt="2021-10-21T14:11:12.920" v="5"/>
          <ac:spMkLst>
            <pc:docMk/>
            <pc:sldMk cId="3963890466" sldId="259"/>
            <ac:spMk id="3" creationId="{0C484419-213C-40DF-90AF-87A610597CDA}"/>
          </ac:spMkLst>
        </pc:spChg>
        <pc:spChg chg="mod">
          <ac:chgData name="Hogue,Meredith Reagan" userId="061a7ff5-8fa9-4730-8621-796eb831baee" providerId="ADAL" clId="{C9687715-FCDB-44C2-8754-C494C7DA0DE4}" dt="2021-10-21T14:11:12.920" v="5"/>
          <ac:spMkLst>
            <pc:docMk/>
            <pc:sldMk cId="3963890466" sldId="259"/>
            <ac:spMk id="8" creationId="{C1709A45-C6F3-4CEE-AA0F-887FAC5CAE7D}"/>
          </ac:spMkLst>
        </pc:spChg>
        <pc:cxnChg chg="mod">
          <ac:chgData name="Hogue,Meredith Reagan" userId="061a7ff5-8fa9-4730-8621-796eb831baee" providerId="ADAL" clId="{C9687715-FCDB-44C2-8754-C494C7DA0DE4}" dt="2021-10-21T14:11:12.920" v="5"/>
          <ac:cxnSpMkLst>
            <pc:docMk/>
            <pc:sldMk cId="3963890466" sldId="259"/>
            <ac:cxnSpMk id="10" creationId="{26E963D7-0A73-484A-B8A2-DDBFEA123C2F}"/>
          </ac:cxnSpMkLst>
        </pc:cxnChg>
      </pc:sldChg>
      <pc:sldChg chg="addSp delSp modSp mod modAnim">
        <pc:chgData name="Hogue,Meredith Reagan" userId="061a7ff5-8fa9-4730-8621-796eb831baee" providerId="ADAL" clId="{C9687715-FCDB-44C2-8754-C494C7DA0DE4}" dt="2021-10-24T17:41:32.014" v="135"/>
        <pc:sldMkLst>
          <pc:docMk/>
          <pc:sldMk cId="2061732438" sldId="260"/>
        </pc:sldMkLst>
        <pc:spChg chg="mod">
          <ac:chgData name="Hogue,Meredith Reagan" userId="061a7ff5-8fa9-4730-8621-796eb831baee" providerId="ADAL" clId="{C9687715-FCDB-44C2-8754-C494C7DA0DE4}" dt="2021-10-24T17:41:23.187" v="132" actId="1076"/>
          <ac:spMkLst>
            <pc:docMk/>
            <pc:sldMk cId="2061732438" sldId="260"/>
            <ac:spMk id="2" creationId="{4504A6D8-47A0-401F-AA6D-A13C0AA13F22}"/>
          </ac:spMkLst>
        </pc:spChg>
        <pc:spChg chg="del mod">
          <ac:chgData name="Hogue,Meredith Reagan" userId="061a7ff5-8fa9-4730-8621-796eb831baee" providerId="ADAL" clId="{C9687715-FCDB-44C2-8754-C494C7DA0DE4}" dt="2021-10-24T17:41:00.035" v="124" actId="21"/>
          <ac:spMkLst>
            <pc:docMk/>
            <pc:sldMk cId="2061732438" sldId="260"/>
            <ac:spMk id="3" creationId="{B608A4E9-4D3F-4609-9B8A-7FBAB3F40154}"/>
          </ac:spMkLst>
        </pc:spChg>
        <pc:spChg chg="mod">
          <ac:chgData name="Hogue,Meredith Reagan" userId="061a7ff5-8fa9-4730-8621-796eb831baee" providerId="ADAL" clId="{C9687715-FCDB-44C2-8754-C494C7DA0DE4}" dt="2021-10-21T14:11:12.920" v="5"/>
          <ac:spMkLst>
            <pc:docMk/>
            <pc:sldMk cId="2061732438" sldId="260"/>
            <ac:spMk id="8" creationId="{50E53EDA-3B94-4F6B-9E86-D3BB9EBB9616}"/>
          </ac:spMkLst>
        </pc:spChg>
        <pc:picChg chg="add del mod">
          <ac:chgData name="Hogue,Meredith Reagan" userId="061a7ff5-8fa9-4730-8621-796eb831baee" providerId="ADAL" clId="{C9687715-FCDB-44C2-8754-C494C7DA0DE4}" dt="2021-10-24T17:40:20.163" v="122" actId="21"/>
          <ac:picMkLst>
            <pc:docMk/>
            <pc:sldMk cId="2061732438" sldId="260"/>
            <ac:picMk id="5" creationId="{D339975B-3539-4323-8E4A-FA865D54B790}"/>
          </ac:picMkLst>
        </pc:picChg>
        <pc:picChg chg="add mod">
          <ac:chgData name="Hogue,Meredith Reagan" userId="061a7ff5-8fa9-4730-8621-796eb831baee" providerId="ADAL" clId="{C9687715-FCDB-44C2-8754-C494C7DA0DE4}" dt="2021-10-24T17:41:28.668" v="134" actId="1076"/>
          <ac:picMkLst>
            <pc:docMk/>
            <pc:sldMk cId="2061732438" sldId="260"/>
            <ac:picMk id="7" creationId="{2DF9744F-521C-4F5F-BEAE-2D5CC87E030D}"/>
          </ac:picMkLst>
        </pc:picChg>
        <pc:cxnChg chg="mod">
          <ac:chgData name="Hogue,Meredith Reagan" userId="061a7ff5-8fa9-4730-8621-796eb831baee" providerId="ADAL" clId="{C9687715-FCDB-44C2-8754-C494C7DA0DE4}" dt="2021-10-21T14:11:12.920" v="5"/>
          <ac:cxnSpMkLst>
            <pc:docMk/>
            <pc:sldMk cId="2061732438" sldId="260"/>
            <ac:cxnSpMk id="10" creationId="{30EFD79F-7790-479B-B7DB-BD0D8C101DDD}"/>
          </ac:cxnSpMkLst>
        </pc:cxnChg>
      </pc:sldChg>
      <pc:sldChg chg="modSp">
        <pc:chgData name="Hogue,Meredith Reagan" userId="061a7ff5-8fa9-4730-8621-796eb831baee" providerId="ADAL" clId="{C9687715-FCDB-44C2-8754-C494C7DA0DE4}" dt="2021-10-21T14:11:12.920" v="5"/>
        <pc:sldMkLst>
          <pc:docMk/>
          <pc:sldMk cId="2143125931" sldId="261"/>
        </pc:sldMkLst>
        <pc:spChg chg="mod">
          <ac:chgData name="Hogue,Meredith Reagan" userId="061a7ff5-8fa9-4730-8621-796eb831baee" providerId="ADAL" clId="{C9687715-FCDB-44C2-8754-C494C7DA0DE4}" dt="2021-10-21T14:11:12.920" v="5"/>
          <ac:spMkLst>
            <pc:docMk/>
            <pc:sldMk cId="2143125931" sldId="261"/>
            <ac:spMk id="2" creationId="{91F5B360-E6BB-4E59-BB95-E1184AC373C4}"/>
          </ac:spMkLst>
        </pc:spChg>
        <pc:spChg chg="mod">
          <ac:chgData name="Hogue,Meredith Reagan" userId="061a7ff5-8fa9-4730-8621-796eb831baee" providerId="ADAL" clId="{C9687715-FCDB-44C2-8754-C494C7DA0DE4}" dt="2021-10-21T14:11:12.920" v="5"/>
          <ac:spMkLst>
            <pc:docMk/>
            <pc:sldMk cId="2143125931" sldId="261"/>
            <ac:spMk id="10" creationId="{3D1E5586-8BB5-40F6-96C3-2E87DD7CE5CD}"/>
          </ac:spMkLst>
        </pc:spChg>
        <pc:picChg chg="mod">
          <ac:chgData name="Hogue,Meredith Reagan" userId="061a7ff5-8fa9-4730-8621-796eb831baee" providerId="ADAL" clId="{C9687715-FCDB-44C2-8754-C494C7DA0DE4}" dt="2021-10-21T14:11:12.920" v="5"/>
          <ac:picMkLst>
            <pc:docMk/>
            <pc:sldMk cId="2143125931" sldId="261"/>
            <ac:picMk id="5" creationId="{18BD78ED-75E1-4879-B369-BC61F7C45E22}"/>
          </ac:picMkLst>
        </pc:picChg>
        <pc:cxnChg chg="mod">
          <ac:chgData name="Hogue,Meredith Reagan" userId="061a7ff5-8fa9-4730-8621-796eb831baee" providerId="ADAL" clId="{C9687715-FCDB-44C2-8754-C494C7DA0DE4}" dt="2021-10-21T14:11:12.920" v="5"/>
          <ac:cxnSpMkLst>
            <pc:docMk/>
            <pc:sldMk cId="2143125931" sldId="261"/>
            <ac:cxnSpMk id="12" creationId="{8A832D40-B9E2-4CE7-9E0A-B35591EA2035}"/>
          </ac:cxnSpMkLst>
        </pc:cxnChg>
      </pc:sldChg>
      <pc:sldChg chg="modSp mod modAnim">
        <pc:chgData name="Hogue,Meredith Reagan" userId="061a7ff5-8fa9-4730-8621-796eb831baee" providerId="ADAL" clId="{C9687715-FCDB-44C2-8754-C494C7DA0DE4}" dt="2021-10-26T02:46:33.533" v="298" actId="1076"/>
        <pc:sldMkLst>
          <pc:docMk/>
          <pc:sldMk cId="3586600097" sldId="262"/>
        </pc:sldMkLst>
        <pc:spChg chg="mod">
          <ac:chgData name="Hogue,Meredith Reagan" userId="061a7ff5-8fa9-4730-8621-796eb831baee" providerId="ADAL" clId="{C9687715-FCDB-44C2-8754-C494C7DA0DE4}" dt="2021-10-26T02:43:49.991" v="245" actId="1076"/>
          <ac:spMkLst>
            <pc:docMk/>
            <pc:sldMk cId="3586600097" sldId="262"/>
            <ac:spMk id="2" creationId="{CCE517F9-7F27-40BD-8790-61E74053AFB8}"/>
          </ac:spMkLst>
        </pc:spChg>
        <pc:spChg chg="mod">
          <ac:chgData name="Hogue,Meredith Reagan" userId="061a7ff5-8fa9-4730-8621-796eb831baee" providerId="ADAL" clId="{C9687715-FCDB-44C2-8754-C494C7DA0DE4}" dt="2021-10-26T02:46:33.533" v="298" actId="1076"/>
          <ac:spMkLst>
            <pc:docMk/>
            <pc:sldMk cId="3586600097" sldId="262"/>
            <ac:spMk id="3" creationId="{E890D4BA-3CD2-4C87-ACC8-99FF2F2C33B3}"/>
          </ac:spMkLst>
        </pc:spChg>
      </pc:sldChg>
      <pc:sldChg chg="modSp mod">
        <pc:chgData name="Hogue,Meredith Reagan" userId="061a7ff5-8fa9-4730-8621-796eb831baee" providerId="ADAL" clId="{C9687715-FCDB-44C2-8754-C494C7DA0DE4}" dt="2021-10-21T14:11:12.920" v="5"/>
        <pc:sldMkLst>
          <pc:docMk/>
          <pc:sldMk cId="3735852984" sldId="263"/>
        </pc:sldMkLst>
        <pc:spChg chg="mod">
          <ac:chgData name="Hogue,Meredith Reagan" userId="061a7ff5-8fa9-4730-8621-796eb831baee" providerId="ADAL" clId="{C9687715-FCDB-44C2-8754-C494C7DA0DE4}" dt="2021-10-21T14:11:12.920" v="5"/>
          <ac:spMkLst>
            <pc:docMk/>
            <pc:sldMk cId="3735852984" sldId="263"/>
            <ac:spMk id="2" creationId="{C7754EC4-E157-4114-8411-DD5E3D01E59B}"/>
          </ac:spMkLst>
        </pc:spChg>
        <pc:spChg chg="mod">
          <ac:chgData name="Hogue,Meredith Reagan" userId="061a7ff5-8fa9-4730-8621-796eb831baee" providerId="ADAL" clId="{C9687715-FCDB-44C2-8754-C494C7DA0DE4}" dt="2021-10-21T14:11:12.920" v="5"/>
          <ac:spMkLst>
            <pc:docMk/>
            <pc:sldMk cId="3735852984" sldId="263"/>
            <ac:spMk id="3" creationId="{23ED12DC-0219-4618-8A35-28145C1C26C9}"/>
          </ac:spMkLst>
        </pc:spChg>
        <pc:spChg chg="mod">
          <ac:chgData name="Hogue,Meredith Reagan" userId="061a7ff5-8fa9-4730-8621-796eb831baee" providerId="ADAL" clId="{C9687715-FCDB-44C2-8754-C494C7DA0DE4}" dt="2021-10-21T14:11:12.920" v="5"/>
          <ac:spMkLst>
            <pc:docMk/>
            <pc:sldMk cId="3735852984" sldId="263"/>
            <ac:spMk id="10" creationId="{94961B61-03D2-49E9-BD4B-B3A93E5A2CD9}"/>
          </ac:spMkLst>
        </pc:spChg>
        <pc:spChg chg="mod">
          <ac:chgData name="Hogue,Meredith Reagan" userId="061a7ff5-8fa9-4730-8621-796eb831baee" providerId="ADAL" clId="{C9687715-FCDB-44C2-8754-C494C7DA0DE4}" dt="2021-10-21T14:11:12.920" v="5"/>
          <ac:spMkLst>
            <pc:docMk/>
            <pc:sldMk cId="3735852984" sldId="263"/>
            <ac:spMk id="17" creationId="{E8AF3458-709F-4682-8E3C-FA8FECC8ECC6}"/>
          </ac:spMkLst>
        </pc:spChg>
        <pc:picChg chg="mod">
          <ac:chgData name="Hogue,Meredith Reagan" userId="061a7ff5-8fa9-4730-8621-796eb831baee" providerId="ADAL" clId="{C9687715-FCDB-44C2-8754-C494C7DA0DE4}" dt="2021-10-21T14:11:12.920" v="5"/>
          <ac:picMkLst>
            <pc:docMk/>
            <pc:sldMk cId="3735852984" sldId="263"/>
            <ac:picMk id="7" creationId="{FB903C7C-BFB1-404F-BBF6-90473759D819}"/>
          </ac:picMkLst>
        </pc:picChg>
        <pc:picChg chg="mod">
          <ac:chgData name="Hogue,Meredith Reagan" userId="061a7ff5-8fa9-4730-8621-796eb831baee" providerId="ADAL" clId="{C9687715-FCDB-44C2-8754-C494C7DA0DE4}" dt="2021-10-21T14:11:12.920" v="5"/>
          <ac:picMkLst>
            <pc:docMk/>
            <pc:sldMk cId="3735852984" sldId="263"/>
            <ac:picMk id="12" creationId="{F719563D-93CB-4148-9B1C-AB39FA117B48}"/>
          </ac:picMkLst>
        </pc:picChg>
      </pc:sldChg>
      <pc:sldChg chg="modSp">
        <pc:chgData name="Hogue,Meredith Reagan" userId="061a7ff5-8fa9-4730-8621-796eb831baee" providerId="ADAL" clId="{C9687715-FCDB-44C2-8754-C494C7DA0DE4}" dt="2021-10-21T14:11:12.920" v="5"/>
        <pc:sldMkLst>
          <pc:docMk/>
          <pc:sldMk cId="2711070912" sldId="264"/>
        </pc:sldMkLst>
        <pc:spChg chg="mod">
          <ac:chgData name="Hogue,Meredith Reagan" userId="061a7ff5-8fa9-4730-8621-796eb831baee" providerId="ADAL" clId="{C9687715-FCDB-44C2-8754-C494C7DA0DE4}" dt="2021-10-21T14:11:12.920" v="5"/>
          <ac:spMkLst>
            <pc:docMk/>
            <pc:sldMk cId="2711070912" sldId="264"/>
            <ac:spMk id="2" creationId="{B9A59DA1-CD7C-4C53-8757-8140C4654FA6}"/>
          </ac:spMkLst>
        </pc:spChg>
        <pc:picChg chg="mod">
          <ac:chgData name="Hogue,Meredith Reagan" userId="061a7ff5-8fa9-4730-8621-796eb831baee" providerId="ADAL" clId="{C9687715-FCDB-44C2-8754-C494C7DA0DE4}" dt="2021-10-21T14:11:12.920" v="5"/>
          <ac:picMkLst>
            <pc:docMk/>
            <pc:sldMk cId="2711070912" sldId="264"/>
            <ac:picMk id="7" creationId="{0AF98DC5-B109-4CCE-940D-63BE0DD11C3D}"/>
          </ac:picMkLst>
        </pc:picChg>
      </pc:sldChg>
      <pc:sldChg chg="modAnim">
        <pc:chgData name="Hogue,Meredith Reagan" userId="061a7ff5-8fa9-4730-8621-796eb831baee" providerId="ADAL" clId="{C9687715-FCDB-44C2-8754-C494C7DA0DE4}" dt="2021-10-24T17:10:37.224" v="94"/>
        <pc:sldMkLst>
          <pc:docMk/>
          <pc:sldMk cId="1513446221" sldId="265"/>
        </pc:sldMkLst>
      </pc:sldChg>
      <pc:sldChg chg="addSp delSp modSp mod modAnim">
        <pc:chgData name="Hogue,Meredith Reagan" userId="061a7ff5-8fa9-4730-8621-796eb831baee" providerId="ADAL" clId="{C9687715-FCDB-44C2-8754-C494C7DA0DE4}" dt="2021-10-26T02:55:45.395" v="347"/>
        <pc:sldMkLst>
          <pc:docMk/>
          <pc:sldMk cId="579527139" sldId="266"/>
        </pc:sldMkLst>
        <pc:spChg chg="mod">
          <ac:chgData name="Hogue,Meredith Reagan" userId="061a7ff5-8fa9-4730-8621-796eb831baee" providerId="ADAL" clId="{C9687715-FCDB-44C2-8754-C494C7DA0DE4}" dt="2021-10-24T17:46:05.676" v="168" actId="14100"/>
          <ac:spMkLst>
            <pc:docMk/>
            <pc:sldMk cId="579527139" sldId="266"/>
            <ac:spMk id="2" creationId="{7F8D8E97-3634-46D4-9753-20D8D17CC8BC}"/>
          </ac:spMkLst>
        </pc:spChg>
        <pc:spChg chg="del">
          <ac:chgData name="Hogue,Meredith Reagan" userId="061a7ff5-8fa9-4730-8621-796eb831baee" providerId="ADAL" clId="{C9687715-FCDB-44C2-8754-C494C7DA0DE4}" dt="2021-10-24T17:45:22.931" v="157"/>
          <ac:spMkLst>
            <pc:docMk/>
            <pc:sldMk cId="579527139" sldId="266"/>
            <ac:spMk id="3" creationId="{B50E5B11-DE6E-49C2-B3DA-C71FEA9D459C}"/>
          </ac:spMkLst>
        </pc:spChg>
        <pc:spChg chg="add del mod">
          <ac:chgData name="Hogue,Meredith Reagan" userId="061a7ff5-8fa9-4730-8621-796eb831baee" providerId="ADAL" clId="{C9687715-FCDB-44C2-8754-C494C7DA0DE4}" dt="2021-10-24T17:48:45.490" v="194" actId="21"/>
          <ac:spMkLst>
            <pc:docMk/>
            <pc:sldMk cId="579527139" sldId="266"/>
            <ac:spMk id="4" creationId="{3E974ECF-7E23-4EB6-AE1F-557F84CD1598}"/>
          </ac:spMkLst>
        </pc:spChg>
        <pc:spChg chg="add mod ord">
          <ac:chgData name="Hogue,Meredith Reagan" userId="061a7ff5-8fa9-4730-8621-796eb831baee" providerId="ADAL" clId="{C9687715-FCDB-44C2-8754-C494C7DA0DE4}" dt="2021-10-26T02:55:07.953" v="341" actId="1076"/>
          <ac:spMkLst>
            <pc:docMk/>
            <pc:sldMk cId="579527139" sldId="266"/>
            <ac:spMk id="5" creationId="{7D34EE86-3C3E-45C0-AF2E-43BC136F3C4A}"/>
          </ac:spMkLst>
        </pc:spChg>
        <pc:spChg chg="add del mod">
          <ac:chgData name="Hogue,Meredith Reagan" userId="061a7ff5-8fa9-4730-8621-796eb831baee" providerId="ADAL" clId="{C9687715-FCDB-44C2-8754-C494C7DA0DE4}" dt="2021-10-26T02:49:52.207" v="303" actId="21"/>
          <ac:spMkLst>
            <pc:docMk/>
            <pc:sldMk cId="579527139" sldId="266"/>
            <ac:spMk id="6" creationId="{84536B6F-4E54-4689-882A-5C613FF5303C}"/>
          </ac:spMkLst>
        </pc:spChg>
        <pc:spChg chg="add mod ord">
          <ac:chgData name="Hogue,Meredith Reagan" userId="061a7ff5-8fa9-4730-8621-796eb831baee" providerId="ADAL" clId="{C9687715-FCDB-44C2-8754-C494C7DA0DE4}" dt="2021-10-26T02:55:18.499" v="344" actId="1076"/>
          <ac:spMkLst>
            <pc:docMk/>
            <pc:sldMk cId="579527139" sldId="266"/>
            <ac:spMk id="9" creationId="{4725B715-F67C-4E0E-9C86-DA5E7962C572}"/>
          </ac:spMkLst>
        </pc:spChg>
        <pc:picChg chg="add mod">
          <ac:chgData name="Hogue,Meredith Reagan" userId="061a7ff5-8fa9-4730-8621-796eb831baee" providerId="ADAL" clId="{C9687715-FCDB-44C2-8754-C494C7DA0DE4}" dt="2021-10-26T02:51:33.981" v="315" actId="1076"/>
          <ac:picMkLst>
            <pc:docMk/>
            <pc:sldMk cId="579527139" sldId="266"/>
            <ac:picMk id="4" creationId="{8F8D3921-3B34-4B97-83BF-95F46A8D738B}"/>
          </ac:picMkLst>
        </pc:picChg>
        <pc:picChg chg="add mod">
          <ac:chgData name="Hogue,Meredith Reagan" userId="061a7ff5-8fa9-4730-8621-796eb831baee" providerId="ADAL" clId="{C9687715-FCDB-44C2-8754-C494C7DA0DE4}" dt="2021-10-26T02:54:59.229" v="338" actId="1076"/>
          <ac:picMkLst>
            <pc:docMk/>
            <pc:sldMk cId="579527139" sldId="266"/>
            <ac:picMk id="8" creationId="{8B8487B7-2A5F-4D00-9727-CF7C39EAC975}"/>
          </ac:picMkLst>
        </pc:picChg>
        <pc:picChg chg="add del mod">
          <ac:chgData name="Hogue,Meredith Reagan" userId="061a7ff5-8fa9-4730-8621-796eb831baee" providerId="ADAL" clId="{C9687715-FCDB-44C2-8754-C494C7DA0DE4}" dt="2021-10-26T02:49:46.693" v="301" actId="21"/>
          <ac:picMkLst>
            <pc:docMk/>
            <pc:sldMk cId="579527139" sldId="266"/>
            <ac:picMk id="1026" creationId="{23BD3E0D-33AD-4620-9004-EA15DEC2AA82}"/>
          </ac:picMkLst>
        </pc:picChg>
        <pc:picChg chg="add del mod">
          <ac:chgData name="Hogue,Meredith Reagan" userId="061a7ff5-8fa9-4730-8621-796eb831baee" providerId="ADAL" clId="{C9687715-FCDB-44C2-8754-C494C7DA0DE4}" dt="2021-10-24T17:47:10.608" v="177"/>
          <ac:picMkLst>
            <pc:docMk/>
            <pc:sldMk cId="579527139" sldId="266"/>
            <ac:picMk id="1028" creationId="{8FBE2D8F-A90A-4FE4-918C-649CDB8E2B73}"/>
          </ac:picMkLst>
        </pc:picChg>
        <pc:picChg chg="add del mod">
          <ac:chgData name="Hogue,Meredith Reagan" userId="061a7ff5-8fa9-4730-8621-796eb831baee" providerId="ADAL" clId="{C9687715-FCDB-44C2-8754-C494C7DA0DE4}" dt="2021-10-26T02:54:44.134" v="333" actId="21"/>
          <ac:picMkLst>
            <pc:docMk/>
            <pc:sldMk cId="579527139" sldId="266"/>
            <ac:picMk id="1030" creationId="{DEB476F9-31C9-4596-BE66-A4F925AFF4B4}"/>
          </ac:picMkLst>
        </pc:picChg>
      </pc:sldChg>
      <pc:sldChg chg="addSp delSp modSp mod modAnim">
        <pc:chgData name="Hogue,Meredith Reagan" userId="061a7ff5-8fa9-4730-8621-796eb831baee" providerId="ADAL" clId="{C9687715-FCDB-44C2-8754-C494C7DA0DE4}" dt="2021-10-24T17:54:46.438" v="244"/>
        <pc:sldMkLst>
          <pc:docMk/>
          <pc:sldMk cId="1835180369" sldId="267"/>
        </pc:sldMkLst>
        <pc:spChg chg="mod">
          <ac:chgData name="Hogue,Meredith Reagan" userId="061a7ff5-8fa9-4730-8621-796eb831baee" providerId="ADAL" clId="{C9687715-FCDB-44C2-8754-C494C7DA0DE4}" dt="2021-10-24T17:54:35.202" v="240" actId="1076"/>
          <ac:spMkLst>
            <pc:docMk/>
            <pc:sldMk cId="1835180369" sldId="267"/>
            <ac:spMk id="2" creationId="{251B8277-1353-4094-8D75-6826AB42CE81}"/>
          </ac:spMkLst>
        </pc:spChg>
        <pc:spChg chg="del">
          <ac:chgData name="Hogue,Meredith Reagan" userId="061a7ff5-8fa9-4730-8621-796eb831baee" providerId="ADAL" clId="{C9687715-FCDB-44C2-8754-C494C7DA0DE4}" dt="2021-10-24T17:54:23.592" v="234" actId="21"/>
          <ac:spMkLst>
            <pc:docMk/>
            <pc:sldMk cId="1835180369" sldId="267"/>
            <ac:spMk id="3" creationId="{4B2F78C0-C175-4283-9F2F-B34C7B395B7B}"/>
          </ac:spMkLst>
        </pc:spChg>
        <pc:picChg chg="add mod">
          <ac:chgData name="Hogue,Meredith Reagan" userId="061a7ff5-8fa9-4730-8621-796eb831baee" providerId="ADAL" clId="{C9687715-FCDB-44C2-8754-C494C7DA0DE4}" dt="2021-10-24T17:54:40.935" v="243" actId="1076"/>
          <ac:picMkLst>
            <pc:docMk/>
            <pc:sldMk cId="1835180369" sldId="267"/>
            <ac:picMk id="2050" creationId="{789824D1-3BCA-4FEB-8CA1-3CDD2F917334}"/>
          </ac:picMkLst>
        </pc:picChg>
      </pc:sldChg>
      <pc:sldChg chg="addSp delSp modSp mod delAnim modAnim">
        <pc:chgData name="Hogue,Meredith Reagan" userId="061a7ff5-8fa9-4730-8621-796eb831baee" providerId="ADAL" clId="{C9687715-FCDB-44C2-8754-C494C7DA0DE4}" dt="2021-10-26T03:51:29.254" v="590"/>
        <pc:sldMkLst>
          <pc:docMk/>
          <pc:sldMk cId="2361752610" sldId="268"/>
        </pc:sldMkLst>
        <pc:spChg chg="mod">
          <ac:chgData name="Hogue,Meredith Reagan" userId="061a7ff5-8fa9-4730-8621-796eb831baee" providerId="ADAL" clId="{C9687715-FCDB-44C2-8754-C494C7DA0DE4}" dt="2021-10-26T03:21:49.663" v="366" actId="1076"/>
          <ac:spMkLst>
            <pc:docMk/>
            <pc:sldMk cId="2361752610" sldId="268"/>
            <ac:spMk id="2" creationId="{9A7D04E6-3800-4FB6-8161-9691264C470F}"/>
          </ac:spMkLst>
        </pc:spChg>
        <pc:spChg chg="del">
          <ac:chgData name="Hogue,Meredith Reagan" userId="061a7ff5-8fa9-4730-8621-796eb831baee" providerId="ADAL" clId="{C9687715-FCDB-44C2-8754-C494C7DA0DE4}" dt="2021-10-26T03:21:24.723" v="360" actId="21"/>
          <ac:spMkLst>
            <pc:docMk/>
            <pc:sldMk cId="2361752610" sldId="268"/>
            <ac:spMk id="3" creationId="{02D84A70-2668-424D-ABA0-871C7FDC937F}"/>
          </ac:spMkLst>
        </pc:spChg>
        <pc:spChg chg="add mod">
          <ac:chgData name="Hogue,Meredith Reagan" userId="061a7ff5-8fa9-4730-8621-796eb831baee" providerId="ADAL" clId="{C9687715-FCDB-44C2-8754-C494C7DA0DE4}" dt="2021-10-26T03:50:57.309" v="581" actId="14100"/>
          <ac:spMkLst>
            <pc:docMk/>
            <pc:sldMk cId="2361752610" sldId="268"/>
            <ac:spMk id="8" creationId="{CA935A28-B5AA-4836-9E2E-779ECD80CF5A}"/>
          </ac:spMkLst>
        </pc:spChg>
        <pc:grpChg chg="add mod">
          <ac:chgData name="Hogue,Meredith Reagan" userId="061a7ff5-8fa9-4730-8621-796eb831baee" providerId="ADAL" clId="{C9687715-FCDB-44C2-8754-C494C7DA0DE4}" dt="2021-10-26T03:50:35.951" v="575" actId="164"/>
          <ac:grpSpMkLst>
            <pc:docMk/>
            <pc:sldMk cId="2361752610" sldId="268"/>
            <ac:grpSpMk id="9" creationId="{A6600B3C-E10F-40DC-8847-36EE3DCFBACD}"/>
          </ac:grpSpMkLst>
        </pc:grpChg>
        <pc:picChg chg="add del mod">
          <ac:chgData name="Hogue,Meredith Reagan" userId="061a7ff5-8fa9-4730-8621-796eb831baee" providerId="ADAL" clId="{C9687715-FCDB-44C2-8754-C494C7DA0DE4}" dt="2021-10-26T03:47:49.937" v="368" actId="21"/>
          <ac:picMkLst>
            <pc:docMk/>
            <pc:sldMk cId="2361752610" sldId="268"/>
            <ac:picMk id="5" creationId="{DDB4749C-5072-41DF-AF7D-92162AC65F94}"/>
          </ac:picMkLst>
        </pc:picChg>
        <pc:picChg chg="add mod">
          <ac:chgData name="Hogue,Meredith Reagan" userId="061a7ff5-8fa9-4730-8621-796eb831baee" providerId="ADAL" clId="{C9687715-FCDB-44C2-8754-C494C7DA0DE4}" dt="2021-10-26T03:51:17.522" v="586" actId="1076"/>
          <ac:picMkLst>
            <pc:docMk/>
            <pc:sldMk cId="2361752610" sldId="268"/>
            <ac:picMk id="7" creationId="{83D10B16-4432-44D5-9992-A0D65FD759DE}"/>
          </ac:picMkLst>
        </pc:picChg>
        <pc:picChg chg="add mod">
          <ac:chgData name="Hogue,Meredith Reagan" userId="061a7ff5-8fa9-4730-8621-796eb831baee" providerId="ADAL" clId="{C9687715-FCDB-44C2-8754-C494C7DA0DE4}" dt="2021-10-26T03:51:28.134" v="589" actId="1076"/>
          <ac:picMkLst>
            <pc:docMk/>
            <pc:sldMk cId="2361752610" sldId="268"/>
            <ac:picMk id="1026" creationId="{692B7568-2EBF-4AAC-B48B-29D7137D2103}"/>
          </ac:picMkLst>
        </pc:picChg>
      </pc:sldChg>
      <pc:sldChg chg="modAnim">
        <pc:chgData name="Hogue,Meredith Reagan" userId="061a7ff5-8fa9-4730-8621-796eb831baee" providerId="ADAL" clId="{C9687715-FCDB-44C2-8754-C494C7DA0DE4}" dt="2021-10-24T17:09:38.816" v="84"/>
        <pc:sldMkLst>
          <pc:docMk/>
          <pc:sldMk cId="2152377731" sldId="269"/>
        </pc:sldMkLst>
      </pc:sldChg>
      <pc:sldChg chg="addSp delSp modSp mod modAnim">
        <pc:chgData name="Hogue,Meredith Reagan" userId="061a7ff5-8fa9-4730-8621-796eb831baee" providerId="ADAL" clId="{C9687715-FCDB-44C2-8754-C494C7DA0DE4}" dt="2021-10-26T03:21:38.186" v="364"/>
        <pc:sldMkLst>
          <pc:docMk/>
          <pc:sldMk cId="3245542674" sldId="271"/>
        </pc:sldMkLst>
        <pc:spChg chg="mod">
          <ac:chgData name="Hogue,Meredith Reagan" userId="061a7ff5-8fa9-4730-8621-796eb831baee" providerId="ADAL" clId="{C9687715-FCDB-44C2-8754-C494C7DA0DE4}" dt="2021-10-26T03:16:53.340" v="351" actId="1076"/>
          <ac:spMkLst>
            <pc:docMk/>
            <pc:sldMk cId="3245542674" sldId="271"/>
            <ac:spMk id="2" creationId="{82DE652C-E9C1-424F-821A-A60F45AE7BFC}"/>
          </ac:spMkLst>
        </pc:spChg>
        <pc:spChg chg="del">
          <ac:chgData name="Hogue,Meredith Reagan" userId="061a7ff5-8fa9-4730-8621-796eb831baee" providerId="ADAL" clId="{C9687715-FCDB-44C2-8754-C494C7DA0DE4}" dt="2021-10-26T03:16:57.210" v="352" actId="21"/>
          <ac:spMkLst>
            <pc:docMk/>
            <pc:sldMk cId="3245542674" sldId="271"/>
            <ac:spMk id="3" creationId="{C64E144A-703C-47A4-9564-7AE01B842D1F}"/>
          </ac:spMkLst>
        </pc:spChg>
        <pc:picChg chg="add mod modCrop">
          <ac:chgData name="Hogue,Meredith Reagan" userId="061a7ff5-8fa9-4730-8621-796eb831baee" providerId="ADAL" clId="{C9687715-FCDB-44C2-8754-C494C7DA0DE4}" dt="2021-10-26T03:19:11.013" v="358"/>
          <ac:picMkLst>
            <pc:docMk/>
            <pc:sldMk cId="3245542674" sldId="271"/>
            <ac:picMk id="5" creationId="{8983F860-58FA-4034-A536-42643C2161C3}"/>
          </ac:picMkLst>
        </pc:picChg>
      </pc:sldChg>
      <pc:sldChg chg="del">
        <pc:chgData name="Hogue,Meredith Reagan" userId="061a7ff5-8fa9-4730-8621-796eb831baee" providerId="ADAL" clId="{C9687715-FCDB-44C2-8754-C494C7DA0DE4}" dt="2021-10-26T03:51:44.109" v="591" actId="2696"/>
        <pc:sldMkLst>
          <pc:docMk/>
          <pc:sldMk cId="1289282380" sldId="272"/>
        </pc:sldMkLst>
      </pc:sldChg>
      <pc:sldMasterChg chg="modSp modSldLayout">
        <pc:chgData name="Hogue,Meredith Reagan" userId="061a7ff5-8fa9-4730-8621-796eb831baee" providerId="ADAL" clId="{C9687715-FCDB-44C2-8754-C494C7DA0DE4}" dt="2021-10-21T14:11:12.920" v="5"/>
        <pc:sldMasterMkLst>
          <pc:docMk/>
          <pc:sldMasterMk cId="935082276" sldId="2147483849"/>
        </pc:sldMasterMkLst>
        <pc:spChg chg="mod">
          <ac:chgData name="Hogue,Meredith Reagan" userId="061a7ff5-8fa9-4730-8621-796eb831baee" providerId="ADAL" clId="{C9687715-FCDB-44C2-8754-C494C7DA0DE4}" dt="2021-10-21T14:11:12.920" v="5"/>
          <ac:spMkLst>
            <pc:docMk/>
            <pc:sldMasterMk cId="935082276" sldId="2147483849"/>
            <ac:spMk id="2" creationId="{00000000-0000-0000-0000-000000000000}"/>
          </ac:spMkLst>
        </pc:spChg>
        <pc:spChg chg="mod">
          <ac:chgData name="Hogue,Meredith Reagan" userId="061a7ff5-8fa9-4730-8621-796eb831baee" providerId="ADAL" clId="{C9687715-FCDB-44C2-8754-C494C7DA0DE4}" dt="2021-10-21T14:11:12.920" v="5"/>
          <ac:spMkLst>
            <pc:docMk/>
            <pc:sldMasterMk cId="935082276" sldId="2147483849"/>
            <ac:spMk id="3" creationId="{00000000-0000-0000-0000-000000000000}"/>
          </ac:spMkLst>
        </pc:spChg>
        <pc:spChg chg="mod">
          <ac:chgData name="Hogue,Meredith Reagan" userId="061a7ff5-8fa9-4730-8621-796eb831baee" providerId="ADAL" clId="{C9687715-FCDB-44C2-8754-C494C7DA0DE4}" dt="2021-10-21T14:11:12.920" v="5"/>
          <ac:spMkLst>
            <pc:docMk/>
            <pc:sldMasterMk cId="935082276" sldId="2147483849"/>
            <ac:spMk id="4" creationId="{00000000-0000-0000-0000-000000000000}"/>
          </ac:spMkLst>
        </pc:spChg>
        <pc:spChg chg="mod">
          <ac:chgData name="Hogue,Meredith Reagan" userId="061a7ff5-8fa9-4730-8621-796eb831baee" providerId="ADAL" clId="{C9687715-FCDB-44C2-8754-C494C7DA0DE4}" dt="2021-10-21T14:11:12.920" v="5"/>
          <ac:spMkLst>
            <pc:docMk/>
            <pc:sldMasterMk cId="935082276" sldId="2147483849"/>
            <ac:spMk id="5" creationId="{00000000-0000-0000-0000-000000000000}"/>
          </ac:spMkLst>
        </pc:spChg>
        <pc:spChg chg="mod">
          <ac:chgData name="Hogue,Meredith Reagan" userId="061a7ff5-8fa9-4730-8621-796eb831baee" providerId="ADAL" clId="{C9687715-FCDB-44C2-8754-C494C7DA0DE4}" dt="2021-10-21T14:11:12.920" v="5"/>
          <ac:spMkLst>
            <pc:docMk/>
            <pc:sldMasterMk cId="935082276" sldId="2147483849"/>
            <ac:spMk id="6" creationId="{00000000-0000-0000-0000-000000000000}"/>
          </ac:spMkLst>
        </pc:spChg>
        <pc:sldLayoutChg chg="modSp">
          <pc:chgData name="Hogue,Meredith Reagan" userId="061a7ff5-8fa9-4730-8621-796eb831baee" providerId="ADAL" clId="{C9687715-FCDB-44C2-8754-C494C7DA0DE4}" dt="2021-10-21T14:11:12.920" v="5"/>
          <pc:sldLayoutMkLst>
            <pc:docMk/>
            <pc:sldMasterMk cId="935082276" sldId="2147483849"/>
            <pc:sldLayoutMk cId="2611253494" sldId="2147483850"/>
          </pc:sldLayoutMkLst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2611253494" sldId="2147483850"/>
              <ac:spMk id="2" creationId="{00000000-0000-0000-0000-000000000000}"/>
            </ac:spMkLst>
          </pc:spChg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2611253494" sldId="2147483850"/>
              <ac:spMk id="3" creationId="{00000000-0000-0000-0000-000000000000}"/>
            </ac:spMkLst>
          </pc:spChg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2611253494" sldId="2147483850"/>
              <ac:spMk id="4" creationId="{00000000-0000-0000-0000-000000000000}"/>
            </ac:spMkLst>
          </pc:spChg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2611253494" sldId="2147483850"/>
              <ac:spMk id="5" creationId="{00000000-0000-0000-0000-000000000000}"/>
            </ac:spMkLst>
          </pc:spChg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2611253494" sldId="2147483850"/>
              <ac:spMk id="6" creationId="{00000000-0000-0000-0000-000000000000}"/>
            </ac:spMkLst>
          </pc:spChg>
          <pc:picChg chg="mod">
            <ac:chgData name="Hogue,Meredith Reagan" userId="061a7ff5-8fa9-4730-8621-796eb831baee" providerId="ADAL" clId="{C9687715-FCDB-44C2-8754-C494C7DA0DE4}" dt="2021-10-21T14:11:12.920" v="5"/>
            <ac:picMkLst>
              <pc:docMk/>
              <pc:sldMasterMk cId="935082276" sldId="2147483849"/>
              <pc:sldLayoutMk cId="2611253494" sldId="2147483850"/>
              <ac:picMk id="7" creationId="{00000000-0000-0000-0000-000000000000}"/>
            </ac:picMkLst>
          </pc:picChg>
        </pc:sldLayoutChg>
        <pc:sldLayoutChg chg="modSp">
          <pc:chgData name="Hogue,Meredith Reagan" userId="061a7ff5-8fa9-4730-8621-796eb831baee" providerId="ADAL" clId="{C9687715-FCDB-44C2-8754-C494C7DA0DE4}" dt="2021-10-21T14:11:12.920" v="5"/>
          <pc:sldLayoutMkLst>
            <pc:docMk/>
            <pc:sldMasterMk cId="935082276" sldId="2147483849"/>
            <pc:sldLayoutMk cId="3697203031" sldId="2147483851"/>
          </pc:sldLayoutMkLst>
          <pc:picChg chg="mod">
            <ac:chgData name="Hogue,Meredith Reagan" userId="061a7ff5-8fa9-4730-8621-796eb831baee" providerId="ADAL" clId="{C9687715-FCDB-44C2-8754-C494C7DA0DE4}" dt="2021-10-21T14:11:12.920" v="5"/>
            <ac:picMkLst>
              <pc:docMk/>
              <pc:sldMasterMk cId="935082276" sldId="2147483849"/>
              <pc:sldLayoutMk cId="3697203031" sldId="2147483851"/>
              <ac:picMk id="7" creationId="{00000000-0000-0000-0000-000000000000}"/>
            </ac:picMkLst>
          </pc:picChg>
        </pc:sldLayoutChg>
        <pc:sldLayoutChg chg="modSp">
          <pc:chgData name="Hogue,Meredith Reagan" userId="061a7ff5-8fa9-4730-8621-796eb831baee" providerId="ADAL" clId="{C9687715-FCDB-44C2-8754-C494C7DA0DE4}" dt="2021-10-21T14:11:12.920" v="5"/>
          <pc:sldLayoutMkLst>
            <pc:docMk/>
            <pc:sldMasterMk cId="935082276" sldId="2147483849"/>
            <pc:sldLayoutMk cId="1562072236" sldId="2147483852"/>
          </pc:sldLayoutMkLst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1562072236" sldId="2147483852"/>
              <ac:spMk id="2" creationId="{00000000-0000-0000-0000-000000000000}"/>
            </ac:spMkLst>
          </pc:spChg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1562072236" sldId="2147483852"/>
              <ac:spMk id="3" creationId="{00000000-0000-0000-0000-000000000000}"/>
            </ac:spMkLst>
          </pc:spChg>
          <pc:picChg chg="mod">
            <ac:chgData name="Hogue,Meredith Reagan" userId="061a7ff5-8fa9-4730-8621-796eb831baee" providerId="ADAL" clId="{C9687715-FCDB-44C2-8754-C494C7DA0DE4}" dt="2021-10-21T14:11:12.920" v="5"/>
            <ac:picMkLst>
              <pc:docMk/>
              <pc:sldMasterMk cId="935082276" sldId="2147483849"/>
              <pc:sldLayoutMk cId="1562072236" sldId="2147483852"/>
              <ac:picMk id="7" creationId="{00000000-0000-0000-0000-000000000000}"/>
            </ac:picMkLst>
          </pc:picChg>
        </pc:sldLayoutChg>
        <pc:sldLayoutChg chg="modSp">
          <pc:chgData name="Hogue,Meredith Reagan" userId="061a7ff5-8fa9-4730-8621-796eb831baee" providerId="ADAL" clId="{C9687715-FCDB-44C2-8754-C494C7DA0DE4}" dt="2021-10-21T14:11:12.920" v="5"/>
          <pc:sldLayoutMkLst>
            <pc:docMk/>
            <pc:sldMasterMk cId="935082276" sldId="2147483849"/>
            <pc:sldLayoutMk cId="1524256053" sldId="2147483853"/>
          </pc:sldLayoutMkLst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1524256053" sldId="2147483853"/>
              <ac:spMk id="3" creationId="{00000000-0000-0000-0000-000000000000}"/>
            </ac:spMkLst>
          </pc:spChg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1524256053" sldId="2147483853"/>
              <ac:spMk id="4" creationId="{00000000-0000-0000-0000-000000000000}"/>
            </ac:spMkLst>
          </pc:spChg>
          <pc:picChg chg="mod">
            <ac:chgData name="Hogue,Meredith Reagan" userId="061a7ff5-8fa9-4730-8621-796eb831baee" providerId="ADAL" clId="{C9687715-FCDB-44C2-8754-C494C7DA0DE4}" dt="2021-10-21T14:11:12.920" v="5"/>
            <ac:picMkLst>
              <pc:docMk/>
              <pc:sldMasterMk cId="935082276" sldId="2147483849"/>
              <pc:sldLayoutMk cId="1524256053" sldId="2147483853"/>
              <ac:picMk id="8" creationId="{00000000-0000-0000-0000-000000000000}"/>
            </ac:picMkLst>
          </pc:picChg>
        </pc:sldLayoutChg>
        <pc:sldLayoutChg chg="modSp">
          <pc:chgData name="Hogue,Meredith Reagan" userId="061a7ff5-8fa9-4730-8621-796eb831baee" providerId="ADAL" clId="{C9687715-FCDB-44C2-8754-C494C7DA0DE4}" dt="2021-10-21T14:11:12.920" v="5"/>
          <pc:sldLayoutMkLst>
            <pc:docMk/>
            <pc:sldMasterMk cId="935082276" sldId="2147483849"/>
            <pc:sldLayoutMk cId="2660886873" sldId="2147483854"/>
          </pc:sldLayoutMkLst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2660886873" sldId="2147483854"/>
              <ac:spMk id="3" creationId="{00000000-0000-0000-0000-000000000000}"/>
            </ac:spMkLst>
          </pc:spChg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2660886873" sldId="2147483854"/>
              <ac:spMk id="4" creationId="{00000000-0000-0000-0000-000000000000}"/>
            </ac:spMkLst>
          </pc:spChg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2660886873" sldId="2147483854"/>
              <ac:spMk id="5" creationId="{00000000-0000-0000-0000-000000000000}"/>
            </ac:spMkLst>
          </pc:spChg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2660886873" sldId="2147483854"/>
              <ac:spMk id="6" creationId="{00000000-0000-0000-0000-000000000000}"/>
            </ac:spMkLst>
          </pc:spChg>
        </pc:sldLayoutChg>
        <pc:sldLayoutChg chg="modSp">
          <pc:chgData name="Hogue,Meredith Reagan" userId="061a7ff5-8fa9-4730-8621-796eb831baee" providerId="ADAL" clId="{C9687715-FCDB-44C2-8754-C494C7DA0DE4}" dt="2021-10-21T14:11:12.920" v="5"/>
          <pc:sldLayoutMkLst>
            <pc:docMk/>
            <pc:sldMasterMk cId="935082276" sldId="2147483849"/>
            <pc:sldLayoutMk cId="824465450" sldId="2147483855"/>
          </pc:sldLayoutMkLst>
          <pc:picChg chg="mod">
            <ac:chgData name="Hogue,Meredith Reagan" userId="061a7ff5-8fa9-4730-8621-796eb831baee" providerId="ADAL" clId="{C9687715-FCDB-44C2-8754-C494C7DA0DE4}" dt="2021-10-21T14:11:12.920" v="5"/>
            <ac:picMkLst>
              <pc:docMk/>
              <pc:sldMasterMk cId="935082276" sldId="2147483849"/>
              <pc:sldLayoutMk cId="824465450" sldId="2147483855"/>
              <ac:picMk id="6" creationId="{00000000-0000-0000-0000-000000000000}"/>
            </ac:picMkLst>
          </pc:picChg>
        </pc:sldLayoutChg>
        <pc:sldLayoutChg chg="modSp">
          <pc:chgData name="Hogue,Meredith Reagan" userId="061a7ff5-8fa9-4730-8621-796eb831baee" providerId="ADAL" clId="{C9687715-FCDB-44C2-8754-C494C7DA0DE4}" dt="2021-10-21T14:11:12.920" v="5"/>
          <pc:sldLayoutMkLst>
            <pc:docMk/>
            <pc:sldMasterMk cId="935082276" sldId="2147483849"/>
            <pc:sldLayoutMk cId="3342298541" sldId="2147483856"/>
          </pc:sldLayoutMkLst>
          <pc:picChg chg="mod">
            <ac:chgData name="Hogue,Meredith Reagan" userId="061a7ff5-8fa9-4730-8621-796eb831baee" providerId="ADAL" clId="{C9687715-FCDB-44C2-8754-C494C7DA0DE4}" dt="2021-10-21T14:11:12.920" v="5"/>
            <ac:picMkLst>
              <pc:docMk/>
              <pc:sldMasterMk cId="935082276" sldId="2147483849"/>
              <pc:sldLayoutMk cId="3342298541" sldId="2147483856"/>
              <ac:picMk id="5" creationId="{00000000-0000-0000-0000-000000000000}"/>
            </ac:picMkLst>
          </pc:picChg>
        </pc:sldLayoutChg>
        <pc:sldLayoutChg chg="modSp">
          <pc:chgData name="Hogue,Meredith Reagan" userId="061a7ff5-8fa9-4730-8621-796eb831baee" providerId="ADAL" clId="{C9687715-FCDB-44C2-8754-C494C7DA0DE4}" dt="2021-10-21T14:11:12.920" v="5"/>
          <pc:sldLayoutMkLst>
            <pc:docMk/>
            <pc:sldMasterMk cId="935082276" sldId="2147483849"/>
            <pc:sldLayoutMk cId="784691667" sldId="2147483857"/>
          </pc:sldLayoutMkLst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784691667" sldId="2147483857"/>
              <ac:spMk id="2" creationId="{00000000-0000-0000-0000-000000000000}"/>
            </ac:spMkLst>
          </pc:spChg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784691667" sldId="2147483857"/>
              <ac:spMk id="3" creationId="{00000000-0000-0000-0000-000000000000}"/>
            </ac:spMkLst>
          </pc:spChg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784691667" sldId="2147483857"/>
              <ac:spMk id="4" creationId="{00000000-0000-0000-0000-000000000000}"/>
            </ac:spMkLst>
          </pc:spChg>
          <pc:picChg chg="mod">
            <ac:chgData name="Hogue,Meredith Reagan" userId="061a7ff5-8fa9-4730-8621-796eb831baee" providerId="ADAL" clId="{C9687715-FCDB-44C2-8754-C494C7DA0DE4}" dt="2021-10-21T14:11:12.920" v="5"/>
            <ac:picMkLst>
              <pc:docMk/>
              <pc:sldMasterMk cId="935082276" sldId="2147483849"/>
              <pc:sldLayoutMk cId="784691667" sldId="2147483857"/>
              <ac:picMk id="8" creationId="{00000000-0000-0000-0000-000000000000}"/>
            </ac:picMkLst>
          </pc:picChg>
        </pc:sldLayoutChg>
        <pc:sldLayoutChg chg="modSp">
          <pc:chgData name="Hogue,Meredith Reagan" userId="061a7ff5-8fa9-4730-8621-796eb831baee" providerId="ADAL" clId="{C9687715-FCDB-44C2-8754-C494C7DA0DE4}" dt="2021-10-21T14:11:12.920" v="5"/>
          <pc:sldLayoutMkLst>
            <pc:docMk/>
            <pc:sldMasterMk cId="935082276" sldId="2147483849"/>
            <pc:sldLayoutMk cId="322881824" sldId="2147483858"/>
          </pc:sldLayoutMkLst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322881824" sldId="2147483858"/>
              <ac:spMk id="2" creationId="{00000000-0000-0000-0000-000000000000}"/>
            </ac:spMkLst>
          </pc:spChg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322881824" sldId="2147483858"/>
              <ac:spMk id="4" creationId="{00000000-0000-0000-0000-000000000000}"/>
            </ac:spMkLst>
          </pc:spChg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322881824" sldId="2147483858"/>
              <ac:spMk id="14" creationId="{00000000-0000-0000-0000-000000000000}"/>
            </ac:spMkLst>
          </pc:spChg>
          <pc:picChg chg="mod">
            <ac:chgData name="Hogue,Meredith Reagan" userId="061a7ff5-8fa9-4730-8621-796eb831baee" providerId="ADAL" clId="{C9687715-FCDB-44C2-8754-C494C7DA0DE4}" dt="2021-10-21T14:11:12.920" v="5"/>
            <ac:picMkLst>
              <pc:docMk/>
              <pc:sldMasterMk cId="935082276" sldId="2147483849"/>
              <pc:sldLayoutMk cId="322881824" sldId="2147483858"/>
              <ac:picMk id="8" creationId="{00000000-0000-0000-0000-000000000000}"/>
            </ac:picMkLst>
          </pc:picChg>
        </pc:sldLayoutChg>
        <pc:sldLayoutChg chg="modSp">
          <pc:chgData name="Hogue,Meredith Reagan" userId="061a7ff5-8fa9-4730-8621-796eb831baee" providerId="ADAL" clId="{C9687715-FCDB-44C2-8754-C494C7DA0DE4}" dt="2021-10-21T14:11:12.920" v="5"/>
          <pc:sldLayoutMkLst>
            <pc:docMk/>
            <pc:sldMasterMk cId="935082276" sldId="2147483849"/>
            <pc:sldLayoutMk cId="2566329618" sldId="2147483859"/>
          </pc:sldLayoutMkLst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2566329618" sldId="2147483859"/>
              <ac:spMk id="2" creationId="{00000000-0000-0000-0000-000000000000}"/>
            </ac:spMkLst>
          </pc:spChg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2566329618" sldId="2147483859"/>
              <ac:spMk id="3" creationId="{00000000-0000-0000-0000-000000000000}"/>
            </ac:spMkLst>
          </pc:spChg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2566329618" sldId="2147483859"/>
              <ac:spMk id="4" creationId="{00000000-0000-0000-0000-000000000000}"/>
            </ac:spMkLst>
          </pc:spChg>
          <pc:picChg chg="mod">
            <ac:chgData name="Hogue,Meredith Reagan" userId="061a7ff5-8fa9-4730-8621-796eb831baee" providerId="ADAL" clId="{C9687715-FCDB-44C2-8754-C494C7DA0DE4}" dt="2021-10-21T14:11:12.920" v="5"/>
            <ac:picMkLst>
              <pc:docMk/>
              <pc:sldMasterMk cId="935082276" sldId="2147483849"/>
              <pc:sldLayoutMk cId="2566329618" sldId="2147483859"/>
              <ac:picMk id="8" creationId="{00000000-0000-0000-0000-000000000000}"/>
            </ac:picMkLst>
          </pc:picChg>
        </pc:sldLayoutChg>
        <pc:sldLayoutChg chg="modSp">
          <pc:chgData name="Hogue,Meredith Reagan" userId="061a7ff5-8fa9-4730-8621-796eb831baee" providerId="ADAL" clId="{C9687715-FCDB-44C2-8754-C494C7DA0DE4}" dt="2021-10-21T14:11:12.920" v="5"/>
          <pc:sldLayoutMkLst>
            <pc:docMk/>
            <pc:sldMasterMk cId="935082276" sldId="2147483849"/>
            <pc:sldLayoutMk cId="494899448" sldId="2147483860"/>
          </pc:sldLayoutMkLst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494899448" sldId="2147483860"/>
              <ac:spMk id="2" creationId="{00000000-0000-0000-0000-000000000000}"/>
            </ac:spMkLst>
          </pc:spChg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494899448" sldId="2147483860"/>
              <ac:spMk id="3" creationId="{00000000-0000-0000-0000-000000000000}"/>
            </ac:spMkLst>
          </pc:spChg>
          <pc:picChg chg="mod">
            <ac:chgData name="Hogue,Meredith Reagan" userId="061a7ff5-8fa9-4730-8621-796eb831baee" providerId="ADAL" clId="{C9687715-FCDB-44C2-8754-C494C7DA0DE4}" dt="2021-10-21T14:11:12.920" v="5"/>
            <ac:picMkLst>
              <pc:docMk/>
              <pc:sldMasterMk cId="935082276" sldId="2147483849"/>
              <pc:sldLayoutMk cId="494899448" sldId="2147483860"/>
              <ac:picMk id="7" creationId="{00000000-0000-0000-0000-000000000000}"/>
            </ac:picMkLst>
          </pc:picChg>
        </pc:sldLayoutChg>
        <pc:sldLayoutChg chg="modSp">
          <pc:chgData name="Hogue,Meredith Reagan" userId="061a7ff5-8fa9-4730-8621-796eb831baee" providerId="ADAL" clId="{C9687715-FCDB-44C2-8754-C494C7DA0DE4}" dt="2021-10-21T14:11:12.920" v="5"/>
          <pc:sldLayoutMkLst>
            <pc:docMk/>
            <pc:sldMasterMk cId="935082276" sldId="2147483849"/>
            <pc:sldLayoutMk cId="2081695353" sldId="2147483861"/>
          </pc:sldLayoutMkLst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2081695353" sldId="2147483861"/>
              <ac:spMk id="2" creationId="{00000000-0000-0000-0000-000000000000}"/>
            </ac:spMkLst>
          </pc:spChg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2081695353" sldId="2147483861"/>
              <ac:spMk id="3" creationId="{00000000-0000-0000-0000-000000000000}"/>
            </ac:spMkLst>
          </pc:spChg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2081695353" sldId="2147483861"/>
              <ac:spMk id="10" creationId="{00000000-0000-0000-0000-000000000000}"/>
            </ac:spMkLst>
          </pc:spChg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2081695353" sldId="2147483861"/>
              <ac:spMk id="11" creationId="{00000000-0000-0000-0000-000000000000}"/>
            </ac:spMkLst>
          </pc:spChg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2081695353" sldId="2147483861"/>
              <ac:spMk id="15" creationId="{00000000-0000-0000-0000-000000000000}"/>
            </ac:spMkLst>
          </pc:spChg>
          <pc:picChg chg="mod">
            <ac:chgData name="Hogue,Meredith Reagan" userId="061a7ff5-8fa9-4730-8621-796eb831baee" providerId="ADAL" clId="{C9687715-FCDB-44C2-8754-C494C7DA0DE4}" dt="2021-10-21T14:11:12.920" v="5"/>
            <ac:picMkLst>
              <pc:docMk/>
              <pc:sldMasterMk cId="935082276" sldId="2147483849"/>
              <pc:sldLayoutMk cId="2081695353" sldId="2147483861"/>
              <ac:picMk id="16" creationId="{00000000-0000-0000-0000-000000000000}"/>
            </ac:picMkLst>
          </pc:picChg>
        </pc:sldLayoutChg>
        <pc:sldLayoutChg chg="modSp">
          <pc:chgData name="Hogue,Meredith Reagan" userId="061a7ff5-8fa9-4730-8621-796eb831baee" providerId="ADAL" clId="{C9687715-FCDB-44C2-8754-C494C7DA0DE4}" dt="2021-10-21T14:11:12.920" v="5"/>
          <pc:sldLayoutMkLst>
            <pc:docMk/>
            <pc:sldMasterMk cId="935082276" sldId="2147483849"/>
            <pc:sldLayoutMk cId="1190243317" sldId="2147483862"/>
          </pc:sldLayoutMkLst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1190243317" sldId="2147483862"/>
              <ac:spMk id="2" creationId="{00000000-0000-0000-0000-000000000000}"/>
            </ac:spMkLst>
          </pc:spChg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1190243317" sldId="2147483862"/>
              <ac:spMk id="3" creationId="{00000000-0000-0000-0000-000000000000}"/>
            </ac:spMkLst>
          </pc:spChg>
          <pc:picChg chg="mod">
            <ac:chgData name="Hogue,Meredith Reagan" userId="061a7ff5-8fa9-4730-8621-796eb831baee" providerId="ADAL" clId="{C9687715-FCDB-44C2-8754-C494C7DA0DE4}" dt="2021-10-21T14:11:12.920" v="5"/>
            <ac:picMkLst>
              <pc:docMk/>
              <pc:sldMasterMk cId="935082276" sldId="2147483849"/>
              <pc:sldLayoutMk cId="1190243317" sldId="2147483862"/>
              <ac:picMk id="8" creationId="{00000000-0000-0000-0000-000000000000}"/>
            </ac:picMkLst>
          </pc:picChg>
        </pc:sldLayoutChg>
        <pc:sldLayoutChg chg="modSp">
          <pc:chgData name="Hogue,Meredith Reagan" userId="061a7ff5-8fa9-4730-8621-796eb831baee" providerId="ADAL" clId="{C9687715-FCDB-44C2-8754-C494C7DA0DE4}" dt="2021-10-21T14:11:12.920" v="5"/>
          <pc:sldLayoutMkLst>
            <pc:docMk/>
            <pc:sldMasterMk cId="935082276" sldId="2147483849"/>
            <pc:sldLayoutMk cId="2408173548" sldId="2147483863"/>
          </pc:sldLayoutMkLst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2408173548" sldId="2147483863"/>
              <ac:spMk id="3" creationId="{00000000-0000-0000-0000-000000000000}"/>
            </ac:spMkLst>
          </pc:spChg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2408173548" sldId="2147483863"/>
              <ac:spMk id="10" creationId="{00000000-0000-0000-0000-000000000000}"/>
            </ac:spMkLst>
          </pc:spChg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2408173548" sldId="2147483863"/>
              <ac:spMk id="13" creationId="{00000000-0000-0000-0000-000000000000}"/>
            </ac:spMkLst>
          </pc:spChg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2408173548" sldId="2147483863"/>
              <ac:spMk id="14" creationId="{00000000-0000-0000-0000-000000000000}"/>
            </ac:spMkLst>
          </pc:spChg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2408173548" sldId="2147483863"/>
              <ac:spMk id="16" creationId="{00000000-0000-0000-0000-000000000000}"/>
            </ac:spMkLst>
          </pc:spChg>
          <pc:picChg chg="mod">
            <ac:chgData name="Hogue,Meredith Reagan" userId="061a7ff5-8fa9-4730-8621-796eb831baee" providerId="ADAL" clId="{C9687715-FCDB-44C2-8754-C494C7DA0DE4}" dt="2021-10-21T14:11:12.920" v="5"/>
            <ac:picMkLst>
              <pc:docMk/>
              <pc:sldMasterMk cId="935082276" sldId="2147483849"/>
              <pc:sldLayoutMk cId="2408173548" sldId="2147483863"/>
              <ac:picMk id="11" creationId="{00000000-0000-0000-0000-000000000000}"/>
            </ac:picMkLst>
          </pc:picChg>
        </pc:sldLayoutChg>
        <pc:sldLayoutChg chg="modSp">
          <pc:chgData name="Hogue,Meredith Reagan" userId="061a7ff5-8fa9-4730-8621-796eb831baee" providerId="ADAL" clId="{C9687715-FCDB-44C2-8754-C494C7DA0DE4}" dt="2021-10-21T14:11:12.920" v="5"/>
          <pc:sldLayoutMkLst>
            <pc:docMk/>
            <pc:sldMasterMk cId="935082276" sldId="2147483849"/>
            <pc:sldLayoutMk cId="4027402147" sldId="2147483864"/>
          </pc:sldLayoutMkLst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4027402147" sldId="2147483864"/>
              <ac:spMk id="2" creationId="{00000000-0000-0000-0000-000000000000}"/>
            </ac:spMkLst>
          </pc:spChg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4027402147" sldId="2147483864"/>
              <ac:spMk id="3" creationId="{00000000-0000-0000-0000-000000000000}"/>
            </ac:spMkLst>
          </pc:spChg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4027402147" sldId="2147483864"/>
              <ac:spMk id="10" creationId="{00000000-0000-0000-0000-000000000000}"/>
            </ac:spMkLst>
          </pc:spChg>
          <pc:picChg chg="mod">
            <ac:chgData name="Hogue,Meredith Reagan" userId="061a7ff5-8fa9-4730-8621-796eb831baee" providerId="ADAL" clId="{C9687715-FCDB-44C2-8754-C494C7DA0DE4}" dt="2021-10-21T14:11:12.920" v="5"/>
            <ac:picMkLst>
              <pc:docMk/>
              <pc:sldMasterMk cId="935082276" sldId="2147483849"/>
              <pc:sldLayoutMk cId="4027402147" sldId="2147483864"/>
              <ac:picMk id="8" creationId="{00000000-0000-0000-0000-000000000000}"/>
            </ac:picMkLst>
          </pc:picChg>
        </pc:sldLayoutChg>
        <pc:sldLayoutChg chg="modSp">
          <pc:chgData name="Hogue,Meredith Reagan" userId="061a7ff5-8fa9-4730-8621-796eb831baee" providerId="ADAL" clId="{C9687715-FCDB-44C2-8754-C494C7DA0DE4}" dt="2021-10-21T14:11:12.920" v="5"/>
          <pc:sldLayoutMkLst>
            <pc:docMk/>
            <pc:sldMasterMk cId="935082276" sldId="2147483849"/>
            <pc:sldLayoutMk cId="3267841117" sldId="2147483865"/>
          </pc:sldLayoutMkLst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3267841117" sldId="2147483865"/>
              <ac:spMk id="8" creationId="{00000000-0000-0000-0000-000000000000}"/>
            </ac:spMkLst>
          </pc:spChg>
          <pc:picChg chg="mod">
            <ac:chgData name="Hogue,Meredith Reagan" userId="061a7ff5-8fa9-4730-8621-796eb831baee" providerId="ADAL" clId="{C9687715-FCDB-44C2-8754-C494C7DA0DE4}" dt="2021-10-21T14:11:12.920" v="5"/>
            <ac:picMkLst>
              <pc:docMk/>
              <pc:sldMasterMk cId="935082276" sldId="2147483849"/>
              <pc:sldLayoutMk cId="3267841117" sldId="2147483865"/>
              <ac:picMk id="7" creationId="{00000000-0000-0000-0000-000000000000}"/>
            </ac:picMkLst>
          </pc:picChg>
        </pc:sldLayoutChg>
        <pc:sldLayoutChg chg="modSp">
          <pc:chgData name="Hogue,Meredith Reagan" userId="061a7ff5-8fa9-4730-8621-796eb831baee" providerId="ADAL" clId="{C9687715-FCDB-44C2-8754-C494C7DA0DE4}" dt="2021-10-21T14:11:12.920" v="5"/>
          <pc:sldLayoutMkLst>
            <pc:docMk/>
            <pc:sldMasterMk cId="935082276" sldId="2147483849"/>
            <pc:sldLayoutMk cId="420594880" sldId="2147483866"/>
          </pc:sldLayoutMkLst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420594880" sldId="2147483866"/>
              <ac:spMk id="2" creationId="{00000000-0000-0000-0000-000000000000}"/>
            </ac:spMkLst>
          </pc:spChg>
          <pc:spChg chg="mod">
            <ac:chgData name="Hogue,Meredith Reagan" userId="061a7ff5-8fa9-4730-8621-796eb831baee" providerId="ADAL" clId="{C9687715-FCDB-44C2-8754-C494C7DA0DE4}" dt="2021-10-21T14:11:12.920" v="5"/>
            <ac:spMkLst>
              <pc:docMk/>
              <pc:sldMasterMk cId="935082276" sldId="2147483849"/>
              <pc:sldLayoutMk cId="420594880" sldId="2147483866"/>
              <ac:spMk id="3" creationId="{00000000-0000-0000-0000-000000000000}"/>
            </ac:spMkLst>
          </pc:spChg>
          <pc:picChg chg="mod">
            <ac:chgData name="Hogue,Meredith Reagan" userId="061a7ff5-8fa9-4730-8621-796eb831baee" providerId="ADAL" clId="{C9687715-FCDB-44C2-8754-C494C7DA0DE4}" dt="2021-10-21T14:11:12.920" v="5"/>
            <ac:picMkLst>
              <pc:docMk/>
              <pc:sldMasterMk cId="935082276" sldId="2147483849"/>
              <pc:sldLayoutMk cId="420594880" sldId="2147483866"/>
              <ac:picMk id="7" creationId="{00000000-0000-0000-0000-000000000000}"/>
            </ac:picMkLst>
          </pc:picChg>
        </pc:sldLayoutChg>
      </pc:sldMasterChg>
    </pc:docChg>
  </pc:docChgLst>
  <pc:docChgLst>
    <pc:chgData name="Mueller,Mikhaela Noelle" userId="S::mnmuel01@louisville.edu::ea193ffa-4d9c-406f-bb4f-6f5d2498934f" providerId="AD" clId="Web-{EFDBF051-9005-4711-9649-F6C9514A9FE1}"/>
    <pc:docChg chg="addSld modSld">
      <pc:chgData name="Mueller,Mikhaela Noelle" userId="S::mnmuel01@louisville.edu::ea193ffa-4d9c-406f-bb4f-6f5d2498934f" providerId="AD" clId="Web-{EFDBF051-9005-4711-9649-F6C9514A9FE1}" dt="2021-10-19T15:55:07.314" v="75" actId="20577"/>
      <pc:docMkLst>
        <pc:docMk/>
      </pc:docMkLst>
      <pc:sldChg chg="modSp">
        <pc:chgData name="Mueller,Mikhaela Noelle" userId="S::mnmuel01@louisville.edu::ea193ffa-4d9c-406f-bb4f-6f5d2498934f" providerId="AD" clId="Web-{EFDBF051-9005-4711-9649-F6C9514A9FE1}" dt="2021-10-19T15:55:07.314" v="75" actId="20577"/>
        <pc:sldMkLst>
          <pc:docMk/>
          <pc:sldMk cId="3963890466" sldId="259"/>
        </pc:sldMkLst>
        <pc:spChg chg="mod">
          <ac:chgData name="Mueller,Mikhaela Noelle" userId="S::mnmuel01@louisville.edu::ea193ffa-4d9c-406f-bb4f-6f5d2498934f" providerId="AD" clId="Web-{EFDBF051-9005-4711-9649-F6C9514A9FE1}" dt="2021-10-19T15:55:07.314" v="75" actId="20577"/>
          <ac:spMkLst>
            <pc:docMk/>
            <pc:sldMk cId="3963890466" sldId="259"/>
            <ac:spMk id="3" creationId="{0C484419-213C-40DF-90AF-87A610597CDA}"/>
          </ac:spMkLst>
        </pc:spChg>
      </pc:sldChg>
      <pc:sldChg chg="delSp modSp">
        <pc:chgData name="Mueller,Mikhaela Noelle" userId="S::mnmuel01@louisville.edu::ea193ffa-4d9c-406f-bb4f-6f5d2498934f" providerId="AD" clId="Web-{EFDBF051-9005-4711-9649-F6C9514A9FE1}" dt="2021-10-19T15:54:17.704" v="64"/>
        <pc:sldMkLst>
          <pc:docMk/>
          <pc:sldMk cId="2143125931" sldId="261"/>
        </pc:sldMkLst>
        <pc:spChg chg="mod">
          <ac:chgData name="Mueller,Mikhaela Noelle" userId="S::mnmuel01@louisville.edu::ea193ffa-4d9c-406f-bb4f-6f5d2498934f" providerId="AD" clId="Web-{EFDBF051-9005-4711-9649-F6C9514A9FE1}" dt="2021-10-19T15:54:13.501" v="63" actId="1076"/>
          <ac:spMkLst>
            <pc:docMk/>
            <pc:sldMk cId="2143125931" sldId="261"/>
            <ac:spMk id="2" creationId="{91F5B360-E6BB-4E59-BB95-E1184AC373C4}"/>
          </ac:spMkLst>
        </pc:spChg>
        <pc:spChg chg="del mod">
          <ac:chgData name="Mueller,Mikhaela Noelle" userId="S::mnmuel01@louisville.edu::ea193ffa-4d9c-406f-bb4f-6f5d2498934f" providerId="AD" clId="Web-{EFDBF051-9005-4711-9649-F6C9514A9FE1}" dt="2021-10-19T15:54:17.704" v="64"/>
          <ac:spMkLst>
            <pc:docMk/>
            <pc:sldMk cId="2143125931" sldId="261"/>
            <ac:spMk id="3" creationId="{4C262014-8B90-476F-859A-AC08AD0D67F4}"/>
          </ac:spMkLst>
        </pc:spChg>
      </pc:sldChg>
      <pc:sldChg chg="modSp new">
        <pc:chgData name="Mueller,Mikhaela Noelle" userId="S::mnmuel01@louisville.edu::ea193ffa-4d9c-406f-bb4f-6f5d2498934f" providerId="AD" clId="Web-{EFDBF051-9005-4711-9649-F6C9514A9FE1}" dt="2021-10-19T15:53:37.172" v="56" actId="20577"/>
        <pc:sldMkLst>
          <pc:docMk/>
          <pc:sldMk cId="1513446221" sldId="265"/>
        </pc:sldMkLst>
        <pc:spChg chg="mod">
          <ac:chgData name="Mueller,Mikhaela Noelle" userId="S::mnmuel01@louisville.edu::ea193ffa-4d9c-406f-bb4f-6f5d2498934f" providerId="AD" clId="Web-{EFDBF051-9005-4711-9649-F6C9514A9FE1}" dt="2021-10-19T15:53:37.172" v="56" actId="20577"/>
          <ac:spMkLst>
            <pc:docMk/>
            <pc:sldMk cId="1513446221" sldId="265"/>
            <ac:spMk id="2" creationId="{CF97995A-F13D-4811-B672-8BA2DE402AC0}"/>
          </ac:spMkLst>
        </pc:spChg>
      </pc:sldChg>
      <pc:sldChg chg="modSp new">
        <pc:chgData name="Mueller,Mikhaela Noelle" userId="S::mnmuel01@louisville.edu::ea193ffa-4d9c-406f-bb4f-6f5d2498934f" providerId="AD" clId="Web-{EFDBF051-9005-4711-9649-F6C9514A9FE1}" dt="2021-10-19T15:53:41.938" v="57" actId="20577"/>
        <pc:sldMkLst>
          <pc:docMk/>
          <pc:sldMk cId="579527139" sldId="266"/>
        </pc:sldMkLst>
        <pc:spChg chg="mod">
          <ac:chgData name="Mueller,Mikhaela Noelle" userId="S::mnmuel01@louisville.edu::ea193ffa-4d9c-406f-bb4f-6f5d2498934f" providerId="AD" clId="Web-{EFDBF051-9005-4711-9649-F6C9514A9FE1}" dt="2021-10-19T15:53:41.938" v="57" actId="20577"/>
          <ac:spMkLst>
            <pc:docMk/>
            <pc:sldMk cId="579527139" sldId="266"/>
            <ac:spMk id="2" creationId="{7F8D8E97-3634-46D4-9753-20D8D17CC8BC}"/>
          </ac:spMkLst>
        </pc:spChg>
      </pc:sldChg>
      <pc:sldChg chg="modSp new">
        <pc:chgData name="Mueller,Mikhaela Noelle" userId="S::mnmuel01@louisville.edu::ea193ffa-4d9c-406f-bb4f-6f5d2498934f" providerId="AD" clId="Web-{EFDBF051-9005-4711-9649-F6C9514A9FE1}" dt="2021-10-19T15:53:46.188" v="58" actId="20577"/>
        <pc:sldMkLst>
          <pc:docMk/>
          <pc:sldMk cId="1835180369" sldId="267"/>
        </pc:sldMkLst>
        <pc:spChg chg="mod">
          <ac:chgData name="Mueller,Mikhaela Noelle" userId="S::mnmuel01@louisville.edu::ea193ffa-4d9c-406f-bb4f-6f5d2498934f" providerId="AD" clId="Web-{EFDBF051-9005-4711-9649-F6C9514A9FE1}" dt="2021-10-19T15:53:46.188" v="58" actId="20577"/>
          <ac:spMkLst>
            <pc:docMk/>
            <pc:sldMk cId="1835180369" sldId="267"/>
            <ac:spMk id="2" creationId="{251B8277-1353-4094-8D75-6826AB42CE81}"/>
          </ac:spMkLst>
        </pc:spChg>
      </pc:sldChg>
      <pc:sldChg chg="modSp new">
        <pc:chgData name="Mueller,Mikhaela Noelle" userId="S::mnmuel01@louisville.edu::ea193ffa-4d9c-406f-bb4f-6f5d2498934f" providerId="AD" clId="Web-{EFDBF051-9005-4711-9649-F6C9514A9FE1}" dt="2021-10-19T15:53:49.969" v="59" actId="20577"/>
        <pc:sldMkLst>
          <pc:docMk/>
          <pc:sldMk cId="2361752610" sldId="268"/>
        </pc:sldMkLst>
        <pc:spChg chg="mod">
          <ac:chgData name="Mueller,Mikhaela Noelle" userId="S::mnmuel01@louisville.edu::ea193ffa-4d9c-406f-bb4f-6f5d2498934f" providerId="AD" clId="Web-{EFDBF051-9005-4711-9649-F6C9514A9FE1}" dt="2021-10-19T15:53:49.969" v="59" actId="20577"/>
          <ac:spMkLst>
            <pc:docMk/>
            <pc:sldMk cId="2361752610" sldId="268"/>
            <ac:spMk id="2" creationId="{9A7D04E6-3800-4FB6-8161-9691264C470F}"/>
          </ac:spMkLst>
        </pc:spChg>
      </pc:sldChg>
    </pc:docChg>
  </pc:docChgLst>
  <pc:docChgLst>
    <pc:chgData name="Mueller,Mikhaela Noelle" userId="S::mnmuel01@louisville.edu::ea193ffa-4d9c-406f-bb4f-6f5d2498934f" providerId="AD" clId="Web-{30566876-8880-4282-B488-53547E3E04D8}"/>
    <pc:docChg chg="modSld">
      <pc:chgData name="Mueller,Mikhaela Noelle" userId="S::mnmuel01@louisville.edu::ea193ffa-4d9c-406f-bb4f-6f5d2498934f" providerId="AD" clId="Web-{30566876-8880-4282-B488-53547E3E04D8}" dt="2021-10-21T19:48:45.723" v="42" actId="20577"/>
      <pc:docMkLst>
        <pc:docMk/>
      </pc:docMkLst>
      <pc:sldChg chg="modSp">
        <pc:chgData name="Mueller,Mikhaela Noelle" userId="S::mnmuel01@louisville.edu::ea193ffa-4d9c-406f-bb4f-6f5d2498934f" providerId="AD" clId="Web-{30566876-8880-4282-B488-53547E3E04D8}" dt="2021-10-21T19:48:45.723" v="42" actId="20577"/>
        <pc:sldMkLst>
          <pc:docMk/>
          <pc:sldMk cId="150500935" sldId="257"/>
        </pc:sldMkLst>
        <pc:spChg chg="mod">
          <ac:chgData name="Mueller,Mikhaela Noelle" userId="S::mnmuel01@louisville.edu::ea193ffa-4d9c-406f-bb4f-6f5d2498934f" providerId="AD" clId="Web-{30566876-8880-4282-B488-53547E3E04D8}" dt="2021-10-21T19:48:45.723" v="42" actId="20577"/>
          <ac:spMkLst>
            <pc:docMk/>
            <pc:sldMk cId="150500935" sldId="257"/>
            <ac:spMk id="3" creationId="{2494919E-3A50-4E54-B88A-5D5B38B92389}"/>
          </ac:spMkLst>
        </pc:spChg>
      </pc:sldChg>
      <pc:sldChg chg="modSp">
        <pc:chgData name="Mueller,Mikhaela Noelle" userId="S::mnmuel01@louisville.edu::ea193ffa-4d9c-406f-bb4f-6f5d2498934f" providerId="AD" clId="Web-{30566876-8880-4282-B488-53547E3E04D8}" dt="2021-10-21T13:59:43.366" v="40" actId="14100"/>
        <pc:sldMkLst>
          <pc:docMk/>
          <pc:sldMk cId="3735852984" sldId="263"/>
        </pc:sldMkLst>
        <pc:spChg chg="mod">
          <ac:chgData name="Mueller,Mikhaela Noelle" userId="S::mnmuel01@louisville.edu::ea193ffa-4d9c-406f-bb4f-6f5d2498934f" providerId="AD" clId="Web-{30566876-8880-4282-B488-53547E3E04D8}" dt="2021-10-21T13:59:43.366" v="40" actId="14100"/>
          <ac:spMkLst>
            <pc:docMk/>
            <pc:sldMk cId="3735852984" sldId="263"/>
            <ac:spMk id="3" creationId="{23ED12DC-0219-4618-8A35-28145C1C26C9}"/>
          </ac:spMkLst>
        </pc:spChg>
      </pc:sldChg>
    </pc:docChg>
  </pc:docChgLst>
  <pc:docChgLst>
    <pc:chgData name="Mueller,Mikhaela Noelle" userId="S::mnmuel01@louisville.edu::ea193ffa-4d9c-406f-bb4f-6f5d2498934f" providerId="AD" clId="Web-{0F41BF07-F4B3-4301-AAEB-27B91D302659}"/>
    <pc:docChg chg="addSld delSld modSld">
      <pc:chgData name="Mueller,Mikhaela Noelle" userId="S::mnmuel01@louisville.edu::ea193ffa-4d9c-406f-bb4f-6f5d2498934f" providerId="AD" clId="Web-{0F41BF07-F4B3-4301-AAEB-27B91D302659}" dt="2021-10-22T03:25:32.705" v="424" actId="20577"/>
      <pc:docMkLst>
        <pc:docMk/>
      </pc:docMkLst>
      <pc:sldChg chg="modSp">
        <pc:chgData name="Mueller,Mikhaela Noelle" userId="S::mnmuel01@louisville.edu::ea193ffa-4d9c-406f-bb4f-6f5d2498934f" providerId="AD" clId="Web-{0F41BF07-F4B3-4301-AAEB-27B91D302659}" dt="2021-10-22T03:05:40.279" v="9" actId="20577"/>
        <pc:sldMkLst>
          <pc:docMk/>
          <pc:sldMk cId="1816671829" sldId="258"/>
        </pc:sldMkLst>
        <pc:spChg chg="mod">
          <ac:chgData name="Mueller,Mikhaela Noelle" userId="S::mnmuel01@louisville.edu::ea193ffa-4d9c-406f-bb4f-6f5d2498934f" providerId="AD" clId="Web-{0F41BF07-F4B3-4301-AAEB-27B91D302659}" dt="2021-10-22T03:05:40.279" v="9" actId="20577"/>
          <ac:spMkLst>
            <pc:docMk/>
            <pc:sldMk cId="1816671829" sldId="258"/>
            <ac:spMk id="2" creationId="{C533566C-AD6B-4884-9FA7-5AE1A748AC9E}"/>
          </ac:spMkLst>
        </pc:spChg>
      </pc:sldChg>
      <pc:sldChg chg="addSp delSp modSp mod modTransition modClrScheme delDesignElem chgLayout">
        <pc:chgData name="Mueller,Mikhaela Noelle" userId="S::mnmuel01@louisville.edu::ea193ffa-4d9c-406f-bb4f-6f5d2498934f" providerId="AD" clId="Web-{0F41BF07-F4B3-4301-AAEB-27B91D302659}" dt="2021-10-22T03:25:32.705" v="424" actId="20577"/>
        <pc:sldMkLst>
          <pc:docMk/>
          <pc:sldMk cId="3963890466" sldId="259"/>
        </pc:sldMkLst>
        <pc:spChg chg="mod ord">
          <ac:chgData name="Mueller,Mikhaela Noelle" userId="S::mnmuel01@louisville.edu::ea193ffa-4d9c-406f-bb4f-6f5d2498934f" providerId="AD" clId="Web-{0F41BF07-F4B3-4301-AAEB-27B91D302659}" dt="2021-10-22T03:23:05.032" v="409" actId="1076"/>
          <ac:spMkLst>
            <pc:docMk/>
            <pc:sldMk cId="3963890466" sldId="259"/>
            <ac:spMk id="2" creationId="{54C7FEEF-42A3-4049-925A-66C2A49672D5}"/>
          </ac:spMkLst>
        </pc:spChg>
        <pc:spChg chg="mod ord">
          <ac:chgData name="Mueller,Mikhaela Noelle" userId="S::mnmuel01@louisville.edu::ea193ffa-4d9c-406f-bb4f-6f5d2498934f" providerId="AD" clId="Web-{0F41BF07-F4B3-4301-AAEB-27B91D302659}" dt="2021-10-22T03:25:32.705" v="424" actId="20577"/>
          <ac:spMkLst>
            <pc:docMk/>
            <pc:sldMk cId="3963890466" sldId="259"/>
            <ac:spMk id="3" creationId="{0C484419-213C-40DF-90AF-87A610597CDA}"/>
          </ac:spMkLst>
        </pc:spChg>
        <pc:spChg chg="add mod ord">
          <ac:chgData name="Mueller,Mikhaela Noelle" userId="S::mnmuel01@louisville.edu::ea193ffa-4d9c-406f-bb4f-6f5d2498934f" providerId="AD" clId="Web-{0F41BF07-F4B3-4301-AAEB-27B91D302659}" dt="2021-10-22T03:23:23.579" v="411" actId="1076"/>
          <ac:spMkLst>
            <pc:docMk/>
            <pc:sldMk cId="3963890466" sldId="259"/>
            <ac:spMk id="4" creationId="{BFFE5EE1-6A9A-4199-8228-6284D855308E}"/>
          </ac:spMkLst>
        </pc:spChg>
        <pc:spChg chg="del">
          <ac:chgData name="Mueller,Mikhaela Noelle" userId="S::mnmuel01@louisville.edu::ea193ffa-4d9c-406f-bb4f-6f5d2498934f" providerId="AD" clId="Web-{0F41BF07-F4B3-4301-AAEB-27B91D302659}" dt="2021-10-22T03:21:59.782" v="384"/>
          <ac:spMkLst>
            <pc:docMk/>
            <pc:sldMk cId="3963890466" sldId="259"/>
            <ac:spMk id="8" creationId="{C1709A45-C6F3-4CEE-AA0F-887FAC5CAE7D}"/>
          </ac:spMkLst>
        </pc:spChg>
        <pc:cxnChg chg="del">
          <ac:chgData name="Mueller,Mikhaela Noelle" userId="S::mnmuel01@louisville.edu::ea193ffa-4d9c-406f-bb4f-6f5d2498934f" providerId="AD" clId="Web-{0F41BF07-F4B3-4301-AAEB-27B91D302659}" dt="2021-10-22T03:21:59.782" v="384"/>
          <ac:cxnSpMkLst>
            <pc:docMk/>
            <pc:sldMk cId="3963890466" sldId="259"/>
            <ac:cxnSpMk id="10" creationId="{26E963D7-0A73-484A-B8A2-DDBFEA123C2F}"/>
          </ac:cxnSpMkLst>
        </pc:cxnChg>
      </pc:sldChg>
      <pc:sldChg chg="add del replId">
        <pc:chgData name="Mueller,Mikhaela Noelle" userId="S::mnmuel01@louisville.edu::ea193ffa-4d9c-406f-bb4f-6f5d2498934f" providerId="AD" clId="Web-{0F41BF07-F4B3-4301-AAEB-27B91D302659}" dt="2021-10-22T03:21:42.626" v="383"/>
        <pc:sldMkLst>
          <pc:docMk/>
          <pc:sldMk cId="570303339" sldId="269"/>
        </pc:sldMkLst>
      </pc:sldChg>
    </pc:docChg>
  </pc:docChgLst>
  <pc:docChgLst>
    <pc:chgData name="Hogue,Meredith Reagan" userId="S::mrhogu02@louisville.edu::061a7ff5-8fa9-4730-8621-796eb831baee" providerId="AD" clId="Web-{DEB8F2A1-BF65-44CF-B81C-1D845EF25D7E}"/>
    <pc:docChg chg="modSld">
      <pc:chgData name="Hogue,Meredith Reagan" userId="S::mrhogu02@louisville.edu::061a7ff5-8fa9-4730-8621-796eb831baee" providerId="AD" clId="Web-{DEB8F2A1-BF65-44CF-B81C-1D845EF25D7E}" dt="2021-10-21T14:34:52.638" v="141" actId="20577"/>
      <pc:docMkLst>
        <pc:docMk/>
      </pc:docMkLst>
      <pc:sldChg chg="modSp">
        <pc:chgData name="Hogue,Meredith Reagan" userId="S::mrhogu02@louisville.edu::061a7ff5-8fa9-4730-8621-796eb831baee" providerId="AD" clId="Web-{DEB8F2A1-BF65-44CF-B81C-1D845EF25D7E}" dt="2021-10-21T14:34:52.638" v="141" actId="20577"/>
        <pc:sldMkLst>
          <pc:docMk/>
          <pc:sldMk cId="150500935" sldId="257"/>
        </pc:sldMkLst>
        <pc:spChg chg="mod">
          <ac:chgData name="Hogue,Meredith Reagan" userId="S::mrhogu02@louisville.edu::061a7ff5-8fa9-4730-8621-796eb831baee" providerId="AD" clId="Web-{DEB8F2A1-BF65-44CF-B81C-1D845EF25D7E}" dt="2021-10-21T14:34:52.638" v="141" actId="20577"/>
          <ac:spMkLst>
            <pc:docMk/>
            <pc:sldMk cId="150500935" sldId="257"/>
            <ac:spMk id="3" creationId="{2494919E-3A50-4E54-B88A-5D5B38B92389}"/>
          </ac:spMkLst>
        </pc:spChg>
      </pc:sldChg>
      <pc:sldChg chg="addSp delSp modSp">
        <pc:chgData name="Hogue,Meredith Reagan" userId="S::mrhogu02@louisville.edu::061a7ff5-8fa9-4730-8621-796eb831baee" providerId="AD" clId="Web-{DEB8F2A1-BF65-44CF-B81C-1D845EF25D7E}" dt="2021-10-21T14:33:48.262" v="40" actId="20577"/>
        <pc:sldMkLst>
          <pc:docMk/>
          <pc:sldMk cId="3963890466" sldId="259"/>
        </pc:sldMkLst>
        <pc:spChg chg="mod">
          <ac:chgData name="Hogue,Meredith Reagan" userId="S::mrhogu02@louisville.edu::061a7ff5-8fa9-4730-8621-796eb831baee" providerId="AD" clId="Web-{DEB8F2A1-BF65-44CF-B81C-1D845EF25D7E}" dt="2021-10-21T14:33:48.262" v="40" actId="20577"/>
          <ac:spMkLst>
            <pc:docMk/>
            <pc:sldMk cId="3963890466" sldId="259"/>
            <ac:spMk id="3" creationId="{0C484419-213C-40DF-90AF-87A610597CDA}"/>
          </ac:spMkLst>
        </pc:spChg>
        <pc:spChg chg="add del">
          <ac:chgData name="Hogue,Meredith Reagan" userId="S::mrhogu02@louisville.edu::061a7ff5-8fa9-4730-8621-796eb831baee" providerId="AD" clId="Web-{DEB8F2A1-BF65-44CF-B81C-1D845EF25D7E}" dt="2021-10-21T14:33:32.339" v="1"/>
          <ac:spMkLst>
            <pc:docMk/>
            <pc:sldMk cId="3963890466" sldId="259"/>
            <ac:spMk id="4" creationId="{D394819E-0F03-4D0C-AA7E-38DAB476E79D}"/>
          </ac:spMkLst>
        </pc:spChg>
      </pc:sldChg>
    </pc:docChg>
  </pc:docChgLst>
  <pc:docChgLst>
    <pc:chgData name="Mueller,Mikhaela Noelle" userId="S::mnmuel01@louisville.edu::ea193ffa-4d9c-406f-bb4f-6f5d2498934f" providerId="AD" clId="Web-{ACA7050A-345D-41DE-A6B6-051B197FBA43}"/>
    <pc:docChg chg="addSld delSld modSld sldOrd addMainMaster delMainMaster">
      <pc:chgData name="Mueller,Mikhaela Noelle" userId="S::mnmuel01@louisville.edu::ea193ffa-4d9c-406f-bb4f-6f5d2498934f" providerId="AD" clId="Web-{ACA7050A-345D-41DE-A6B6-051B197FBA43}" dt="2021-10-19T15:51:21.912" v="393" actId="20577"/>
      <pc:docMkLst>
        <pc:docMk/>
      </pc:docMkLst>
      <pc:sldChg chg="addSp modSp new del mod setBg modClrScheme chgLayout">
        <pc:chgData name="Mueller,Mikhaela Noelle" userId="S::mnmuel01@louisville.edu::ea193ffa-4d9c-406f-bb4f-6f5d2498934f" providerId="AD" clId="Web-{ACA7050A-345D-41DE-A6B6-051B197FBA43}" dt="2021-10-19T15:40:37.709" v="296"/>
        <pc:sldMkLst>
          <pc:docMk/>
          <pc:sldMk cId="12698290" sldId="256"/>
        </pc:sldMkLst>
        <pc:spChg chg="mod">
          <ac:chgData name="Mueller,Mikhaela Noelle" userId="S::mnmuel01@louisville.edu::ea193ffa-4d9c-406f-bb4f-6f5d2498934f" providerId="AD" clId="Web-{ACA7050A-345D-41DE-A6B6-051B197FBA43}" dt="2021-10-19T15:36:28.203" v="215" actId="20577"/>
          <ac:spMkLst>
            <pc:docMk/>
            <pc:sldMk cId="12698290" sldId="256"/>
            <ac:spMk id="2" creationId="{840C025E-BCA3-49EB-A4F0-708C0240B6E0}"/>
          </ac:spMkLst>
        </pc:spChg>
        <pc:spChg chg="mod">
          <ac:chgData name="Mueller,Mikhaela Noelle" userId="S::mnmuel01@louisville.edu::ea193ffa-4d9c-406f-bb4f-6f5d2498934f" providerId="AD" clId="Web-{ACA7050A-345D-41DE-A6B6-051B197FBA43}" dt="2021-10-19T15:36:47.751" v="238" actId="1076"/>
          <ac:spMkLst>
            <pc:docMk/>
            <pc:sldMk cId="12698290" sldId="256"/>
            <ac:spMk id="3" creationId="{E37054DE-63E4-4146-84DB-A37F1DE4A010}"/>
          </ac:spMkLst>
        </pc:spChg>
        <pc:spChg chg="add">
          <ac:chgData name="Mueller,Mikhaela Noelle" userId="S::mnmuel01@louisville.edu::ea193ffa-4d9c-406f-bb4f-6f5d2498934f" providerId="AD" clId="Web-{ACA7050A-345D-41DE-A6B6-051B197FBA43}" dt="2021-10-19T15:36:12.016" v="202"/>
          <ac:spMkLst>
            <pc:docMk/>
            <pc:sldMk cId="12698290" sldId="256"/>
            <ac:spMk id="9" creationId="{956C5C09-0043-4549-B800-2101B70D667D}"/>
          </ac:spMkLst>
        </pc:spChg>
        <pc:spChg chg="add">
          <ac:chgData name="Mueller,Mikhaela Noelle" userId="S::mnmuel01@louisville.edu::ea193ffa-4d9c-406f-bb4f-6f5d2498934f" providerId="AD" clId="Web-{ACA7050A-345D-41DE-A6B6-051B197FBA43}" dt="2021-10-19T15:36:12.016" v="202"/>
          <ac:spMkLst>
            <pc:docMk/>
            <pc:sldMk cId="12698290" sldId="256"/>
            <ac:spMk id="11" creationId="{B7E2F724-2FB3-4D1D-A730-739B8654C030}"/>
          </ac:spMkLst>
        </pc:spChg>
        <pc:spChg chg="add">
          <ac:chgData name="Mueller,Mikhaela Noelle" userId="S::mnmuel01@louisville.edu::ea193ffa-4d9c-406f-bb4f-6f5d2498934f" providerId="AD" clId="Web-{ACA7050A-345D-41DE-A6B6-051B197FBA43}" dt="2021-10-19T15:36:12.016" v="202"/>
          <ac:spMkLst>
            <pc:docMk/>
            <pc:sldMk cId="12698290" sldId="256"/>
            <ac:spMk id="13" creationId="{B2C335F7-F61C-4EB4-80F2-4B1438FE66BB}"/>
          </ac:spMkLst>
        </pc:spChg>
        <pc:picChg chg="add">
          <ac:chgData name="Mueller,Mikhaela Noelle" userId="S::mnmuel01@louisville.edu::ea193ffa-4d9c-406f-bb4f-6f5d2498934f" providerId="AD" clId="Web-{ACA7050A-345D-41DE-A6B6-051B197FBA43}" dt="2021-10-19T15:36:12.016" v="202"/>
          <ac:picMkLst>
            <pc:docMk/>
            <pc:sldMk cId="12698290" sldId="256"/>
            <ac:picMk id="4" creationId="{D5EEEBDA-2F9E-4271-BB34-2A96A81D268B}"/>
          </ac:picMkLst>
        </pc:picChg>
      </pc:sldChg>
      <pc:sldChg chg="addSp delSp modSp new del mod setBg modClrScheme setClrOvrMap chgLayout">
        <pc:chgData name="Mueller,Mikhaela Noelle" userId="S::mnmuel01@louisville.edu::ea193ffa-4d9c-406f-bb4f-6f5d2498934f" providerId="AD" clId="Web-{ACA7050A-345D-41DE-A6B6-051B197FBA43}" dt="2021-10-19T15:34:22.216" v="200"/>
        <pc:sldMkLst>
          <pc:docMk/>
          <pc:sldMk cId="39280730" sldId="256"/>
        </pc:sldMkLst>
        <pc:spChg chg="mod">
          <ac:chgData name="Mueller,Mikhaela Noelle" userId="S::mnmuel01@louisville.edu::ea193ffa-4d9c-406f-bb4f-6f5d2498934f" providerId="AD" clId="Web-{ACA7050A-345D-41DE-A6B6-051B197FBA43}" dt="2021-10-19T15:33:07.980" v="199"/>
          <ac:spMkLst>
            <pc:docMk/>
            <pc:sldMk cId="39280730" sldId="256"/>
            <ac:spMk id="2" creationId="{2A64E5E7-9463-4C29-AB71-E2BE40259705}"/>
          </ac:spMkLst>
        </pc:spChg>
        <pc:spChg chg="mod">
          <ac:chgData name="Mueller,Mikhaela Noelle" userId="S::mnmuel01@louisville.edu::ea193ffa-4d9c-406f-bb4f-6f5d2498934f" providerId="AD" clId="Web-{ACA7050A-345D-41DE-A6B6-051B197FBA43}" dt="2021-10-19T15:33:07.980" v="199"/>
          <ac:spMkLst>
            <pc:docMk/>
            <pc:sldMk cId="39280730" sldId="256"/>
            <ac:spMk id="3" creationId="{6995BA48-55AE-49BD-8627-9DEEEBE2DE3C}"/>
          </ac:spMkLst>
        </pc:spChg>
        <pc:spChg chg="add del">
          <ac:chgData name="Mueller,Mikhaela Noelle" userId="S::mnmuel01@louisville.edu::ea193ffa-4d9c-406f-bb4f-6f5d2498934f" providerId="AD" clId="Web-{ACA7050A-345D-41DE-A6B6-051B197FBA43}" dt="2021-10-19T15:33:07.980" v="199"/>
          <ac:spMkLst>
            <pc:docMk/>
            <pc:sldMk cId="39280730" sldId="256"/>
            <ac:spMk id="9" creationId="{AD35AE2F-5E3A-49D9-8DE1-8A333BA4088E}"/>
          </ac:spMkLst>
        </pc:spChg>
        <pc:spChg chg="add del">
          <ac:chgData name="Mueller,Mikhaela Noelle" userId="S::mnmuel01@louisville.edu::ea193ffa-4d9c-406f-bb4f-6f5d2498934f" providerId="AD" clId="Web-{ACA7050A-345D-41DE-A6B6-051B197FBA43}" dt="2021-10-19T15:33:07.980" v="199"/>
          <ac:spMkLst>
            <pc:docMk/>
            <pc:sldMk cId="39280730" sldId="256"/>
            <ac:spMk id="11" creationId="{04D8AD8F-EF7F-481F-B99A-B8513897050A}"/>
          </ac:spMkLst>
        </pc:spChg>
        <pc:spChg chg="add del">
          <ac:chgData name="Mueller,Mikhaela Noelle" userId="S::mnmuel01@louisville.edu::ea193ffa-4d9c-406f-bb4f-6f5d2498934f" providerId="AD" clId="Web-{ACA7050A-345D-41DE-A6B6-051B197FBA43}" dt="2021-10-19T15:33:07.980" v="199"/>
          <ac:spMkLst>
            <pc:docMk/>
            <pc:sldMk cId="39280730" sldId="256"/>
            <ac:spMk id="13" creationId="{79EB4626-023C-436D-9F57-9EB46080909D}"/>
          </ac:spMkLst>
        </pc:spChg>
        <pc:picChg chg="add del">
          <ac:chgData name="Mueller,Mikhaela Noelle" userId="S::mnmuel01@louisville.edu::ea193ffa-4d9c-406f-bb4f-6f5d2498934f" providerId="AD" clId="Web-{ACA7050A-345D-41DE-A6B6-051B197FBA43}" dt="2021-10-19T15:33:07.980" v="199"/>
          <ac:picMkLst>
            <pc:docMk/>
            <pc:sldMk cId="39280730" sldId="256"/>
            <ac:picMk id="4" creationId="{CD818777-08D7-4CF5-B47D-7F9B9BE5A351}"/>
          </ac:picMkLst>
        </pc:picChg>
      </pc:sldChg>
      <pc:sldChg chg="addSp delSp modSp del mod setBg modClrScheme addAnim delAnim setClrOvrMap chgLayout">
        <pc:chgData name="Mueller,Mikhaela Noelle" userId="S::mnmuel01@louisville.edu::ea193ffa-4d9c-406f-bb4f-6f5d2498934f" providerId="AD" clId="Web-{ACA7050A-345D-41DE-A6B6-051B197FBA43}" dt="2021-10-19T15:29:05.084" v="153"/>
        <pc:sldMkLst>
          <pc:docMk/>
          <pc:sldMk cId="109857222" sldId="256"/>
        </pc:sldMkLst>
        <pc:spChg chg="mod ord">
          <ac:chgData name="Mueller,Mikhaela Noelle" userId="S::mnmuel01@louisville.edu::ea193ffa-4d9c-406f-bb4f-6f5d2498934f" providerId="AD" clId="Web-{ACA7050A-345D-41DE-A6B6-051B197FBA43}" dt="2021-10-19T15:28:43.271" v="8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ueller,Mikhaela Noelle" userId="S::mnmuel01@louisville.edu::ea193ffa-4d9c-406f-bb4f-6f5d2498934f" providerId="AD" clId="Web-{ACA7050A-345D-41DE-A6B6-051B197FBA43}" dt="2021-10-19T15:28:51.943" v="152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ueller,Mikhaela Noelle" userId="S::mnmuel01@louisville.edu::ea193ffa-4d9c-406f-bb4f-6f5d2498934f" providerId="AD" clId="Web-{ACA7050A-345D-41DE-A6B6-051B197FBA43}" dt="2021-10-19T15:26:27.986" v="49"/>
          <ac:spMkLst>
            <pc:docMk/>
            <pc:sldMk cId="109857222" sldId="256"/>
            <ac:spMk id="5" creationId="{7A18C9FB-EC4C-4DAE-8F7D-C6E5AF607958}"/>
          </ac:spMkLst>
        </pc:spChg>
        <pc:spChg chg="add del">
          <ac:chgData name="Mueller,Mikhaela Noelle" userId="S::mnmuel01@louisville.edu::ea193ffa-4d9c-406f-bb4f-6f5d2498934f" providerId="AD" clId="Web-{ACA7050A-345D-41DE-A6B6-051B197FBA43}" dt="2021-10-19T15:26:27.986" v="49"/>
          <ac:spMkLst>
            <pc:docMk/>
            <pc:sldMk cId="109857222" sldId="256"/>
            <ac:spMk id="7" creationId="{3B2B1500-BB55-471C-8A9E-67288297ECE1}"/>
          </ac:spMkLst>
        </pc:spChg>
        <pc:spChg chg="add del">
          <ac:chgData name="Mueller,Mikhaela Noelle" userId="S::mnmuel01@louisville.edu::ea193ffa-4d9c-406f-bb4f-6f5d2498934f" providerId="AD" clId="Web-{ACA7050A-345D-41DE-A6B6-051B197FBA43}" dt="2021-10-19T15:26:27.986" v="49"/>
          <ac:spMkLst>
            <pc:docMk/>
            <pc:sldMk cId="109857222" sldId="256"/>
            <ac:spMk id="8" creationId="{3045E22C-A99D-41BB-AF14-EF1B1E745A70}"/>
          </ac:spMkLst>
        </pc:spChg>
        <pc:spChg chg="add del">
          <ac:chgData name="Mueller,Mikhaela Noelle" userId="S::mnmuel01@louisville.edu::ea193ffa-4d9c-406f-bb4f-6f5d2498934f" providerId="AD" clId="Web-{ACA7050A-345D-41DE-A6B6-051B197FBA43}" dt="2021-10-19T15:26:22.580" v="43"/>
          <ac:spMkLst>
            <pc:docMk/>
            <pc:sldMk cId="109857222" sldId="256"/>
            <ac:spMk id="9" creationId="{E906F54D-04EF-4345-A564-7A7B57B6CEB3}"/>
          </ac:spMkLst>
        </pc:spChg>
        <pc:spChg chg="add del">
          <ac:chgData name="Mueller,Mikhaela Noelle" userId="S::mnmuel01@louisville.edu::ea193ffa-4d9c-406f-bb4f-6f5d2498934f" providerId="AD" clId="Web-{ACA7050A-345D-41DE-A6B6-051B197FBA43}" dt="2021-10-19T15:27:12.253" v="51"/>
          <ac:spMkLst>
            <pc:docMk/>
            <pc:sldMk cId="109857222" sldId="256"/>
            <ac:spMk id="10" creationId="{72CA733A-8D25-4E63-8273-CC14052E0E8A}"/>
          </ac:spMkLst>
        </pc:spChg>
        <pc:spChg chg="add del">
          <ac:chgData name="Mueller,Mikhaela Noelle" userId="S::mnmuel01@louisville.edu::ea193ffa-4d9c-406f-bb4f-6f5d2498934f" providerId="AD" clId="Web-{ACA7050A-345D-41DE-A6B6-051B197FBA43}" dt="2021-10-19T15:26:22.580" v="43"/>
          <ac:spMkLst>
            <pc:docMk/>
            <pc:sldMk cId="109857222" sldId="256"/>
            <ac:spMk id="11" creationId="{4A63FA5D-402E-473D-AF05-018BE28B22FD}"/>
          </ac:spMkLst>
        </pc:spChg>
        <pc:spChg chg="add del">
          <ac:chgData name="Mueller,Mikhaela Noelle" userId="S::mnmuel01@louisville.edu::ea193ffa-4d9c-406f-bb4f-6f5d2498934f" providerId="AD" clId="Web-{ACA7050A-345D-41DE-A6B6-051B197FBA43}" dt="2021-10-19T15:27:22.925" v="57"/>
          <ac:spMkLst>
            <pc:docMk/>
            <pc:sldMk cId="109857222" sldId="256"/>
            <ac:spMk id="15" creationId="{78E81931-EC11-4433-BB7B-ED42BAA2441E}"/>
          </ac:spMkLst>
        </pc:spChg>
        <pc:spChg chg="add del">
          <ac:chgData name="Mueller,Mikhaela Noelle" userId="S::mnmuel01@louisville.edu::ea193ffa-4d9c-406f-bb4f-6f5d2498934f" providerId="AD" clId="Web-{ACA7050A-345D-41DE-A6B6-051B197FBA43}" dt="2021-10-19T15:27:22.925" v="57"/>
          <ac:spMkLst>
            <pc:docMk/>
            <pc:sldMk cId="109857222" sldId="256"/>
            <ac:spMk id="16" creationId="{F35BC353-549C-47DC-9732-7E6961372840}"/>
          </ac:spMkLst>
        </pc:spChg>
        <pc:spChg chg="add del">
          <ac:chgData name="Mueller,Mikhaela Noelle" userId="S::mnmuel01@louisville.edu::ea193ffa-4d9c-406f-bb4f-6f5d2498934f" providerId="AD" clId="Web-{ACA7050A-345D-41DE-A6B6-051B197FBA43}" dt="2021-10-19T15:27:26.863" v="59"/>
          <ac:spMkLst>
            <pc:docMk/>
            <pc:sldMk cId="109857222" sldId="256"/>
            <ac:spMk id="18" creationId="{F1314C34-F582-4EEF-86CE-F88761E52434}"/>
          </ac:spMkLst>
        </pc:spChg>
        <pc:spChg chg="add del">
          <ac:chgData name="Mueller,Mikhaela Noelle" userId="S::mnmuel01@louisville.edu::ea193ffa-4d9c-406f-bb4f-6f5d2498934f" providerId="AD" clId="Web-{ACA7050A-345D-41DE-A6B6-051B197FBA43}" dt="2021-10-19T15:27:26.863" v="59"/>
          <ac:spMkLst>
            <pc:docMk/>
            <pc:sldMk cId="109857222" sldId="256"/>
            <ac:spMk id="20" creationId="{7319A1DD-F557-4EC6-8A8C-F7617B4CD678}"/>
          </ac:spMkLst>
        </pc:spChg>
        <pc:spChg chg="add del">
          <ac:chgData name="Mueller,Mikhaela Noelle" userId="S::mnmuel01@louisville.edu::ea193ffa-4d9c-406f-bb4f-6f5d2498934f" providerId="AD" clId="Web-{ACA7050A-345D-41DE-A6B6-051B197FBA43}" dt="2021-10-19T15:27:26.863" v="59"/>
          <ac:spMkLst>
            <pc:docMk/>
            <pc:sldMk cId="109857222" sldId="256"/>
            <ac:spMk id="22" creationId="{C390A367-0330-4E03-9D5F-40308A7975C8}"/>
          </ac:spMkLst>
        </pc:spChg>
        <pc:spChg chg="add del">
          <ac:chgData name="Mueller,Mikhaela Noelle" userId="S::mnmuel01@louisville.edu::ea193ffa-4d9c-406f-bb4f-6f5d2498934f" providerId="AD" clId="Web-{ACA7050A-345D-41DE-A6B6-051B197FBA43}" dt="2021-10-19T15:27:28.706" v="65"/>
          <ac:spMkLst>
            <pc:docMk/>
            <pc:sldMk cId="109857222" sldId="256"/>
            <ac:spMk id="23" creationId="{7A18C9FB-EC4C-4DAE-8F7D-C6E5AF607958}"/>
          </ac:spMkLst>
        </pc:spChg>
        <pc:spChg chg="add del">
          <ac:chgData name="Mueller,Mikhaela Noelle" userId="S::mnmuel01@louisville.edu::ea193ffa-4d9c-406f-bb4f-6f5d2498934f" providerId="AD" clId="Web-{ACA7050A-345D-41DE-A6B6-051B197FBA43}" dt="2021-10-19T15:27:28.706" v="65"/>
          <ac:spMkLst>
            <pc:docMk/>
            <pc:sldMk cId="109857222" sldId="256"/>
            <ac:spMk id="25" creationId="{3B2B1500-BB55-471C-8A9E-67288297ECE1}"/>
          </ac:spMkLst>
        </pc:spChg>
        <pc:spChg chg="add del">
          <ac:chgData name="Mueller,Mikhaela Noelle" userId="S::mnmuel01@louisville.edu::ea193ffa-4d9c-406f-bb4f-6f5d2498934f" providerId="AD" clId="Web-{ACA7050A-345D-41DE-A6B6-051B197FBA43}" dt="2021-10-19T15:27:28.706" v="65"/>
          <ac:spMkLst>
            <pc:docMk/>
            <pc:sldMk cId="109857222" sldId="256"/>
            <ac:spMk id="26" creationId="{3045E22C-A99D-41BB-AF14-EF1B1E745A70}"/>
          </ac:spMkLst>
        </pc:spChg>
        <pc:spChg chg="add del">
          <ac:chgData name="Mueller,Mikhaela Noelle" userId="S::mnmuel01@louisville.edu::ea193ffa-4d9c-406f-bb4f-6f5d2498934f" providerId="AD" clId="Web-{ACA7050A-345D-41DE-A6B6-051B197FBA43}" dt="2021-10-19T15:28:27.348" v="77"/>
          <ac:spMkLst>
            <pc:docMk/>
            <pc:sldMk cId="109857222" sldId="256"/>
            <ac:spMk id="27" creationId="{E906F54D-04EF-4345-A564-7A7B57B6CEB3}"/>
          </ac:spMkLst>
        </pc:spChg>
        <pc:spChg chg="add del">
          <ac:chgData name="Mueller,Mikhaela Noelle" userId="S::mnmuel01@louisville.edu::ea193ffa-4d9c-406f-bb4f-6f5d2498934f" providerId="AD" clId="Web-{ACA7050A-345D-41DE-A6B6-051B197FBA43}" dt="2021-10-19T15:28:27.348" v="77"/>
          <ac:spMkLst>
            <pc:docMk/>
            <pc:sldMk cId="109857222" sldId="256"/>
            <ac:spMk id="29" creationId="{4A63FA5D-402E-473D-AF05-018BE28B22FD}"/>
          </ac:spMkLst>
        </pc:spChg>
        <pc:spChg chg="add del">
          <ac:chgData name="Mueller,Mikhaela Noelle" userId="S::mnmuel01@louisville.edu::ea193ffa-4d9c-406f-bb4f-6f5d2498934f" providerId="AD" clId="Web-{ACA7050A-345D-41DE-A6B6-051B197FBA43}" dt="2021-10-19T15:28:27.348" v="77"/>
          <ac:spMkLst>
            <pc:docMk/>
            <pc:sldMk cId="109857222" sldId="256"/>
            <ac:spMk id="32" creationId="{BC88933B-CFB2-4662-9CA9-2C1E08385BA5}"/>
          </ac:spMkLst>
        </pc:spChg>
        <pc:spChg chg="add del">
          <ac:chgData name="Mueller,Mikhaela Noelle" userId="S::mnmuel01@louisville.edu::ea193ffa-4d9c-406f-bb4f-6f5d2498934f" providerId="AD" clId="Web-{ACA7050A-345D-41DE-A6B6-051B197FBA43}" dt="2021-10-19T15:28:27.348" v="77"/>
          <ac:spMkLst>
            <pc:docMk/>
            <pc:sldMk cId="109857222" sldId="256"/>
            <ac:spMk id="33" creationId="{F909EEE1-52DB-4A86-AFCE-CCE9041848D1}"/>
          </ac:spMkLst>
        </pc:spChg>
        <pc:spChg chg="add del">
          <ac:chgData name="Mueller,Mikhaela Noelle" userId="S::mnmuel01@louisville.edu::ea193ffa-4d9c-406f-bb4f-6f5d2498934f" providerId="AD" clId="Web-{ACA7050A-345D-41DE-A6B6-051B197FBA43}" dt="2021-10-19T15:28:19.895" v="75"/>
          <ac:spMkLst>
            <pc:docMk/>
            <pc:sldMk cId="109857222" sldId="256"/>
            <ac:spMk id="35" creationId="{665DBBEF-238B-476B-96AB-8AAC3224ECEA}"/>
          </ac:spMkLst>
        </pc:spChg>
        <pc:spChg chg="add del">
          <ac:chgData name="Mueller,Mikhaela Noelle" userId="S::mnmuel01@louisville.edu::ea193ffa-4d9c-406f-bb4f-6f5d2498934f" providerId="AD" clId="Web-{ACA7050A-345D-41DE-A6B6-051B197FBA43}" dt="2021-10-19T15:28:19.895" v="75"/>
          <ac:spMkLst>
            <pc:docMk/>
            <pc:sldMk cId="109857222" sldId="256"/>
            <ac:spMk id="37" creationId="{3FCFB1DE-0B7E-48CC-BA90-B2AB0889F9D6}"/>
          </ac:spMkLst>
        </pc:spChg>
        <pc:picChg chg="add del">
          <ac:chgData name="Mueller,Mikhaela Noelle" userId="S::mnmuel01@louisville.edu::ea193ffa-4d9c-406f-bb4f-6f5d2498934f" providerId="AD" clId="Web-{ACA7050A-345D-41DE-A6B6-051B197FBA43}" dt="2021-10-19T15:26:22.580" v="43"/>
          <ac:picMkLst>
            <pc:docMk/>
            <pc:sldMk cId="109857222" sldId="256"/>
            <ac:picMk id="4" creationId="{570CA6CC-6338-4AFB-A12E-7D3DA858A764}"/>
          </ac:picMkLst>
        </pc:picChg>
        <pc:picChg chg="add del">
          <ac:chgData name="Mueller,Mikhaela Noelle" userId="S::mnmuel01@louisville.edu::ea193ffa-4d9c-406f-bb4f-6f5d2498934f" providerId="AD" clId="Web-{ACA7050A-345D-41DE-A6B6-051B197FBA43}" dt="2021-10-19T15:26:27.986" v="49"/>
          <ac:picMkLst>
            <pc:docMk/>
            <pc:sldMk cId="109857222" sldId="256"/>
            <ac:picMk id="6" creationId="{36A33074-A0FF-470E-AFCC-84E5B49559F1}"/>
          </ac:picMkLst>
        </pc:picChg>
        <pc:picChg chg="add del">
          <ac:chgData name="Mueller,Mikhaela Noelle" userId="S::mnmuel01@louisville.edu::ea193ffa-4d9c-406f-bb4f-6f5d2498934f" providerId="AD" clId="Web-{ACA7050A-345D-41DE-A6B6-051B197FBA43}" dt="2021-10-19T15:27:12.253" v="51"/>
          <ac:picMkLst>
            <pc:docMk/>
            <pc:sldMk cId="109857222" sldId="256"/>
            <ac:picMk id="12" creationId="{2BFB581C-2142-4222-9A3B-905AD6C09535}"/>
          </ac:picMkLst>
        </pc:picChg>
        <pc:picChg chg="add del">
          <ac:chgData name="Mueller,Mikhaela Noelle" userId="S::mnmuel01@louisville.edu::ea193ffa-4d9c-406f-bb4f-6f5d2498934f" providerId="AD" clId="Web-{ACA7050A-345D-41DE-A6B6-051B197FBA43}" dt="2021-10-19T15:27:12.253" v="51"/>
          <ac:picMkLst>
            <pc:docMk/>
            <pc:sldMk cId="109857222" sldId="256"/>
            <ac:picMk id="14" creationId="{A4BF70DD-63E4-42AC-9895-D528026C9C54}"/>
          </ac:picMkLst>
        </pc:picChg>
        <pc:picChg chg="add del">
          <ac:chgData name="Mueller,Mikhaela Noelle" userId="S::mnmuel01@louisville.edu::ea193ffa-4d9c-406f-bb4f-6f5d2498934f" providerId="AD" clId="Web-{ACA7050A-345D-41DE-A6B6-051B197FBA43}" dt="2021-10-19T15:27:22.925" v="57"/>
          <ac:picMkLst>
            <pc:docMk/>
            <pc:sldMk cId="109857222" sldId="256"/>
            <ac:picMk id="17" creationId="{8EB636C3-73AD-45F1-93A5-A52803DB3E10}"/>
          </ac:picMkLst>
        </pc:picChg>
        <pc:picChg chg="add del">
          <ac:chgData name="Mueller,Mikhaela Noelle" userId="S::mnmuel01@louisville.edu::ea193ffa-4d9c-406f-bb4f-6f5d2498934f" providerId="AD" clId="Web-{ACA7050A-345D-41DE-A6B6-051B197FBA43}" dt="2021-10-19T15:27:26.863" v="59"/>
          <ac:picMkLst>
            <pc:docMk/>
            <pc:sldMk cId="109857222" sldId="256"/>
            <ac:picMk id="19" creationId="{EF0CBD09-848F-4D5C-92F3-973991CEFCE3}"/>
          </ac:picMkLst>
        </pc:picChg>
        <pc:picChg chg="add del">
          <ac:chgData name="Mueller,Mikhaela Noelle" userId="S::mnmuel01@louisville.edu::ea193ffa-4d9c-406f-bb4f-6f5d2498934f" providerId="AD" clId="Web-{ACA7050A-345D-41DE-A6B6-051B197FBA43}" dt="2021-10-19T15:27:28.706" v="65"/>
          <ac:picMkLst>
            <pc:docMk/>
            <pc:sldMk cId="109857222" sldId="256"/>
            <ac:picMk id="24" creationId="{36A33074-A0FF-470E-AFCC-84E5B49559F1}"/>
          </ac:picMkLst>
        </pc:picChg>
        <pc:picChg chg="add mod ord">
          <ac:chgData name="Mueller,Mikhaela Noelle" userId="S::mnmuel01@louisville.edu::ea193ffa-4d9c-406f-bb4f-6f5d2498934f" providerId="AD" clId="Web-{ACA7050A-345D-41DE-A6B6-051B197FBA43}" dt="2021-10-19T15:28:27.348" v="77"/>
          <ac:picMkLst>
            <pc:docMk/>
            <pc:sldMk cId="109857222" sldId="256"/>
            <ac:picMk id="28" creationId="{570CA6CC-6338-4AFB-A12E-7D3DA858A764}"/>
          </ac:picMkLst>
        </pc:picChg>
        <pc:cxnChg chg="add del">
          <ac:chgData name="Mueller,Mikhaela Noelle" userId="S::mnmuel01@louisville.edu::ea193ffa-4d9c-406f-bb4f-6f5d2498934f" providerId="AD" clId="Web-{ACA7050A-345D-41DE-A6B6-051B197FBA43}" dt="2021-10-19T15:26:22.580" v="43"/>
          <ac:cxnSpMkLst>
            <pc:docMk/>
            <pc:sldMk cId="109857222" sldId="256"/>
            <ac:cxnSpMk id="13" creationId="{B20D3D82-8B25-4DD9-9924-4CEAD450CD21}"/>
          </ac:cxnSpMkLst>
        </pc:cxnChg>
        <pc:cxnChg chg="add del">
          <ac:chgData name="Mueller,Mikhaela Noelle" userId="S::mnmuel01@louisville.edu::ea193ffa-4d9c-406f-bb4f-6f5d2498934f" providerId="AD" clId="Web-{ACA7050A-345D-41DE-A6B6-051B197FBA43}" dt="2021-10-19T15:27:26.863" v="59"/>
          <ac:cxnSpMkLst>
            <pc:docMk/>
            <pc:sldMk cId="109857222" sldId="256"/>
            <ac:cxnSpMk id="21" creationId="{D28A9C89-B313-458F-9C85-515930A51A93}"/>
          </ac:cxnSpMkLst>
        </pc:cxnChg>
        <pc:cxnChg chg="add del">
          <ac:chgData name="Mueller,Mikhaela Noelle" userId="S::mnmuel01@louisville.edu::ea193ffa-4d9c-406f-bb4f-6f5d2498934f" providerId="AD" clId="Web-{ACA7050A-345D-41DE-A6B6-051B197FBA43}" dt="2021-10-19T15:28:27.348" v="77"/>
          <ac:cxnSpMkLst>
            <pc:docMk/>
            <pc:sldMk cId="109857222" sldId="256"/>
            <ac:cxnSpMk id="30" creationId="{B20D3D82-8B25-4DD9-9924-4CEAD450CD21}"/>
          </ac:cxnSpMkLst>
        </pc:cxnChg>
        <pc:cxnChg chg="add del">
          <ac:chgData name="Mueller,Mikhaela Noelle" userId="S::mnmuel01@louisville.edu::ea193ffa-4d9c-406f-bb4f-6f5d2498934f" providerId="AD" clId="Web-{ACA7050A-345D-41DE-A6B6-051B197FBA43}" dt="2021-10-19T15:28:27.348" v="77"/>
          <ac:cxnSpMkLst>
            <pc:docMk/>
            <pc:sldMk cId="109857222" sldId="256"/>
            <ac:cxnSpMk id="39" creationId="{326FE4BA-3BD1-4AB3-A3EB-39FF16D96403}"/>
          </ac:cxnSpMkLst>
        </pc:cxnChg>
        <pc:cxnChg chg="add del mod">
          <ac:chgData name="Mueller,Mikhaela Noelle" userId="S::mnmuel01@louisville.edu::ea193ffa-4d9c-406f-bb4f-6f5d2498934f" providerId="AD" clId="Web-{ACA7050A-345D-41DE-A6B6-051B197FBA43}" dt="2021-10-19T15:28:27.348" v="77"/>
          <ac:cxnSpMkLst>
            <pc:docMk/>
            <pc:sldMk cId="109857222" sldId="256"/>
            <ac:cxnSpMk id="41" creationId="{CBD85EF3-E980-4EF9-BF91-C0540D302A95}"/>
          </ac:cxnSpMkLst>
        </pc:cxnChg>
      </pc:sldChg>
      <pc:sldChg chg="addSp delSp modSp new del mod setBg modClrScheme chgLayout">
        <pc:chgData name="Mueller,Mikhaela Noelle" userId="S::mnmuel01@louisville.edu::ea193ffa-4d9c-406f-bb4f-6f5d2498934f" providerId="AD" clId="Web-{ACA7050A-345D-41DE-A6B6-051B197FBA43}" dt="2021-10-19T15:30:27.695" v="189"/>
        <pc:sldMkLst>
          <pc:docMk/>
          <pc:sldMk cId="1527213287" sldId="256"/>
        </pc:sldMkLst>
        <pc:spChg chg="mod">
          <ac:chgData name="Mueller,Mikhaela Noelle" userId="S::mnmuel01@louisville.edu::ea193ffa-4d9c-406f-bb4f-6f5d2498934f" providerId="AD" clId="Web-{ACA7050A-345D-41DE-A6B6-051B197FBA43}" dt="2021-10-19T15:30:23.820" v="188"/>
          <ac:spMkLst>
            <pc:docMk/>
            <pc:sldMk cId="1527213287" sldId="256"/>
            <ac:spMk id="2" creationId="{DB465555-F574-4174-814E-A7E353194BA1}"/>
          </ac:spMkLst>
        </pc:spChg>
        <pc:spChg chg="mod">
          <ac:chgData name="Mueller,Mikhaela Noelle" userId="S::mnmuel01@louisville.edu::ea193ffa-4d9c-406f-bb4f-6f5d2498934f" providerId="AD" clId="Web-{ACA7050A-345D-41DE-A6B6-051B197FBA43}" dt="2021-10-19T15:30:23.820" v="188"/>
          <ac:spMkLst>
            <pc:docMk/>
            <pc:sldMk cId="1527213287" sldId="256"/>
            <ac:spMk id="3" creationId="{9B8D36D0-7D73-4AB6-8429-BC2699BDD612}"/>
          </ac:spMkLst>
        </pc:spChg>
        <pc:spChg chg="add del">
          <ac:chgData name="Mueller,Mikhaela Noelle" userId="S::mnmuel01@louisville.edu::ea193ffa-4d9c-406f-bb4f-6f5d2498934f" providerId="AD" clId="Web-{ACA7050A-345D-41DE-A6B6-051B197FBA43}" dt="2021-10-19T15:30:23.820" v="188"/>
          <ac:spMkLst>
            <pc:docMk/>
            <pc:sldMk cId="1527213287" sldId="256"/>
            <ac:spMk id="9" creationId="{4E5B79A0-69AD-4CBD-897F-32C7A2BA2FBB}"/>
          </ac:spMkLst>
        </pc:spChg>
        <pc:spChg chg="add del">
          <ac:chgData name="Mueller,Mikhaela Noelle" userId="S::mnmuel01@louisville.edu::ea193ffa-4d9c-406f-bb4f-6f5d2498934f" providerId="AD" clId="Web-{ACA7050A-345D-41DE-A6B6-051B197FBA43}" dt="2021-10-19T15:30:23.820" v="188"/>
          <ac:spMkLst>
            <pc:docMk/>
            <pc:sldMk cId="1527213287" sldId="256"/>
            <ac:spMk id="11" creationId="{3EE42C3D-9FF4-4A79-B1A6-8CD4E7A2F0C1}"/>
          </ac:spMkLst>
        </pc:spChg>
        <pc:picChg chg="add del">
          <ac:chgData name="Mueller,Mikhaela Noelle" userId="S::mnmuel01@louisville.edu::ea193ffa-4d9c-406f-bb4f-6f5d2498934f" providerId="AD" clId="Web-{ACA7050A-345D-41DE-A6B6-051B197FBA43}" dt="2021-10-19T15:30:23.820" v="188"/>
          <ac:picMkLst>
            <pc:docMk/>
            <pc:sldMk cId="1527213287" sldId="256"/>
            <ac:picMk id="4" creationId="{97EDE8DF-A40A-4865-A139-6C5FCB3BD309}"/>
          </ac:picMkLst>
        </pc:picChg>
        <pc:cxnChg chg="add del">
          <ac:chgData name="Mueller,Mikhaela Noelle" userId="S::mnmuel01@louisville.edu::ea193ffa-4d9c-406f-bb4f-6f5d2498934f" providerId="AD" clId="Web-{ACA7050A-345D-41DE-A6B6-051B197FBA43}" dt="2021-10-19T15:30:23.820" v="188"/>
          <ac:cxnSpMkLst>
            <pc:docMk/>
            <pc:sldMk cId="1527213287" sldId="256"/>
            <ac:cxnSpMk id="13" creationId="{83B828B0-F33B-4806-9D53-69C862A4C8C9}"/>
          </ac:cxnSpMkLst>
        </pc:cxnChg>
      </pc:sldChg>
      <pc:sldChg chg="addSp delSp modSp new del mod setBg modClrScheme chgLayout">
        <pc:chgData name="Mueller,Mikhaela Noelle" userId="S::mnmuel01@louisville.edu::ea193ffa-4d9c-406f-bb4f-6f5d2498934f" providerId="AD" clId="Web-{ACA7050A-345D-41DE-A6B6-051B197FBA43}" dt="2021-10-19T15:32:09.494" v="196"/>
        <pc:sldMkLst>
          <pc:docMk/>
          <pc:sldMk cId="3027260341" sldId="256"/>
        </pc:sldMkLst>
        <pc:spChg chg="mod">
          <ac:chgData name="Mueller,Mikhaela Noelle" userId="S::mnmuel01@louisville.edu::ea193ffa-4d9c-406f-bb4f-6f5d2498934f" providerId="AD" clId="Web-{ACA7050A-345D-41DE-A6B6-051B197FBA43}" dt="2021-10-19T15:31:51.104" v="195"/>
          <ac:spMkLst>
            <pc:docMk/>
            <pc:sldMk cId="3027260341" sldId="256"/>
            <ac:spMk id="2" creationId="{410B8294-C851-441B-80E8-7235B43F9511}"/>
          </ac:spMkLst>
        </pc:spChg>
        <pc:spChg chg="mod">
          <ac:chgData name="Mueller,Mikhaela Noelle" userId="S::mnmuel01@louisville.edu::ea193ffa-4d9c-406f-bb4f-6f5d2498934f" providerId="AD" clId="Web-{ACA7050A-345D-41DE-A6B6-051B197FBA43}" dt="2021-10-19T15:31:51.104" v="195"/>
          <ac:spMkLst>
            <pc:docMk/>
            <pc:sldMk cId="3027260341" sldId="256"/>
            <ac:spMk id="3" creationId="{C555A7D1-9287-4F46-9108-AB2D91374C6F}"/>
          </ac:spMkLst>
        </pc:spChg>
        <pc:spChg chg="add del">
          <ac:chgData name="Mueller,Mikhaela Noelle" userId="S::mnmuel01@louisville.edu::ea193ffa-4d9c-406f-bb4f-6f5d2498934f" providerId="AD" clId="Web-{ACA7050A-345D-41DE-A6B6-051B197FBA43}" dt="2021-10-19T15:31:51.041" v="194"/>
          <ac:spMkLst>
            <pc:docMk/>
            <pc:sldMk cId="3027260341" sldId="256"/>
            <ac:spMk id="5" creationId="{B6D694DB-A3FC-4F14-A225-17BEBA4416DA}"/>
          </ac:spMkLst>
        </pc:spChg>
        <pc:spChg chg="add">
          <ac:chgData name="Mueller,Mikhaela Noelle" userId="S::mnmuel01@louisville.edu::ea193ffa-4d9c-406f-bb4f-6f5d2498934f" providerId="AD" clId="Web-{ACA7050A-345D-41DE-A6B6-051B197FBA43}" dt="2021-10-19T15:31:51.104" v="195"/>
          <ac:spMkLst>
            <pc:docMk/>
            <pc:sldMk cId="3027260341" sldId="256"/>
            <ac:spMk id="8" creationId="{2FDF0794-1B86-42B2-B8C7-F60123E638ED}"/>
          </ac:spMkLst>
        </pc:spChg>
        <pc:spChg chg="add del">
          <ac:chgData name="Mueller,Mikhaela Noelle" userId="S::mnmuel01@louisville.edu::ea193ffa-4d9c-406f-bb4f-6f5d2498934f" providerId="AD" clId="Web-{ACA7050A-345D-41DE-A6B6-051B197FBA43}" dt="2021-10-19T15:31:21.087" v="192"/>
          <ac:spMkLst>
            <pc:docMk/>
            <pc:sldMk cId="3027260341" sldId="256"/>
            <ac:spMk id="9" creationId="{D6F5F07B-A917-442C-82D5-5719737E9E68}"/>
          </ac:spMkLst>
        </pc:spChg>
        <pc:spChg chg="add del">
          <ac:chgData name="Mueller,Mikhaela Noelle" userId="S::mnmuel01@louisville.edu::ea193ffa-4d9c-406f-bb4f-6f5d2498934f" providerId="AD" clId="Web-{ACA7050A-345D-41DE-A6B6-051B197FBA43}" dt="2021-10-19T15:31:21.087" v="192"/>
          <ac:spMkLst>
            <pc:docMk/>
            <pc:sldMk cId="3027260341" sldId="256"/>
            <ac:spMk id="11" creationId="{B7E0C296-2B1B-4589-84EA-239D878496D5}"/>
          </ac:spMkLst>
        </pc:spChg>
        <pc:spChg chg="add">
          <ac:chgData name="Mueller,Mikhaela Noelle" userId="S::mnmuel01@louisville.edu::ea193ffa-4d9c-406f-bb4f-6f5d2498934f" providerId="AD" clId="Web-{ACA7050A-345D-41DE-A6B6-051B197FBA43}" dt="2021-10-19T15:31:51.104" v="195"/>
          <ac:spMkLst>
            <pc:docMk/>
            <pc:sldMk cId="3027260341" sldId="256"/>
            <ac:spMk id="12" creationId="{C5373426-E26E-431D-959C-5DB96C0B6208}"/>
          </ac:spMkLst>
        </pc:spChg>
        <pc:spChg chg="add">
          <ac:chgData name="Mueller,Mikhaela Noelle" userId="S::mnmuel01@louisville.edu::ea193ffa-4d9c-406f-bb4f-6f5d2498934f" providerId="AD" clId="Web-{ACA7050A-345D-41DE-A6B6-051B197FBA43}" dt="2021-10-19T15:31:51.104" v="195"/>
          <ac:spMkLst>
            <pc:docMk/>
            <pc:sldMk cId="3027260341" sldId="256"/>
            <ac:spMk id="15" creationId="{E239D8CC-16F4-4B2B-80F0-203C56D0D2DE}"/>
          </ac:spMkLst>
        </pc:spChg>
        <pc:grpChg chg="add del">
          <ac:chgData name="Mueller,Mikhaela Noelle" userId="S::mnmuel01@louisville.edu::ea193ffa-4d9c-406f-bb4f-6f5d2498934f" providerId="AD" clId="Web-{ACA7050A-345D-41DE-A6B6-051B197FBA43}" dt="2021-10-19T15:31:51.041" v="194"/>
          <ac:grpSpMkLst>
            <pc:docMk/>
            <pc:sldMk cId="3027260341" sldId="256"/>
            <ac:grpSpMk id="7" creationId="{3A87D413-7BAA-462C-B2E4-D3E7F1B8498D}"/>
          </ac:grpSpMkLst>
        </pc:grpChg>
        <pc:grpChg chg="add del">
          <ac:chgData name="Mueller,Mikhaela Noelle" userId="S::mnmuel01@louisville.edu::ea193ffa-4d9c-406f-bb4f-6f5d2498934f" providerId="AD" clId="Web-{ACA7050A-345D-41DE-A6B6-051B197FBA43}" dt="2021-10-19T15:31:21.087" v="192"/>
          <ac:grpSpMkLst>
            <pc:docMk/>
            <pc:sldMk cId="3027260341" sldId="256"/>
            <ac:grpSpMk id="13" creationId="{3CDD339A-0D5C-435F-B70C-6498DB974BEE}"/>
          </ac:grpSpMkLst>
        </pc:grpChg>
        <pc:picChg chg="add del">
          <ac:chgData name="Mueller,Mikhaela Noelle" userId="S::mnmuel01@louisville.edu::ea193ffa-4d9c-406f-bb4f-6f5d2498934f" providerId="AD" clId="Web-{ACA7050A-345D-41DE-A6B6-051B197FBA43}" dt="2021-10-19T15:31:21.087" v="192"/>
          <ac:picMkLst>
            <pc:docMk/>
            <pc:sldMk cId="3027260341" sldId="256"/>
            <ac:picMk id="4" creationId="{0E21ABE5-61BA-4160-8C1D-C8B53439350C}"/>
          </ac:picMkLst>
        </pc:picChg>
        <pc:picChg chg="add del">
          <ac:chgData name="Mueller,Mikhaela Noelle" userId="S::mnmuel01@louisville.edu::ea193ffa-4d9c-406f-bb4f-6f5d2498934f" providerId="AD" clId="Web-{ACA7050A-345D-41DE-A6B6-051B197FBA43}" dt="2021-10-19T15:31:51.041" v="194"/>
          <ac:picMkLst>
            <pc:docMk/>
            <pc:sldMk cId="3027260341" sldId="256"/>
            <ac:picMk id="6" creationId="{9B2E9375-8DD8-443C-8E5E-2CA601D894B6}"/>
          </ac:picMkLst>
        </pc:picChg>
        <pc:picChg chg="add">
          <ac:chgData name="Mueller,Mikhaela Noelle" userId="S::mnmuel01@louisville.edu::ea193ffa-4d9c-406f-bb4f-6f5d2498934f" providerId="AD" clId="Web-{ACA7050A-345D-41DE-A6B6-051B197FBA43}" dt="2021-10-19T15:31:51.104" v="195"/>
          <ac:picMkLst>
            <pc:docMk/>
            <pc:sldMk cId="3027260341" sldId="256"/>
            <ac:picMk id="10" creationId="{876BA9C9-C774-4F4F-9264-37EDE15EEDBF}"/>
          </ac:picMkLst>
        </pc:picChg>
        <pc:cxnChg chg="add">
          <ac:chgData name="Mueller,Mikhaela Noelle" userId="S::mnmuel01@louisville.edu::ea193ffa-4d9c-406f-bb4f-6f5d2498934f" providerId="AD" clId="Web-{ACA7050A-345D-41DE-A6B6-051B197FBA43}" dt="2021-10-19T15:31:51.104" v="195"/>
          <ac:cxnSpMkLst>
            <pc:docMk/>
            <pc:sldMk cId="3027260341" sldId="256"/>
            <ac:cxnSpMk id="14" creationId="{96D07482-83A3-4451-943C-B46961082957}"/>
          </ac:cxnSpMkLst>
        </pc:cxnChg>
      </pc:sldChg>
      <pc:sldChg chg="addSp delSp modSp new mod setBg modClrScheme delDesignElem chgLayout">
        <pc:chgData name="Mueller,Mikhaela Noelle" userId="S::mnmuel01@louisville.edu::ea193ffa-4d9c-406f-bb4f-6f5d2498934f" providerId="AD" clId="Web-{ACA7050A-345D-41DE-A6B6-051B197FBA43}" dt="2021-10-19T15:46:40.421" v="352" actId="20577"/>
        <pc:sldMkLst>
          <pc:docMk/>
          <pc:sldMk cId="150500935" sldId="257"/>
        </pc:sldMkLst>
        <pc:spChg chg="mod ord">
          <ac:chgData name="Mueller,Mikhaela Noelle" userId="S::mnmuel01@louisville.edu::ea193ffa-4d9c-406f-bb4f-6f5d2498934f" providerId="AD" clId="Web-{ACA7050A-345D-41DE-A6B6-051B197FBA43}" dt="2021-10-19T15:46:40.421" v="352" actId="20577"/>
          <ac:spMkLst>
            <pc:docMk/>
            <pc:sldMk cId="150500935" sldId="257"/>
            <ac:spMk id="2" creationId="{4A631E2F-D1B4-4286-B99C-BEFDF0707190}"/>
          </ac:spMkLst>
        </pc:spChg>
        <pc:spChg chg="add del mod ord">
          <ac:chgData name="Mueller,Mikhaela Noelle" userId="S::mnmuel01@louisville.edu::ea193ffa-4d9c-406f-bb4f-6f5d2498934f" providerId="AD" clId="Web-{ACA7050A-345D-41DE-A6B6-051B197FBA43}" dt="2021-10-19T15:45:15.122" v="316"/>
          <ac:spMkLst>
            <pc:docMk/>
            <pc:sldMk cId="150500935" sldId="257"/>
            <ac:spMk id="3" creationId="{2494919E-3A50-4E54-B88A-5D5B38B92389}"/>
          </ac:spMkLst>
        </pc:spChg>
        <pc:spChg chg="add del">
          <ac:chgData name="Mueller,Mikhaela Noelle" userId="S::mnmuel01@louisville.edu::ea193ffa-4d9c-406f-bb4f-6f5d2498934f" providerId="AD" clId="Web-{ACA7050A-345D-41DE-A6B6-051B197FBA43}" dt="2021-10-19T15:43:30.323" v="306"/>
          <ac:spMkLst>
            <pc:docMk/>
            <pc:sldMk cId="150500935" sldId="257"/>
            <ac:spMk id="5" creationId="{4E17AA97-89A7-45C1-B813-BFF6C23D79E1}"/>
          </ac:spMkLst>
        </pc:spChg>
        <pc:spChg chg="add del">
          <ac:chgData name="Mueller,Mikhaela Noelle" userId="S::mnmuel01@louisville.edu::ea193ffa-4d9c-406f-bb4f-6f5d2498934f" providerId="AD" clId="Web-{ACA7050A-345D-41DE-A6B6-051B197FBA43}" dt="2021-10-19T15:43:30.323" v="306"/>
          <ac:spMkLst>
            <pc:docMk/>
            <pc:sldMk cId="150500935" sldId="257"/>
            <ac:spMk id="6" creationId="{33AC4FE1-D370-43A6-96C5-076716BB1E76}"/>
          </ac:spMkLst>
        </pc:spChg>
        <pc:spChg chg="add">
          <ac:chgData name="Mueller,Mikhaela Noelle" userId="S::mnmuel01@louisville.edu::ea193ffa-4d9c-406f-bb4f-6f5d2498934f" providerId="AD" clId="Web-{ACA7050A-345D-41DE-A6B6-051B197FBA43}" dt="2021-10-19T15:45:15.122" v="316"/>
          <ac:spMkLst>
            <pc:docMk/>
            <pc:sldMk cId="150500935" sldId="257"/>
            <ac:spMk id="7" creationId="{C1709A45-C6F3-4CEE-AA0F-887FAC5CAE7D}"/>
          </ac:spMkLst>
        </pc:spChg>
        <pc:spChg chg="add del">
          <ac:chgData name="Mueller,Mikhaela Noelle" userId="S::mnmuel01@louisville.edu::ea193ffa-4d9c-406f-bb4f-6f5d2498934f" providerId="AD" clId="Web-{ACA7050A-345D-41DE-A6B6-051B197FBA43}" dt="2021-10-19T15:43:14.135" v="304"/>
          <ac:spMkLst>
            <pc:docMk/>
            <pc:sldMk cId="150500935" sldId="257"/>
            <ac:spMk id="8" creationId="{F420BC5C-C418-4843-B04B-6918968D0982}"/>
          </ac:spMkLst>
        </pc:spChg>
        <pc:spChg chg="add del">
          <ac:chgData name="Mueller,Mikhaela Noelle" userId="S::mnmuel01@louisville.edu::ea193ffa-4d9c-406f-bb4f-6f5d2498934f" providerId="AD" clId="Web-{ACA7050A-345D-41DE-A6B6-051B197FBA43}" dt="2021-10-19T15:43:14.135" v="304"/>
          <ac:spMkLst>
            <pc:docMk/>
            <pc:sldMk cId="150500935" sldId="257"/>
            <ac:spMk id="10" creationId="{92BE0106-0C20-465B-A1BE-0BAC2737B1AD}"/>
          </ac:spMkLst>
        </pc:spChg>
        <pc:spChg chg="add del">
          <ac:chgData name="Mueller,Mikhaela Noelle" userId="S::mnmuel01@louisville.edu::ea193ffa-4d9c-406f-bb4f-6f5d2498934f" providerId="AD" clId="Web-{ACA7050A-345D-41DE-A6B6-051B197FBA43}" dt="2021-10-19T15:43:30.323" v="306"/>
          <ac:spMkLst>
            <pc:docMk/>
            <pc:sldMk cId="150500935" sldId="257"/>
            <ac:spMk id="12" creationId="{4A3D569D-D3A6-49CA-A483-291E95DACA14}"/>
          </ac:spMkLst>
        </pc:spChg>
        <pc:picChg chg="add del mod ord">
          <ac:chgData name="Mueller,Mikhaela Noelle" userId="S::mnmuel01@louisville.edu::ea193ffa-4d9c-406f-bb4f-6f5d2498934f" providerId="AD" clId="Web-{ACA7050A-345D-41DE-A6B6-051B197FBA43}" dt="2021-10-19T15:42:06.196" v="301"/>
          <ac:picMkLst>
            <pc:docMk/>
            <pc:sldMk cId="150500935" sldId="257"/>
            <ac:picMk id="4" creationId="{222A025C-59D1-4DAD-944D-62B43C1E61BE}"/>
          </ac:picMkLst>
        </pc:picChg>
        <pc:cxnChg chg="add">
          <ac:chgData name="Mueller,Mikhaela Noelle" userId="S::mnmuel01@louisville.edu::ea193ffa-4d9c-406f-bb4f-6f5d2498934f" providerId="AD" clId="Web-{ACA7050A-345D-41DE-A6B6-051B197FBA43}" dt="2021-10-19T15:45:15.122" v="316"/>
          <ac:cxnSpMkLst>
            <pc:docMk/>
            <pc:sldMk cId="150500935" sldId="257"/>
            <ac:cxnSpMk id="9" creationId="{26E963D7-0A73-484A-B8A2-DDBFEA123C2F}"/>
          </ac:cxnSpMkLst>
        </pc:cxnChg>
      </pc:sldChg>
      <pc:sldChg chg="new add del">
        <pc:chgData name="Mueller,Mikhaela Noelle" userId="S::mnmuel01@louisville.edu::ea193ffa-4d9c-406f-bb4f-6f5d2498934f" providerId="AD" clId="Web-{ACA7050A-345D-41DE-A6B6-051B197FBA43}" dt="2021-10-19T15:28:42.036" v="81"/>
        <pc:sldMkLst>
          <pc:docMk/>
          <pc:sldMk cId="669448490" sldId="257"/>
        </pc:sldMkLst>
      </pc:sldChg>
      <pc:sldChg chg="new add del">
        <pc:chgData name="Mueller,Mikhaela Noelle" userId="S::mnmuel01@louisville.edu::ea193ffa-4d9c-406f-bb4f-6f5d2498934f" providerId="AD" clId="Web-{ACA7050A-345D-41DE-A6B6-051B197FBA43}" dt="2021-10-19T15:28:32.849" v="79"/>
        <pc:sldMkLst>
          <pc:docMk/>
          <pc:sldMk cId="3968411057" sldId="257"/>
        </pc:sldMkLst>
      </pc:sldChg>
      <pc:sldChg chg="addSp modSp new mod setBg modClrScheme chgLayout">
        <pc:chgData name="Mueller,Mikhaela Noelle" userId="S::mnmuel01@louisville.edu::ea193ffa-4d9c-406f-bb4f-6f5d2498934f" providerId="AD" clId="Web-{ACA7050A-345D-41DE-A6B6-051B197FBA43}" dt="2021-10-19T15:46:44.593" v="353" actId="20577"/>
        <pc:sldMkLst>
          <pc:docMk/>
          <pc:sldMk cId="1816671829" sldId="258"/>
        </pc:sldMkLst>
        <pc:spChg chg="mod ord">
          <ac:chgData name="Mueller,Mikhaela Noelle" userId="S::mnmuel01@louisville.edu::ea193ffa-4d9c-406f-bb4f-6f5d2498934f" providerId="AD" clId="Web-{ACA7050A-345D-41DE-A6B6-051B197FBA43}" dt="2021-10-19T15:46:44.593" v="353" actId="20577"/>
          <ac:spMkLst>
            <pc:docMk/>
            <pc:sldMk cId="1816671829" sldId="258"/>
            <ac:spMk id="2" creationId="{C533566C-AD6B-4884-9FA7-5AE1A748AC9E}"/>
          </ac:spMkLst>
        </pc:spChg>
        <pc:spChg chg="mod ord">
          <ac:chgData name="Mueller,Mikhaela Noelle" userId="S::mnmuel01@louisville.edu::ea193ffa-4d9c-406f-bb4f-6f5d2498934f" providerId="AD" clId="Web-{ACA7050A-345D-41DE-A6B6-051B197FBA43}" dt="2021-10-19T15:44:01.042" v="309"/>
          <ac:spMkLst>
            <pc:docMk/>
            <pc:sldMk cId="1816671829" sldId="258"/>
            <ac:spMk id="3" creationId="{6379B416-546E-4C8C-994A-7BBACBDF2BF0}"/>
          </ac:spMkLst>
        </pc:spChg>
        <pc:spChg chg="add">
          <ac:chgData name="Mueller,Mikhaela Noelle" userId="S::mnmuel01@louisville.edu::ea193ffa-4d9c-406f-bb4f-6f5d2498934f" providerId="AD" clId="Web-{ACA7050A-345D-41DE-A6B6-051B197FBA43}" dt="2021-10-19T15:44:01.042" v="309"/>
          <ac:spMkLst>
            <pc:docMk/>
            <pc:sldMk cId="1816671829" sldId="258"/>
            <ac:spMk id="9" creationId="{CBD94887-6A10-4F62-8EE1-B2BCFA1F380F}"/>
          </ac:spMkLst>
        </pc:spChg>
        <pc:picChg chg="add">
          <ac:chgData name="Mueller,Mikhaela Noelle" userId="S::mnmuel01@louisville.edu::ea193ffa-4d9c-406f-bb4f-6f5d2498934f" providerId="AD" clId="Web-{ACA7050A-345D-41DE-A6B6-051B197FBA43}" dt="2021-10-19T15:44:01.042" v="309"/>
          <ac:picMkLst>
            <pc:docMk/>
            <pc:sldMk cId="1816671829" sldId="258"/>
            <ac:picMk id="5" creationId="{D12D1EC6-CBA0-4FA3-9195-0154C37B12E5}"/>
          </ac:picMkLst>
        </pc:picChg>
        <pc:picChg chg="add">
          <ac:chgData name="Mueller,Mikhaela Noelle" userId="S::mnmuel01@louisville.edu::ea193ffa-4d9c-406f-bb4f-6f5d2498934f" providerId="AD" clId="Web-{ACA7050A-345D-41DE-A6B6-051B197FBA43}" dt="2021-10-19T15:44:01.042" v="309"/>
          <ac:picMkLst>
            <pc:docMk/>
            <pc:sldMk cId="1816671829" sldId="258"/>
            <ac:picMk id="11" creationId="{A3D512BA-228A-4979-9312-ACD246E1099D}"/>
          </ac:picMkLst>
        </pc:picChg>
      </pc:sldChg>
      <pc:sldChg chg="addSp modSp new mod setBg modClrScheme chgLayout">
        <pc:chgData name="Mueller,Mikhaela Noelle" userId="S::mnmuel01@louisville.edu::ea193ffa-4d9c-406f-bb4f-6f5d2498934f" providerId="AD" clId="Web-{ACA7050A-345D-41DE-A6B6-051B197FBA43}" dt="2021-10-19T15:46:54.609" v="355" actId="20577"/>
        <pc:sldMkLst>
          <pc:docMk/>
          <pc:sldMk cId="3963890466" sldId="259"/>
        </pc:sldMkLst>
        <pc:spChg chg="mod ord">
          <ac:chgData name="Mueller,Mikhaela Noelle" userId="S::mnmuel01@louisville.edu::ea193ffa-4d9c-406f-bb4f-6f5d2498934f" providerId="AD" clId="Web-{ACA7050A-345D-41DE-A6B6-051B197FBA43}" dt="2021-10-19T15:46:50.171" v="354" actId="20577"/>
          <ac:spMkLst>
            <pc:docMk/>
            <pc:sldMk cId="3963890466" sldId="259"/>
            <ac:spMk id="2" creationId="{54C7FEEF-42A3-4049-925A-66C2A49672D5}"/>
          </ac:spMkLst>
        </pc:spChg>
        <pc:spChg chg="mod ord">
          <ac:chgData name="Mueller,Mikhaela Noelle" userId="S::mnmuel01@louisville.edu::ea193ffa-4d9c-406f-bb4f-6f5d2498934f" providerId="AD" clId="Web-{ACA7050A-345D-41DE-A6B6-051B197FBA43}" dt="2021-10-19T15:46:54.609" v="355" actId="20577"/>
          <ac:spMkLst>
            <pc:docMk/>
            <pc:sldMk cId="3963890466" sldId="259"/>
            <ac:spMk id="3" creationId="{0C484419-213C-40DF-90AF-87A610597CDA}"/>
          </ac:spMkLst>
        </pc:spChg>
        <pc:spChg chg="add">
          <ac:chgData name="Mueller,Mikhaela Noelle" userId="S::mnmuel01@louisville.edu::ea193ffa-4d9c-406f-bb4f-6f5d2498934f" providerId="AD" clId="Web-{ACA7050A-345D-41DE-A6B6-051B197FBA43}" dt="2021-10-19T15:44:11.886" v="310"/>
          <ac:spMkLst>
            <pc:docMk/>
            <pc:sldMk cId="3963890466" sldId="259"/>
            <ac:spMk id="8" creationId="{C1709A45-C6F3-4CEE-AA0F-887FAC5CAE7D}"/>
          </ac:spMkLst>
        </pc:spChg>
        <pc:cxnChg chg="add">
          <ac:chgData name="Mueller,Mikhaela Noelle" userId="S::mnmuel01@louisville.edu::ea193ffa-4d9c-406f-bb4f-6f5d2498934f" providerId="AD" clId="Web-{ACA7050A-345D-41DE-A6B6-051B197FBA43}" dt="2021-10-19T15:44:11.886" v="310"/>
          <ac:cxnSpMkLst>
            <pc:docMk/>
            <pc:sldMk cId="3963890466" sldId="259"/>
            <ac:cxnSpMk id="10" creationId="{26E963D7-0A73-484A-B8A2-DDBFEA123C2F}"/>
          </ac:cxnSpMkLst>
        </pc:cxnChg>
      </pc:sldChg>
      <pc:sldChg chg="addSp modSp new mod setBg modClrScheme chgLayout">
        <pc:chgData name="Mueller,Mikhaela Noelle" userId="S::mnmuel01@louisville.edu::ea193ffa-4d9c-406f-bb4f-6f5d2498934f" providerId="AD" clId="Web-{ACA7050A-345D-41DE-A6B6-051B197FBA43}" dt="2021-10-19T15:46:59.437" v="356" actId="20577"/>
        <pc:sldMkLst>
          <pc:docMk/>
          <pc:sldMk cId="2061732438" sldId="260"/>
        </pc:sldMkLst>
        <pc:spChg chg="mod ord">
          <ac:chgData name="Mueller,Mikhaela Noelle" userId="S::mnmuel01@louisville.edu::ea193ffa-4d9c-406f-bb4f-6f5d2498934f" providerId="AD" clId="Web-{ACA7050A-345D-41DE-A6B6-051B197FBA43}" dt="2021-10-19T15:46:59.437" v="356" actId="20577"/>
          <ac:spMkLst>
            <pc:docMk/>
            <pc:sldMk cId="2061732438" sldId="260"/>
            <ac:spMk id="2" creationId="{4504A6D8-47A0-401F-AA6D-A13C0AA13F22}"/>
          </ac:spMkLst>
        </pc:spChg>
        <pc:spChg chg="mod ord">
          <ac:chgData name="Mueller,Mikhaela Noelle" userId="S::mnmuel01@louisville.edu::ea193ffa-4d9c-406f-bb4f-6f5d2498934f" providerId="AD" clId="Web-{ACA7050A-345D-41DE-A6B6-051B197FBA43}" dt="2021-10-19T15:44:30.840" v="311"/>
          <ac:spMkLst>
            <pc:docMk/>
            <pc:sldMk cId="2061732438" sldId="260"/>
            <ac:spMk id="3" creationId="{B608A4E9-4D3F-4609-9B8A-7FBAB3F40154}"/>
          </ac:spMkLst>
        </pc:spChg>
        <pc:spChg chg="add">
          <ac:chgData name="Mueller,Mikhaela Noelle" userId="S::mnmuel01@louisville.edu::ea193ffa-4d9c-406f-bb4f-6f5d2498934f" providerId="AD" clId="Web-{ACA7050A-345D-41DE-A6B6-051B197FBA43}" dt="2021-10-19T15:44:30.840" v="311"/>
          <ac:spMkLst>
            <pc:docMk/>
            <pc:sldMk cId="2061732438" sldId="260"/>
            <ac:spMk id="8" creationId="{50E53EDA-3B94-4F6B-9E86-D3BB9EBB9616}"/>
          </ac:spMkLst>
        </pc:spChg>
        <pc:cxnChg chg="add">
          <ac:chgData name="Mueller,Mikhaela Noelle" userId="S::mnmuel01@louisville.edu::ea193ffa-4d9c-406f-bb4f-6f5d2498934f" providerId="AD" clId="Web-{ACA7050A-345D-41DE-A6B6-051B197FBA43}" dt="2021-10-19T15:44:30.840" v="311"/>
          <ac:cxnSpMkLst>
            <pc:docMk/>
            <pc:sldMk cId="2061732438" sldId="260"/>
            <ac:cxnSpMk id="10" creationId="{30EFD79F-7790-479B-B7DB-BD0D8C101DDD}"/>
          </ac:cxnSpMkLst>
        </pc:cxnChg>
      </pc:sldChg>
      <pc:sldChg chg="addSp delSp modSp new mod setBg modClrScheme addAnim chgLayout">
        <pc:chgData name="Mueller,Mikhaela Noelle" userId="S::mnmuel01@louisville.edu::ea193ffa-4d9c-406f-bb4f-6f5d2498934f" providerId="AD" clId="Web-{ACA7050A-345D-41DE-A6B6-051B197FBA43}" dt="2021-10-19T15:47:11.109" v="358" actId="20577"/>
        <pc:sldMkLst>
          <pc:docMk/>
          <pc:sldMk cId="2143125931" sldId="261"/>
        </pc:sldMkLst>
        <pc:spChg chg="mod ord">
          <ac:chgData name="Mueller,Mikhaela Noelle" userId="S::mnmuel01@louisville.edu::ea193ffa-4d9c-406f-bb4f-6f5d2498934f" providerId="AD" clId="Web-{ACA7050A-345D-41DE-A6B6-051B197FBA43}" dt="2021-10-19T15:47:04.672" v="357" actId="20577"/>
          <ac:spMkLst>
            <pc:docMk/>
            <pc:sldMk cId="2143125931" sldId="261"/>
            <ac:spMk id="2" creationId="{91F5B360-E6BB-4E59-BB95-E1184AC373C4}"/>
          </ac:spMkLst>
        </pc:spChg>
        <pc:spChg chg="mod ord">
          <ac:chgData name="Mueller,Mikhaela Noelle" userId="S::mnmuel01@louisville.edu::ea193ffa-4d9c-406f-bb4f-6f5d2498934f" providerId="AD" clId="Web-{ACA7050A-345D-41DE-A6B6-051B197FBA43}" dt="2021-10-19T15:47:11.109" v="358" actId="20577"/>
          <ac:spMkLst>
            <pc:docMk/>
            <pc:sldMk cId="2143125931" sldId="261"/>
            <ac:spMk id="3" creationId="{4C262014-8B90-476F-859A-AC08AD0D67F4}"/>
          </ac:spMkLst>
        </pc:spChg>
        <pc:spChg chg="add">
          <ac:chgData name="Mueller,Mikhaela Noelle" userId="S::mnmuel01@louisville.edu::ea193ffa-4d9c-406f-bb4f-6f5d2498934f" providerId="AD" clId="Web-{ACA7050A-345D-41DE-A6B6-051B197FBA43}" dt="2021-10-19T15:45:00.169" v="314"/>
          <ac:spMkLst>
            <pc:docMk/>
            <pc:sldMk cId="2143125931" sldId="261"/>
            <ac:spMk id="10" creationId="{3D1E5586-8BB5-40F6-96C3-2E87DD7CE5CD}"/>
          </ac:spMkLst>
        </pc:spChg>
        <pc:picChg chg="add">
          <ac:chgData name="Mueller,Mikhaela Noelle" userId="S::mnmuel01@louisville.edu::ea193ffa-4d9c-406f-bb4f-6f5d2498934f" providerId="AD" clId="Web-{ACA7050A-345D-41DE-A6B6-051B197FBA43}" dt="2021-10-19T15:45:00.169" v="314"/>
          <ac:picMkLst>
            <pc:docMk/>
            <pc:sldMk cId="2143125931" sldId="261"/>
            <ac:picMk id="5" creationId="{18BD78ED-75E1-4879-B369-BC61F7C45E22}"/>
          </ac:picMkLst>
        </pc:picChg>
        <pc:picChg chg="add del">
          <ac:chgData name="Mueller,Mikhaela Noelle" userId="S::mnmuel01@louisville.edu::ea193ffa-4d9c-406f-bb4f-6f5d2498934f" providerId="AD" clId="Web-{ACA7050A-345D-41DE-A6B6-051B197FBA43}" dt="2021-10-19T15:45:00.122" v="313"/>
          <ac:picMkLst>
            <pc:docMk/>
            <pc:sldMk cId="2143125931" sldId="261"/>
            <ac:picMk id="8" creationId="{18BD78ED-75E1-4879-B369-BC61F7C45E22}"/>
          </ac:picMkLst>
        </pc:picChg>
        <pc:cxnChg chg="add">
          <ac:chgData name="Mueller,Mikhaela Noelle" userId="S::mnmuel01@louisville.edu::ea193ffa-4d9c-406f-bb4f-6f5d2498934f" providerId="AD" clId="Web-{ACA7050A-345D-41DE-A6B6-051B197FBA43}" dt="2021-10-19T15:45:00.169" v="314"/>
          <ac:cxnSpMkLst>
            <pc:docMk/>
            <pc:sldMk cId="2143125931" sldId="261"/>
            <ac:cxnSpMk id="12" creationId="{8A832D40-B9E2-4CE7-9E0A-B35591EA2035}"/>
          </ac:cxnSpMkLst>
        </pc:cxnChg>
      </pc:sldChg>
      <pc:sldChg chg="modSp new mod modClrScheme chgLayout">
        <pc:chgData name="Mueller,Mikhaela Noelle" userId="S::mnmuel01@louisville.edu::ea193ffa-4d9c-406f-bb4f-6f5d2498934f" providerId="AD" clId="Web-{ACA7050A-345D-41DE-A6B6-051B197FBA43}" dt="2021-10-19T15:47:15.859" v="359" actId="20577"/>
        <pc:sldMkLst>
          <pc:docMk/>
          <pc:sldMk cId="3586600097" sldId="262"/>
        </pc:sldMkLst>
        <pc:spChg chg="mod ord">
          <ac:chgData name="Mueller,Mikhaela Noelle" userId="S::mnmuel01@louisville.edu::ea193ffa-4d9c-406f-bb4f-6f5d2498934f" providerId="AD" clId="Web-{ACA7050A-345D-41DE-A6B6-051B197FBA43}" dt="2021-10-19T15:47:15.859" v="359" actId="20577"/>
          <ac:spMkLst>
            <pc:docMk/>
            <pc:sldMk cId="3586600097" sldId="262"/>
            <ac:spMk id="2" creationId="{CCE517F9-7F27-40BD-8790-61E74053AFB8}"/>
          </ac:spMkLst>
        </pc:spChg>
        <pc:spChg chg="mod ord">
          <ac:chgData name="Mueller,Mikhaela Noelle" userId="S::mnmuel01@louisville.edu::ea193ffa-4d9c-406f-bb4f-6f5d2498934f" providerId="AD" clId="Web-{ACA7050A-345D-41DE-A6B6-051B197FBA43}" dt="2021-10-19T15:43:30.323" v="306"/>
          <ac:spMkLst>
            <pc:docMk/>
            <pc:sldMk cId="3586600097" sldId="262"/>
            <ac:spMk id="3" creationId="{E890D4BA-3CD2-4C87-ACC8-99FF2F2C33B3}"/>
          </ac:spMkLst>
        </pc:spChg>
      </pc:sldChg>
      <pc:sldChg chg="modSp new del">
        <pc:chgData name="Mueller,Mikhaela Noelle" userId="S::mnmuel01@louisville.edu::ea193ffa-4d9c-406f-bb4f-6f5d2498934f" providerId="AD" clId="Web-{ACA7050A-345D-41DE-A6B6-051B197FBA43}" dt="2021-10-19T15:40:05.740" v="295"/>
        <pc:sldMkLst>
          <pc:docMk/>
          <pc:sldMk cId="3465318048" sldId="263"/>
        </pc:sldMkLst>
        <pc:spChg chg="mod">
          <ac:chgData name="Mueller,Mikhaela Noelle" userId="S::mnmuel01@louisville.edu::ea193ffa-4d9c-406f-bb4f-6f5d2498934f" providerId="AD" clId="Web-{ACA7050A-345D-41DE-A6B6-051B197FBA43}" dt="2021-10-19T15:40:03.881" v="294" actId="20577"/>
          <ac:spMkLst>
            <pc:docMk/>
            <pc:sldMk cId="3465318048" sldId="263"/>
            <ac:spMk id="2" creationId="{8CC4E8B6-58B7-48AB-991E-FC896913EA64}"/>
          </ac:spMkLst>
        </pc:spChg>
      </pc:sldChg>
      <pc:sldChg chg="addSp delSp modSp new mod ord setBg modClrScheme chgLayout">
        <pc:chgData name="Mueller,Mikhaela Noelle" userId="S::mnmuel01@louisville.edu::ea193ffa-4d9c-406f-bb4f-6f5d2498934f" providerId="AD" clId="Web-{ACA7050A-345D-41DE-A6B6-051B197FBA43}" dt="2021-10-19T15:51:21.912" v="393" actId="20577"/>
        <pc:sldMkLst>
          <pc:docMk/>
          <pc:sldMk cId="3735852984" sldId="263"/>
        </pc:sldMkLst>
        <pc:spChg chg="mod ord">
          <ac:chgData name="Mueller,Mikhaela Noelle" userId="S::mnmuel01@louisville.edu::ea193ffa-4d9c-406f-bb4f-6f5d2498934f" providerId="AD" clId="Web-{ACA7050A-345D-41DE-A6B6-051B197FBA43}" dt="2021-10-19T15:51:15.678" v="391" actId="20577"/>
          <ac:spMkLst>
            <pc:docMk/>
            <pc:sldMk cId="3735852984" sldId="263"/>
            <ac:spMk id="2" creationId="{C7754EC4-E157-4114-8411-DD5E3D01E59B}"/>
          </ac:spMkLst>
        </pc:spChg>
        <pc:spChg chg="mod ord">
          <ac:chgData name="Mueller,Mikhaela Noelle" userId="S::mnmuel01@louisville.edu::ea193ffa-4d9c-406f-bb4f-6f5d2498934f" providerId="AD" clId="Web-{ACA7050A-345D-41DE-A6B6-051B197FBA43}" dt="2021-10-19T15:51:21.912" v="393" actId="20577"/>
          <ac:spMkLst>
            <pc:docMk/>
            <pc:sldMk cId="3735852984" sldId="263"/>
            <ac:spMk id="3" creationId="{23ED12DC-0219-4618-8A35-28145C1C26C9}"/>
          </ac:spMkLst>
        </pc:spChg>
        <pc:spChg chg="add del">
          <ac:chgData name="Mueller,Mikhaela Noelle" userId="S::mnmuel01@louisville.edu::ea193ffa-4d9c-406f-bb4f-6f5d2498934f" providerId="AD" clId="Web-{ACA7050A-345D-41DE-A6B6-051B197FBA43}" dt="2021-10-19T15:45:30.576" v="317"/>
          <ac:spMkLst>
            <pc:docMk/>
            <pc:sldMk cId="3735852984" sldId="263"/>
            <ac:spMk id="6" creationId="{0DC895F7-4E59-40FB-87DD-ACE47F94C143}"/>
          </ac:spMkLst>
        </pc:spChg>
        <pc:spChg chg="add del">
          <ac:chgData name="Mueller,Mikhaela Noelle" userId="S::mnmuel01@louisville.edu::ea193ffa-4d9c-406f-bb4f-6f5d2498934f" providerId="AD" clId="Web-{ACA7050A-345D-41DE-A6B6-051B197FBA43}" dt="2021-10-19T15:42:41.494" v="302"/>
          <ac:spMkLst>
            <pc:docMk/>
            <pc:sldMk cId="3735852984" sldId="263"/>
            <ac:spMk id="9" creationId="{E20BB609-EF92-42DB-836C-0699A590B5CF}"/>
          </ac:spMkLst>
        </pc:spChg>
        <pc:spChg chg="add">
          <ac:chgData name="Mueller,Mikhaela Noelle" userId="S::mnmuel01@louisville.edu::ea193ffa-4d9c-406f-bb4f-6f5d2498934f" providerId="AD" clId="Web-{ACA7050A-345D-41DE-A6B6-051B197FBA43}" dt="2021-10-19T15:45:30.576" v="317"/>
          <ac:spMkLst>
            <pc:docMk/>
            <pc:sldMk cId="3735852984" sldId="263"/>
            <ac:spMk id="10" creationId="{94961B61-03D2-49E9-BD4B-B3A93E5A2CD9}"/>
          </ac:spMkLst>
        </pc:spChg>
        <pc:spChg chg="add del">
          <ac:chgData name="Mueller,Mikhaela Noelle" userId="S::mnmuel01@louisville.edu::ea193ffa-4d9c-406f-bb4f-6f5d2498934f" providerId="AD" clId="Web-{ACA7050A-345D-41DE-A6B6-051B197FBA43}" dt="2021-10-19T15:42:41.494" v="302"/>
          <ac:spMkLst>
            <pc:docMk/>
            <pc:sldMk cId="3735852984" sldId="263"/>
            <ac:spMk id="11" creationId="{7508F7DC-CA28-4ACE-AF79-D7E98ED1BFA3}"/>
          </ac:spMkLst>
        </pc:spChg>
        <pc:spChg chg="add del">
          <ac:chgData name="Mueller,Mikhaela Noelle" userId="S::mnmuel01@louisville.edu::ea193ffa-4d9c-406f-bb4f-6f5d2498934f" providerId="AD" clId="Web-{ACA7050A-345D-41DE-A6B6-051B197FBA43}" dt="2021-10-19T15:42:41.494" v="302"/>
          <ac:spMkLst>
            <pc:docMk/>
            <pc:sldMk cId="3735852984" sldId="263"/>
            <ac:spMk id="13" creationId="{9AB20218-A500-457C-B65C-F3D198B1F717}"/>
          </ac:spMkLst>
        </pc:spChg>
        <pc:spChg chg="add del">
          <ac:chgData name="Mueller,Mikhaela Noelle" userId="S::mnmuel01@louisville.edu::ea193ffa-4d9c-406f-bb4f-6f5d2498934f" providerId="AD" clId="Web-{ACA7050A-345D-41DE-A6B6-051B197FBA43}" dt="2021-10-19T15:42:41.494" v="302"/>
          <ac:spMkLst>
            <pc:docMk/>
            <pc:sldMk cId="3735852984" sldId="263"/>
            <ac:spMk id="15" creationId="{B2C335F7-F61C-4EB4-80F2-4B1438FE66BB}"/>
          </ac:spMkLst>
        </pc:spChg>
        <pc:spChg chg="add">
          <ac:chgData name="Mueller,Mikhaela Noelle" userId="S::mnmuel01@louisville.edu::ea193ffa-4d9c-406f-bb4f-6f5d2498934f" providerId="AD" clId="Web-{ACA7050A-345D-41DE-A6B6-051B197FBA43}" dt="2021-10-19T15:45:30.576" v="317"/>
          <ac:spMkLst>
            <pc:docMk/>
            <pc:sldMk cId="3735852984" sldId="263"/>
            <ac:spMk id="17" creationId="{E8AF3458-709F-4682-8E3C-FA8FECC8ECC6}"/>
          </ac:spMkLst>
        </pc:spChg>
        <pc:picChg chg="add del">
          <ac:chgData name="Mueller,Mikhaela Noelle" userId="S::mnmuel01@louisville.edu::ea193ffa-4d9c-406f-bb4f-6f5d2498934f" providerId="AD" clId="Web-{ACA7050A-345D-41DE-A6B6-051B197FBA43}" dt="2021-10-19T15:42:41.494" v="302"/>
          <ac:picMkLst>
            <pc:docMk/>
            <pc:sldMk cId="3735852984" sldId="263"/>
            <ac:picMk id="5" creationId="{D3C1DF57-381A-4A52-949D-2B2DDBCCF6BC}"/>
          </ac:picMkLst>
        </pc:picChg>
        <pc:picChg chg="add mod">
          <ac:chgData name="Mueller,Mikhaela Noelle" userId="S::mnmuel01@louisville.edu::ea193ffa-4d9c-406f-bb4f-6f5d2498934f" providerId="AD" clId="Web-{ACA7050A-345D-41DE-A6B6-051B197FBA43}" dt="2021-10-19T15:45:30.576" v="317"/>
          <ac:picMkLst>
            <pc:docMk/>
            <pc:sldMk cId="3735852984" sldId="263"/>
            <ac:picMk id="7" creationId="{FB903C7C-BFB1-404F-BBF6-90473759D819}"/>
          </ac:picMkLst>
        </pc:picChg>
        <pc:picChg chg="add del">
          <ac:chgData name="Mueller,Mikhaela Noelle" userId="S::mnmuel01@louisville.edu::ea193ffa-4d9c-406f-bb4f-6f5d2498934f" providerId="AD" clId="Web-{ACA7050A-345D-41DE-A6B6-051B197FBA43}" dt="2021-10-19T15:45:30.576" v="317"/>
          <ac:picMkLst>
            <pc:docMk/>
            <pc:sldMk cId="3735852984" sldId="263"/>
            <ac:picMk id="8" creationId="{1A4C720E-710D-44F8-A8D7-2BAA61E1814B}"/>
          </ac:picMkLst>
        </pc:picChg>
        <pc:picChg chg="add">
          <ac:chgData name="Mueller,Mikhaela Noelle" userId="S::mnmuel01@louisville.edu::ea193ffa-4d9c-406f-bb4f-6f5d2498934f" providerId="AD" clId="Web-{ACA7050A-345D-41DE-A6B6-051B197FBA43}" dt="2021-10-19T15:45:30.576" v="317"/>
          <ac:picMkLst>
            <pc:docMk/>
            <pc:sldMk cId="3735852984" sldId="263"/>
            <ac:picMk id="12" creationId="{F719563D-93CB-4148-9B1C-AB39FA117B48}"/>
          </ac:picMkLst>
        </pc:picChg>
      </pc:sldChg>
      <pc:sldChg chg="addSp delSp modSp new mod setBg">
        <pc:chgData name="Mueller,Mikhaela Noelle" userId="S::mnmuel01@louisville.edu::ea193ffa-4d9c-406f-bb4f-6f5d2498934f" providerId="AD" clId="Web-{ACA7050A-345D-41DE-A6B6-051B197FBA43}" dt="2021-10-19T15:51:03.771" v="390" actId="1076"/>
        <pc:sldMkLst>
          <pc:docMk/>
          <pc:sldMk cId="2711070912" sldId="264"/>
        </pc:sldMkLst>
        <pc:spChg chg="mod">
          <ac:chgData name="Mueller,Mikhaela Noelle" userId="S::mnmuel01@louisville.edu::ea193ffa-4d9c-406f-bb4f-6f5d2498934f" providerId="AD" clId="Web-{ACA7050A-345D-41DE-A6B6-051B197FBA43}" dt="2021-10-19T15:51:03.771" v="390" actId="1076"/>
          <ac:spMkLst>
            <pc:docMk/>
            <pc:sldMk cId="2711070912" sldId="264"/>
            <ac:spMk id="2" creationId="{B9A59DA1-CD7C-4C53-8757-8140C4654FA6}"/>
          </ac:spMkLst>
        </pc:spChg>
        <pc:spChg chg="del mod">
          <ac:chgData name="Mueller,Mikhaela Noelle" userId="S::mnmuel01@louisville.edu::ea193ffa-4d9c-406f-bb4f-6f5d2498934f" providerId="AD" clId="Web-{ACA7050A-345D-41DE-A6B6-051B197FBA43}" dt="2021-10-19T15:47:44.610" v="374"/>
          <ac:spMkLst>
            <pc:docMk/>
            <pc:sldMk cId="2711070912" sldId="264"/>
            <ac:spMk id="3" creationId="{96553839-20D5-4DB2-AB31-0C308C91F0AC}"/>
          </ac:spMkLst>
        </pc:spChg>
        <pc:picChg chg="add">
          <ac:chgData name="Mueller,Mikhaela Noelle" userId="S::mnmuel01@louisville.edu::ea193ffa-4d9c-406f-bb4f-6f5d2498934f" providerId="AD" clId="Web-{ACA7050A-345D-41DE-A6B6-051B197FBA43}" dt="2021-10-19T15:47:37.516" v="373"/>
          <ac:picMkLst>
            <pc:docMk/>
            <pc:sldMk cId="2711070912" sldId="264"/>
            <ac:picMk id="7" creationId="{0AF98DC5-B109-4CCE-940D-63BE0DD11C3D}"/>
          </ac:picMkLst>
        </pc:picChg>
      </pc:sldChg>
      <pc:sldMasterChg chg="add del addSldLayout delSldLayout">
        <pc:chgData name="Mueller,Mikhaela Noelle" userId="S::mnmuel01@louisville.edu::ea193ffa-4d9c-406f-bb4f-6f5d2498934f" providerId="AD" clId="Web-{ACA7050A-345D-41DE-A6B6-051B197FBA43}" dt="2021-10-19T15:27:28.800" v="66"/>
        <pc:sldMasterMkLst>
          <pc:docMk/>
          <pc:sldMasterMk cId="2460954070" sldId="2147483660"/>
        </pc:sldMasterMkLst>
        <pc:sldLayoutChg chg="add del">
          <pc:chgData name="Mueller,Mikhaela Noelle" userId="S::mnmuel01@louisville.edu::ea193ffa-4d9c-406f-bb4f-6f5d2498934f" providerId="AD" clId="Web-{ACA7050A-345D-41DE-A6B6-051B197FBA43}" dt="2021-10-19T15:27:28.800" v="66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8.800" v="66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8.800" v="66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8.800" v="66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8.800" v="66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8.800" v="66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8.800" v="66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8.800" v="66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8.800" v="66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8.800" v="66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8.800" v="6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Mueller,Mikhaela Noelle" userId="S::mnmuel01@louisville.edu::ea193ffa-4d9c-406f-bb4f-6f5d2498934f" providerId="AD" clId="Web-{ACA7050A-345D-41DE-A6B6-051B197FBA43}" dt="2021-10-19T15:31:51.104" v="195"/>
        <pc:sldMasterMkLst>
          <pc:docMk/>
          <pc:sldMasterMk cId="3076357904" sldId="2147483672"/>
        </pc:sldMasterMkLst>
        <pc:sldLayoutChg chg="add del">
          <pc:chgData name="Mueller,Mikhaela Noelle" userId="S::mnmuel01@louisville.edu::ea193ffa-4d9c-406f-bb4f-6f5d2498934f" providerId="AD" clId="Web-{ACA7050A-345D-41DE-A6B6-051B197FBA43}" dt="2021-10-19T15:31:51.104" v="195"/>
          <pc:sldLayoutMkLst>
            <pc:docMk/>
            <pc:sldMasterMk cId="3076357904" sldId="2147483672"/>
            <pc:sldLayoutMk cId="1978041681" sldId="2147483673"/>
          </pc:sldLayoutMkLst>
        </pc:sldLayoutChg>
        <pc:sldLayoutChg chg="add del replId">
          <pc:chgData name="Mueller,Mikhaela Noelle" userId="S::mnmuel01@louisville.edu::ea193ffa-4d9c-406f-bb4f-6f5d2498934f" providerId="AD" clId="Web-{ACA7050A-345D-41DE-A6B6-051B197FBA43}" dt="2021-10-19T15:31:51.104" v="195"/>
          <pc:sldLayoutMkLst>
            <pc:docMk/>
            <pc:sldMasterMk cId="3076357904" sldId="2147483672"/>
            <pc:sldLayoutMk cId="1100021055" sldId="2147483674"/>
          </pc:sldLayoutMkLst>
        </pc:sldLayoutChg>
        <pc:sldLayoutChg chg="add del replId">
          <pc:chgData name="Mueller,Mikhaela Noelle" userId="S::mnmuel01@louisville.edu::ea193ffa-4d9c-406f-bb4f-6f5d2498934f" providerId="AD" clId="Web-{ACA7050A-345D-41DE-A6B6-051B197FBA43}" dt="2021-10-19T15:31:51.104" v="195"/>
          <pc:sldLayoutMkLst>
            <pc:docMk/>
            <pc:sldMasterMk cId="3076357904" sldId="2147483672"/>
            <pc:sldLayoutMk cId="719699444" sldId="2147483675"/>
          </pc:sldLayoutMkLst>
        </pc:sldLayoutChg>
        <pc:sldLayoutChg chg="add del replId">
          <pc:chgData name="Mueller,Mikhaela Noelle" userId="S::mnmuel01@louisville.edu::ea193ffa-4d9c-406f-bb4f-6f5d2498934f" providerId="AD" clId="Web-{ACA7050A-345D-41DE-A6B6-051B197FBA43}" dt="2021-10-19T15:31:51.104" v="195"/>
          <pc:sldLayoutMkLst>
            <pc:docMk/>
            <pc:sldMasterMk cId="3076357904" sldId="2147483672"/>
            <pc:sldLayoutMk cId="915149640" sldId="2147483676"/>
          </pc:sldLayoutMkLst>
        </pc:sldLayoutChg>
        <pc:sldLayoutChg chg="add del replId">
          <pc:chgData name="Mueller,Mikhaela Noelle" userId="S::mnmuel01@louisville.edu::ea193ffa-4d9c-406f-bb4f-6f5d2498934f" providerId="AD" clId="Web-{ACA7050A-345D-41DE-A6B6-051B197FBA43}" dt="2021-10-19T15:31:51.104" v="195"/>
          <pc:sldLayoutMkLst>
            <pc:docMk/>
            <pc:sldMasterMk cId="3076357904" sldId="2147483672"/>
            <pc:sldLayoutMk cId="1584512868" sldId="2147483677"/>
          </pc:sldLayoutMkLst>
        </pc:sldLayoutChg>
        <pc:sldLayoutChg chg="add del replId">
          <pc:chgData name="Mueller,Mikhaela Noelle" userId="S::mnmuel01@louisville.edu::ea193ffa-4d9c-406f-bb4f-6f5d2498934f" providerId="AD" clId="Web-{ACA7050A-345D-41DE-A6B6-051B197FBA43}" dt="2021-10-19T15:31:51.104" v="195"/>
          <pc:sldLayoutMkLst>
            <pc:docMk/>
            <pc:sldMasterMk cId="3076357904" sldId="2147483672"/>
            <pc:sldLayoutMk cId="3780725759" sldId="2147483678"/>
          </pc:sldLayoutMkLst>
        </pc:sldLayoutChg>
        <pc:sldLayoutChg chg="add del replId">
          <pc:chgData name="Mueller,Mikhaela Noelle" userId="S::mnmuel01@louisville.edu::ea193ffa-4d9c-406f-bb4f-6f5d2498934f" providerId="AD" clId="Web-{ACA7050A-345D-41DE-A6B6-051B197FBA43}" dt="2021-10-19T15:31:51.104" v="195"/>
          <pc:sldLayoutMkLst>
            <pc:docMk/>
            <pc:sldMasterMk cId="3076357904" sldId="2147483672"/>
            <pc:sldLayoutMk cId="3394390080" sldId="2147483679"/>
          </pc:sldLayoutMkLst>
        </pc:sldLayoutChg>
        <pc:sldLayoutChg chg="add del replId">
          <pc:chgData name="Mueller,Mikhaela Noelle" userId="S::mnmuel01@louisville.edu::ea193ffa-4d9c-406f-bb4f-6f5d2498934f" providerId="AD" clId="Web-{ACA7050A-345D-41DE-A6B6-051B197FBA43}" dt="2021-10-19T15:31:51.104" v="195"/>
          <pc:sldLayoutMkLst>
            <pc:docMk/>
            <pc:sldMasterMk cId="3076357904" sldId="2147483672"/>
            <pc:sldLayoutMk cId="4147610327" sldId="2147483680"/>
          </pc:sldLayoutMkLst>
        </pc:sldLayoutChg>
        <pc:sldLayoutChg chg="add del replId">
          <pc:chgData name="Mueller,Mikhaela Noelle" userId="S::mnmuel01@louisville.edu::ea193ffa-4d9c-406f-bb4f-6f5d2498934f" providerId="AD" clId="Web-{ACA7050A-345D-41DE-A6B6-051B197FBA43}" dt="2021-10-19T15:31:51.104" v="195"/>
          <pc:sldLayoutMkLst>
            <pc:docMk/>
            <pc:sldMasterMk cId="3076357904" sldId="2147483672"/>
            <pc:sldLayoutMk cId="4076031641" sldId="2147483681"/>
          </pc:sldLayoutMkLst>
        </pc:sldLayoutChg>
        <pc:sldLayoutChg chg="add del replId">
          <pc:chgData name="Mueller,Mikhaela Noelle" userId="S::mnmuel01@louisville.edu::ea193ffa-4d9c-406f-bb4f-6f5d2498934f" providerId="AD" clId="Web-{ACA7050A-345D-41DE-A6B6-051B197FBA43}" dt="2021-10-19T15:31:51.104" v="195"/>
          <pc:sldLayoutMkLst>
            <pc:docMk/>
            <pc:sldMasterMk cId="3076357904" sldId="2147483672"/>
            <pc:sldLayoutMk cId="1433901429" sldId="2147483682"/>
          </pc:sldLayoutMkLst>
        </pc:sldLayoutChg>
        <pc:sldLayoutChg chg="add del replId">
          <pc:chgData name="Mueller,Mikhaela Noelle" userId="S::mnmuel01@louisville.edu::ea193ffa-4d9c-406f-bb4f-6f5d2498934f" providerId="AD" clId="Web-{ACA7050A-345D-41DE-A6B6-051B197FBA43}" dt="2021-10-19T15:31:51.104" v="195"/>
          <pc:sldLayoutMkLst>
            <pc:docMk/>
            <pc:sldMasterMk cId="3076357904" sldId="2147483672"/>
            <pc:sldLayoutMk cId="1568493411" sldId="2147483683"/>
          </pc:sldLayoutMkLst>
        </pc:sldLayoutChg>
      </pc:sldMasterChg>
      <pc:sldMasterChg chg="add del addSldLayout delSldLayout">
        <pc:chgData name="Mueller,Mikhaela Noelle" userId="S::mnmuel01@louisville.edu::ea193ffa-4d9c-406f-bb4f-6f5d2498934f" providerId="AD" clId="Web-{ACA7050A-345D-41DE-A6B6-051B197FBA43}" dt="2021-10-19T15:30:23.820" v="188"/>
        <pc:sldMasterMkLst>
          <pc:docMk/>
          <pc:sldMasterMk cId="2067442785" sldId="2147483684"/>
        </pc:sldMasterMkLst>
        <pc:sldLayoutChg chg="add del">
          <pc:chgData name="Mueller,Mikhaela Noelle" userId="S::mnmuel01@louisville.edu::ea193ffa-4d9c-406f-bb4f-6f5d2498934f" providerId="AD" clId="Web-{ACA7050A-345D-41DE-A6B6-051B197FBA43}" dt="2021-10-19T15:30:23.820" v="188"/>
          <pc:sldLayoutMkLst>
            <pc:docMk/>
            <pc:sldMasterMk cId="2067442785" sldId="2147483684"/>
            <pc:sldLayoutMk cId="3994833211" sldId="2147483685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0:23.820" v="188"/>
          <pc:sldLayoutMkLst>
            <pc:docMk/>
            <pc:sldMasterMk cId="2067442785" sldId="2147483684"/>
            <pc:sldLayoutMk cId="4083140249" sldId="2147483686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0:23.820" v="188"/>
          <pc:sldLayoutMkLst>
            <pc:docMk/>
            <pc:sldMasterMk cId="2067442785" sldId="2147483684"/>
            <pc:sldLayoutMk cId="2120125740" sldId="2147483687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0:23.820" v="188"/>
          <pc:sldLayoutMkLst>
            <pc:docMk/>
            <pc:sldMasterMk cId="2067442785" sldId="2147483684"/>
            <pc:sldLayoutMk cId="1925860531" sldId="2147483688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0:23.820" v="188"/>
          <pc:sldLayoutMkLst>
            <pc:docMk/>
            <pc:sldMasterMk cId="2067442785" sldId="2147483684"/>
            <pc:sldLayoutMk cId="212517308" sldId="2147483689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0:23.820" v="188"/>
          <pc:sldLayoutMkLst>
            <pc:docMk/>
            <pc:sldMasterMk cId="2067442785" sldId="2147483684"/>
            <pc:sldLayoutMk cId="1969866242" sldId="2147483690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0:23.820" v="188"/>
          <pc:sldLayoutMkLst>
            <pc:docMk/>
            <pc:sldMasterMk cId="2067442785" sldId="2147483684"/>
            <pc:sldLayoutMk cId="330154131" sldId="2147483691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0:23.820" v="188"/>
          <pc:sldLayoutMkLst>
            <pc:docMk/>
            <pc:sldMasterMk cId="2067442785" sldId="2147483684"/>
            <pc:sldLayoutMk cId="3140502906" sldId="2147483692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0:23.820" v="188"/>
          <pc:sldLayoutMkLst>
            <pc:docMk/>
            <pc:sldMasterMk cId="2067442785" sldId="2147483684"/>
            <pc:sldLayoutMk cId="902619694" sldId="2147483693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0:23.820" v="188"/>
          <pc:sldLayoutMkLst>
            <pc:docMk/>
            <pc:sldMasterMk cId="2067442785" sldId="2147483684"/>
            <pc:sldLayoutMk cId="2990098577" sldId="2147483694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0:23.820" v="188"/>
          <pc:sldLayoutMkLst>
            <pc:docMk/>
            <pc:sldMasterMk cId="2067442785" sldId="2147483684"/>
            <pc:sldLayoutMk cId="1982944879" sldId="2147483695"/>
          </pc:sldLayoutMkLst>
        </pc:sldLayoutChg>
      </pc:sldMasterChg>
      <pc:sldMasterChg chg="add del addSldLayout delSldLayout">
        <pc:chgData name="Mueller,Mikhaela Noelle" userId="S::mnmuel01@louisville.edu::ea193ffa-4d9c-406f-bb4f-6f5d2498934f" providerId="AD" clId="Web-{ACA7050A-345D-41DE-A6B6-051B197FBA43}" dt="2021-10-19T15:27:28.706" v="65"/>
        <pc:sldMasterMkLst>
          <pc:docMk/>
          <pc:sldMasterMk cId="209203210" sldId="2147483685"/>
        </pc:sldMasterMkLst>
        <pc:sldLayoutChg chg="add del">
          <pc:chgData name="Mueller,Mikhaela Noelle" userId="S::mnmuel01@louisville.edu::ea193ffa-4d9c-406f-bb4f-6f5d2498934f" providerId="AD" clId="Web-{ACA7050A-345D-41DE-A6B6-051B197FBA43}" dt="2021-10-19T15:27:28.706" v="65"/>
          <pc:sldLayoutMkLst>
            <pc:docMk/>
            <pc:sldMasterMk cId="209203210" sldId="2147483685"/>
            <pc:sldLayoutMk cId="2450990089" sldId="2147483674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8.706" v="65"/>
          <pc:sldLayoutMkLst>
            <pc:docMk/>
            <pc:sldMasterMk cId="209203210" sldId="2147483685"/>
            <pc:sldLayoutMk cId="1389932887" sldId="2147483675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8.706" v="65"/>
          <pc:sldLayoutMkLst>
            <pc:docMk/>
            <pc:sldMasterMk cId="209203210" sldId="2147483685"/>
            <pc:sldLayoutMk cId="3058640954" sldId="2147483676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8.706" v="65"/>
          <pc:sldLayoutMkLst>
            <pc:docMk/>
            <pc:sldMasterMk cId="209203210" sldId="2147483685"/>
            <pc:sldLayoutMk cId="1155900244" sldId="2147483677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8.706" v="65"/>
          <pc:sldLayoutMkLst>
            <pc:docMk/>
            <pc:sldMasterMk cId="209203210" sldId="2147483685"/>
            <pc:sldLayoutMk cId="443437552" sldId="2147483678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8.706" v="65"/>
          <pc:sldLayoutMkLst>
            <pc:docMk/>
            <pc:sldMasterMk cId="209203210" sldId="2147483685"/>
            <pc:sldLayoutMk cId="571825186" sldId="2147483679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8.706" v="65"/>
          <pc:sldLayoutMkLst>
            <pc:docMk/>
            <pc:sldMasterMk cId="209203210" sldId="2147483685"/>
            <pc:sldLayoutMk cId="2615435012" sldId="2147483680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8.706" v="65"/>
          <pc:sldLayoutMkLst>
            <pc:docMk/>
            <pc:sldMasterMk cId="209203210" sldId="2147483685"/>
            <pc:sldLayoutMk cId="2987749026" sldId="2147483681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8.706" v="65"/>
          <pc:sldLayoutMkLst>
            <pc:docMk/>
            <pc:sldMasterMk cId="209203210" sldId="2147483685"/>
            <pc:sldLayoutMk cId="3749726013" sldId="2147483682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8.706" v="65"/>
          <pc:sldLayoutMkLst>
            <pc:docMk/>
            <pc:sldMasterMk cId="209203210" sldId="2147483685"/>
            <pc:sldLayoutMk cId="2258543404" sldId="2147483683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8.706" v="65"/>
          <pc:sldLayoutMkLst>
            <pc:docMk/>
            <pc:sldMasterMk cId="209203210" sldId="2147483685"/>
            <pc:sldLayoutMk cId="2757898615" sldId="2147483684"/>
          </pc:sldLayoutMkLst>
        </pc:sldLayoutChg>
      </pc:sldMasterChg>
      <pc:sldMasterChg chg="add del addSldLayout delSldLayout">
        <pc:chgData name="Mueller,Mikhaela Noelle" userId="S::mnmuel01@louisville.edu::ea193ffa-4d9c-406f-bb4f-6f5d2498934f" providerId="AD" clId="Web-{ACA7050A-345D-41DE-A6B6-051B197FBA43}" dt="2021-10-19T15:27:22.925" v="57"/>
        <pc:sldMasterMkLst>
          <pc:docMk/>
          <pc:sldMasterMk cId="3089535577" sldId="2147483685"/>
        </pc:sldMasterMkLst>
        <pc:sldLayoutChg chg="add del">
          <pc:chgData name="Mueller,Mikhaela Noelle" userId="S::mnmuel01@louisville.edu::ea193ffa-4d9c-406f-bb4f-6f5d2498934f" providerId="AD" clId="Web-{ACA7050A-345D-41DE-A6B6-051B197FBA43}" dt="2021-10-19T15:27:22.925" v="57"/>
          <pc:sldLayoutMkLst>
            <pc:docMk/>
            <pc:sldMasterMk cId="3089535577" sldId="2147483685"/>
            <pc:sldLayoutMk cId="3834004921" sldId="2147483674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2.925" v="57"/>
          <pc:sldLayoutMkLst>
            <pc:docMk/>
            <pc:sldMasterMk cId="3089535577" sldId="2147483685"/>
            <pc:sldLayoutMk cId="4137778884" sldId="2147483675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2.925" v="57"/>
          <pc:sldLayoutMkLst>
            <pc:docMk/>
            <pc:sldMasterMk cId="3089535577" sldId="2147483685"/>
            <pc:sldLayoutMk cId="2130110764" sldId="2147483676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2.925" v="57"/>
          <pc:sldLayoutMkLst>
            <pc:docMk/>
            <pc:sldMasterMk cId="3089535577" sldId="2147483685"/>
            <pc:sldLayoutMk cId="1398278083" sldId="2147483677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2.925" v="57"/>
          <pc:sldLayoutMkLst>
            <pc:docMk/>
            <pc:sldMasterMk cId="3089535577" sldId="2147483685"/>
            <pc:sldLayoutMk cId="2575571841" sldId="2147483678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2.925" v="57"/>
          <pc:sldLayoutMkLst>
            <pc:docMk/>
            <pc:sldMasterMk cId="3089535577" sldId="2147483685"/>
            <pc:sldLayoutMk cId="2124560609" sldId="2147483679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2.925" v="57"/>
          <pc:sldLayoutMkLst>
            <pc:docMk/>
            <pc:sldMasterMk cId="3089535577" sldId="2147483685"/>
            <pc:sldLayoutMk cId="503706002" sldId="2147483680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2.925" v="57"/>
          <pc:sldLayoutMkLst>
            <pc:docMk/>
            <pc:sldMasterMk cId="3089535577" sldId="2147483685"/>
            <pc:sldLayoutMk cId="1419849316" sldId="2147483681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2.925" v="57"/>
          <pc:sldLayoutMkLst>
            <pc:docMk/>
            <pc:sldMasterMk cId="3089535577" sldId="2147483685"/>
            <pc:sldLayoutMk cId="3040254086" sldId="2147483682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2.925" v="57"/>
          <pc:sldLayoutMkLst>
            <pc:docMk/>
            <pc:sldMasterMk cId="3089535577" sldId="2147483685"/>
            <pc:sldLayoutMk cId="1735840265" sldId="2147483683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2.925" v="57"/>
          <pc:sldLayoutMkLst>
            <pc:docMk/>
            <pc:sldMasterMk cId="3089535577" sldId="2147483685"/>
            <pc:sldLayoutMk cId="3248356402" sldId="2147483684"/>
          </pc:sldLayoutMkLst>
        </pc:sldLayoutChg>
      </pc:sldMasterChg>
      <pc:sldMasterChg chg="add del addSldLayout delSldLayout">
        <pc:chgData name="Mueller,Mikhaela Noelle" userId="S::mnmuel01@louisville.edu::ea193ffa-4d9c-406f-bb4f-6f5d2498934f" providerId="AD" clId="Web-{ACA7050A-345D-41DE-A6B6-051B197FBA43}" dt="2021-10-19T15:27:26.863" v="59"/>
        <pc:sldMasterMkLst>
          <pc:docMk/>
          <pc:sldMasterMk cId="3720159461" sldId="2147483711"/>
        </pc:sldMasterMkLst>
        <pc:sldLayoutChg chg="add del">
          <pc:chgData name="Mueller,Mikhaela Noelle" userId="S::mnmuel01@louisville.edu::ea193ffa-4d9c-406f-bb4f-6f5d2498934f" providerId="AD" clId="Web-{ACA7050A-345D-41DE-A6B6-051B197FBA43}" dt="2021-10-19T15:27:26.863" v="59"/>
          <pc:sldLayoutMkLst>
            <pc:docMk/>
            <pc:sldMasterMk cId="3720159461" sldId="2147483711"/>
            <pc:sldLayoutMk cId="233490954" sldId="2147483700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6.863" v="59"/>
          <pc:sldLayoutMkLst>
            <pc:docMk/>
            <pc:sldMasterMk cId="3720159461" sldId="2147483711"/>
            <pc:sldLayoutMk cId="2120782709" sldId="2147483701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6.863" v="59"/>
          <pc:sldLayoutMkLst>
            <pc:docMk/>
            <pc:sldMasterMk cId="3720159461" sldId="2147483711"/>
            <pc:sldLayoutMk cId="349604732" sldId="2147483702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6.863" v="59"/>
          <pc:sldLayoutMkLst>
            <pc:docMk/>
            <pc:sldMasterMk cId="3720159461" sldId="2147483711"/>
            <pc:sldLayoutMk cId="3497087183" sldId="2147483703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6.863" v="59"/>
          <pc:sldLayoutMkLst>
            <pc:docMk/>
            <pc:sldMasterMk cId="3720159461" sldId="2147483711"/>
            <pc:sldLayoutMk cId="3730216177" sldId="2147483704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6.863" v="59"/>
          <pc:sldLayoutMkLst>
            <pc:docMk/>
            <pc:sldMasterMk cId="3720159461" sldId="2147483711"/>
            <pc:sldLayoutMk cId="1143006299" sldId="2147483705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6.863" v="59"/>
          <pc:sldLayoutMkLst>
            <pc:docMk/>
            <pc:sldMasterMk cId="3720159461" sldId="2147483711"/>
            <pc:sldLayoutMk cId="2872698900" sldId="2147483706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6.863" v="59"/>
          <pc:sldLayoutMkLst>
            <pc:docMk/>
            <pc:sldMasterMk cId="3720159461" sldId="2147483711"/>
            <pc:sldLayoutMk cId="900427666" sldId="2147483707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6.863" v="59"/>
          <pc:sldLayoutMkLst>
            <pc:docMk/>
            <pc:sldMasterMk cId="3720159461" sldId="2147483711"/>
            <pc:sldLayoutMk cId="1636093580" sldId="2147483708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6.863" v="59"/>
          <pc:sldLayoutMkLst>
            <pc:docMk/>
            <pc:sldMasterMk cId="3720159461" sldId="2147483711"/>
            <pc:sldLayoutMk cId="1182673848" sldId="2147483709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26.863" v="59"/>
          <pc:sldLayoutMkLst>
            <pc:docMk/>
            <pc:sldMasterMk cId="3720159461" sldId="2147483711"/>
            <pc:sldLayoutMk cId="4091078944" sldId="2147483710"/>
          </pc:sldLayoutMkLst>
        </pc:sldLayoutChg>
      </pc:sldMasterChg>
      <pc:sldMasterChg chg="add del addSldLayout delSldLayout">
        <pc:chgData name="Mueller,Mikhaela Noelle" userId="S::mnmuel01@louisville.edu::ea193ffa-4d9c-406f-bb4f-6f5d2498934f" providerId="AD" clId="Web-{ACA7050A-345D-41DE-A6B6-051B197FBA43}" dt="2021-10-19T15:27:12.253" v="51"/>
        <pc:sldMasterMkLst>
          <pc:docMk/>
          <pc:sldMasterMk cId="1968675456" sldId="2147483730"/>
        </pc:sldMasterMkLst>
        <pc:sldLayoutChg chg="add del">
          <pc:chgData name="Mueller,Mikhaela Noelle" userId="S::mnmuel01@louisville.edu::ea193ffa-4d9c-406f-bb4f-6f5d2498934f" providerId="AD" clId="Web-{ACA7050A-345D-41DE-A6B6-051B197FBA43}" dt="2021-10-19T15:27:12.253" v="51"/>
          <pc:sldLayoutMkLst>
            <pc:docMk/>
            <pc:sldMasterMk cId="1968675456" sldId="2147483730"/>
            <pc:sldLayoutMk cId="3628335270" sldId="2147483713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12.253" v="51"/>
          <pc:sldLayoutMkLst>
            <pc:docMk/>
            <pc:sldMasterMk cId="1968675456" sldId="2147483730"/>
            <pc:sldLayoutMk cId="1578283895" sldId="2147483714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12.253" v="51"/>
          <pc:sldLayoutMkLst>
            <pc:docMk/>
            <pc:sldMasterMk cId="1968675456" sldId="2147483730"/>
            <pc:sldLayoutMk cId="720910980" sldId="2147483715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12.253" v="51"/>
          <pc:sldLayoutMkLst>
            <pc:docMk/>
            <pc:sldMasterMk cId="1968675456" sldId="2147483730"/>
            <pc:sldLayoutMk cId="2237013747" sldId="2147483716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12.253" v="51"/>
          <pc:sldLayoutMkLst>
            <pc:docMk/>
            <pc:sldMasterMk cId="1968675456" sldId="2147483730"/>
            <pc:sldLayoutMk cId="3106677470" sldId="2147483717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12.253" v="51"/>
          <pc:sldLayoutMkLst>
            <pc:docMk/>
            <pc:sldMasterMk cId="1968675456" sldId="2147483730"/>
            <pc:sldLayoutMk cId="2517268371" sldId="2147483718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12.253" v="51"/>
          <pc:sldLayoutMkLst>
            <pc:docMk/>
            <pc:sldMasterMk cId="1968675456" sldId="2147483730"/>
            <pc:sldLayoutMk cId="3589058630" sldId="2147483719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12.253" v="51"/>
          <pc:sldLayoutMkLst>
            <pc:docMk/>
            <pc:sldMasterMk cId="1968675456" sldId="2147483730"/>
            <pc:sldLayoutMk cId="730922605" sldId="2147483720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12.253" v="51"/>
          <pc:sldLayoutMkLst>
            <pc:docMk/>
            <pc:sldMasterMk cId="1968675456" sldId="2147483730"/>
            <pc:sldLayoutMk cId="442376590" sldId="2147483721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12.253" v="51"/>
          <pc:sldLayoutMkLst>
            <pc:docMk/>
            <pc:sldMasterMk cId="1968675456" sldId="2147483730"/>
            <pc:sldLayoutMk cId="3556339539" sldId="2147483722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12.253" v="51"/>
          <pc:sldLayoutMkLst>
            <pc:docMk/>
            <pc:sldMasterMk cId="1968675456" sldId="2147483730"/>
            <pc:sldLayoutMk cId="1342525647" sldId="2147483723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12.253" v="51"/>
          <pc:sldLayoutMkLst>
            <pc:docMk/>
            <pc:sldMasterMk cId="1968675456" sldId="2147483730"/>
            <pc:sldLayoutMk cId="721940365" sldId="2147483724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12.253" v="51"/>
          <pc:sldLayoutMkLst>
            <pc:docMk/>
            <pc:sldMasterMk cId="1968675456" sldId="2147483730"/>
            <pc:sldLayoutMk cId="2411039556" sldId="2147483725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12.253" v="51"/>
          <pc:sldLayoutMkLst>
            <pc:docMk/>
            <pc:sldMasterMk cId="1968675456" sldId="2147483730"/>
            <pc:sldLayoutMk cId="3535392317" sldId="2147483726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12.253" v="51"/>
          <pc:sldLayoutMkLst>
            <pc:docMk/>
            <pc:sldMasterMk cId="1968675456" sldId="2147483730"/>
            <pc:sldLayoutMk cId="757104253" sldId="2147483727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12.253" v="51"/>
          <pc:sldLayoutMkLst>
            <pc:docMk/>
            <pc:sldMasterMk cId="1968675456" sldId="2147483730"/>
            <pc:sldLayoutMk cId="2189923855" sldId="2147483728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7:12.253" v="51"/>
          <pc:sldLayoutMkLst>
            <pc:docMk/>
            <pc:sldMasterMk cId="1968675456" sldId="2147483730"/>
            <pc:sldLayoutMk cId="339989860" sldId="2147483729"/>
          </pc:sldLayoutMkLst>
        </pc:sldLayoutChg>
      </pc:sldMasterChg>
      <pc:sldMasterChg chg="add del addSldLayout delSldLayout">
        <pc:chgData name="Mueller,Mikhaela Noelle" userId="S::mnmuel01@louisville.edu::ea193ffa-4d9c-406f-bb4f-6f5d2498934f" providerId="AD" clId="Web-{ACA7050A-345D-41DE-A6B6-051B197FBA43}" dt="2021-10-19T15:31:21.087" v="192"/>
        <pc:sldMasterMkLst>
          <pc:docMk/>
          <pc:sldMasterMk cId="1269814620" sldId="2147483746"/>
        </pc:sldMasterMkLst>
        <pc:sldLayoutChg chg="add del">
          <pc:chgData name="Mueller,Mikhaela Noelle" userId="S::mnmuel01@louisville.edu::ea193ffa-4d9c-406f-bb4f-6f5d2498934f" providerId="AD" clId="Web-{ACA7050A-345D-41DE-A6B6-051B197FBA43}" dt="2021-10-19T15:31:21.087" v="192"/>
          <pc:sldLayoutMkLst>
            <pc:docMk/>
            <pc:sldMasterMk cId="1269814620" sldId="2147483746"/>
            <pc:sldLayoutMk cId="2463238292" sldId="2147483735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1:21.087" v="192"/>
          <pc:sldLayoutMkLst>
            <pc:docMk/>
            <pc:sldMasterMk cId="1269814620" sldId="2147483746"/>
            <pc:sldLayoutMk cId="1161727024" sldId="2147483736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1:21.087" v="192"/>
          <pc:sldLayoutMkLst>
            <pc:docMk/>
            <pc:sldMasterMk cId="1269814620" sldId="2147483746"/>
            <pc:sldLayoutMk cId="3278666793" sldId="2147483737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1:21.087" v="192"/>
          <pc:sldLayoutMkLst>
            <pc:docMk/>
            <pc:sldMasterMk cId="1269814620" sldId="2147483746"/>
            <pc:sldLayoutMk cId="2383418598" sldId="2147483738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1:21.087" v="192"/>
          <pc:sldLayoutMkLst>
            <pc:docMk/>
            <pc:sldMasterMk cId="1269814620" sldId="2147483746"/>
            <pc:sldLayoutMk cId="3050561242" sldId="2147483739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1:21.087" v="192"/>
          <pc:sldLayoutMkLst>
            <pc:docMk/>
            <pc:sldMasterMk cId="1269814620" sldId="2147483746"/>
            <pc:sldLayoutMk cId="2397721642" sldId="2147483740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1:21.087" v="192"/>
          <pc:sldLayoutMkLst>
            <pc:docMk/>
            <pc:sldMasterMk cId="1269814620" sldId="2147483746"/>
            <pc:sldLayoutMk cId="2820324349" sldId="2147483741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1:21.087" v="192"/>
          <pc:sldLayoutMkLst>
            <pc:docMk/>
            <pc:sldMasterMk cId="1269814620" sldId="2147483746"/>
            <pc:sldLayoutMk cId="2437565964" sldId="2147483742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1:21.087" v="192"/>
          <pc:sldLayoutMkLst>
            <pc:docMk/>
            <pc:sldMasterMk cId="1269814620" sldId="2147483746"/>
            <pc:sldLayoutMk cId="1578702355" sldId="2147483743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1:21.087" v="192"/>
          <pc:sldLayoutMkLst>
            <pc:docMk/>
            <pc:sldMasterMk cId="1269814620" sldId="2147483746"/>
            <pc:sldLayoutMk cId="3031108018" sldId="2147483744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1:21.087" v="192"/>
          <pc:sldLayoutMkLst>
            <pc:docMk/>
            <pc:sldMasterMk cId="1269814620" sldId="2147483746"/>
            <pc:sldLayoutMk cId="1517552997" sldId="2147483745"/>
          </pc:sldLayoutMkLst>
        </pc:sldLayoutChg>
      </pc:sldMasterChg>
      <pc:sldMasterChg chg="add del addSldLayout delSldLayout">
        <pc:chgData name="Mueller,Mikhaela Noelle" userId="S::mnmuel01@louisville.edu::ea193ffa-4d9c-406f-bb4f-6f5d2498934f" providerId="AD" clId="Web-{ACA7050A-345D-41DE-A6B6-051B197FBA43}" dt="2021-10-19T15:31:51.041" v="194"/>
        <pc:sldMasterMkLst>
          <pc:docMk/>
          <pc:sldMasterMk cId="952334517" sldId="2147483772"/>
        </pc:sldMasterMkLst>
        <pc:sldLayoutChg chg="add del">
          <pc:chgData name="Mueller,Mikhaela Noelle" userId="S::mnmuel01@louisville.edu::ea193ffa-4d9c-406f-bb4f-6f5d2498934f" providerId="AD" clId="Web-{ACA7050A-345D-41DE-A6B6-051B197FBA43}" dt="2021-10-19T15:31:51.041" v="194"/>
          <pc:sldLayoutMkLst>
            <pc:docMk/>
            <pc:sldMasterMk cId="952334517" sldId="2147483772"/>
            <pc:sldLayoutMk cId="1590753678" sldId="2147483761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1:51.041" v="194"/>
          <pc:sldLayoutMkLst>
            <pc:docMk/>
            <pc:sldMasterMk cId="952334517" sldId="2147483772"/>
            <pc:sldLayoutMk cId="729687706" sldId="2147483762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1:51.041" v="194"/>
          <pc:sldLayoutMkLst>
            <pc:docMk/>
            <pc:sldMasterMk cId="952334517" sldId="2147483772"/>
            <pc:sldLayoutMk cId="3961270451" sldId="2147483763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1:51.041" v="194"/>
          <pc:sldLayoutMkLst>
            <pc:docMk/>
            <pc:sldMasterMk cId="952334517" sldId="2147483772"/>
            <pc:sldLayoutMk cId="520442843" sldId="2147483764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1:51.041" v="194"/>
          <pc:sldLayoutMkLst>
            <pc:docMk/>
            <pc:sldMasterMk cId="952334517" sldId="2147483772"/>
            <pc:sldLayoutMk cId="807902318" sldId="2147483765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1:51.041" v="194"/>
          <pc:sldLayoutMkLst>
            <pc:docMk/>
            <pc:sldMasterMk cId="952334517" sldId="2147483772"/>
            <pc:sldLayoutMk cId="540920347" sldId="2147483766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1:51.041" v="194"/>
          <pc:sldLayoutMkLst>
            <pc:docMk/>
            <pc:sldMasterMk cId="952334517" sldId="2147483772"/>
            <pc:sldLayoutMk cId="1729616897" sldId="2147483767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1:51.041" v="194"/>
          <pc:sldLayoutMkLst>
            <pc:docMk/>
            <pc:sldMasterMk cId="952334517" sldId="2147483772"/>
            <pc:sldLayoutMk cId="299251132" sldId="2147483768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1:51.041" v="194"/>
          <pc:sldLayoutMkLst>
            <pc:docMk/>
            <pc:sldMasterMk cId="952334517" sldId="2147483772"/>
            <pc:sldLayoutMk cId="616888945" sldId="2147483769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1:51.041" v="194"/>
          <pc:sldLayoutMkLst>
            <pc:docMk/>
            <pc:sldMasterMk cId="952334517" sldId="2147483772"/>
            <pc:sldLayoutMk cId="1188374692" sldId="2147483770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1:51.041" v="194"/>
          <pc:sldLayoutMkLst>
            <pc:docMk/>
            <pc:sldMasterMk cId="952334517" sldId="2147483772"/>
            <pc:sldLayoutMk cId="4200062506" sldId="2147483771"/>
          </pc:sldLayoutMkLst>
        </pc:sldLayoutChg>
      </pc:sldMasterChg>
      <pc:sldMasterChg chg="add del addSldLayout delSldLayout">
        <pc:chgData name="Mueller,Mikhaela Noelle" userId="S::mnmuel01@louisville.edu::ea193ffa-4d9c-406f-bb4f-6f5d2498934f" providerId="AD" clId="Web-{ACA7050A-345D-41DE-A6B6-051B197FBA43}" dt="2021-10-19T15:28:19.895" v="75"/>
        <pc:sldMasterMkLst>
          <pc:docMk/>
          <pc:sldMasterMk cId="3843870598" sldId="2147483772"/>
        </pc:sldMasterMkLst>
        <pc:sldLayoutChg chg="add del">
          <pc:chgData name="Mueller,Mikhaela Noelle" userId="S::mnmuel01@louisville.edu::ea193ffa-4d9c-406f-bb4f-6f5d2498934f" providerId="AD" clId="Web-{ACA7050A-345D-41DE-A6B6-051B197FBA43}" dt="2021-10-19T15:28:19.895" v="75"/>
          <pc:sldLayoutMkLst>
            <pc:docMk/>
            <pc:sldMasterMk cId="3843870598" sldId="2147483772"/>
            <pc:sldLayoutMk cId="2631145805" sldId="2147483761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8:19.895" v="75"/>
          <pc:sldLayoutMkLst>
            <pc:docMk/>
            <pc:sldMasterMk cId="3843870598" sldId="2147483772"/>
            <pc:sldLayoutMk cId="1214773715" sldId="2147483762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8:19.895" v="75"/>
          <pc:sldLayoutMkLst>
            <pc:docMk/>
            <pc:sldMasterMk cId="3843870598" sldId="2147483772"/>
            <pc:sldLayoutMk cId="2585209366" sldId="2147483763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8:19.895" v="75"/>
          <pc:sldLayoutMkLst>
            <pc:docMk/>
            <pc:sldMasterMk cId="3843870598" sldId="2147483772"/>
            <pc:sldLayoutMk cId="3453594320" sldId="2147483764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8:19.895" v="75"/>
          <pc:sldLayoutMkLst>
            <pc:docMk/>
            <pc:sldMasterMk cId="3843870598" sldId="2147483772"/>
            <pc:sldLayoutMk cId="2884612466" sldId="2147483765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8:19.895" v="75"/>
          <pc:sldLayoutMkLst>
            <pc:docMk/>
            <pc:sldMasterMk cId="3843870598" sldId="2147483772"/>
            <pc:sldLayoutMk cId="327961460" sldId="2147483766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8:19.895" v="75"/>
          <pc:sldLayoutMkLst>
            <pc:docMk/>
            <pc:sldMasterMk cId="3843870598" sldId="2147483772"/>
            <pc:sldLayoutMk cId="30503888" sldId="2147483767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8:19.895" v="75"/>
          <pc:sldLayoutMkLst>
            <pc:docMk/>
            <pc:sldMasterMk cId="3843870598" sldId="2147483772"/>
            <pc:sldLayoutMk cId="1833744293" sldId="2147483768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8:19.895" v="75"/>
          <pc:sldLayoutMkLst>
            <pc:docMk/>
            <pc:sldMasterMk cId="3843870598" sldId="2147483772"/>
            <pc:sldLayoutMk cId="1849336114" sldId="2147483769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8:19.895" v="75"/>
          <pc:sldLayoutMkLst>
            <pc:docMk/>
            <pc:sldMasterMk cId="3843870598" sldId="2147483772"/>
            <pc:sldLayoutMk cId="1484477181" sldId="2147483770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8:19.895" v="75"/>
          <pc:sldLayoutMkLst>
            <pc:docMk/>
            <pc:sldMasterMk cId="3843870598" sldId="2147483772"/>
            <pc:sldLayoutMk cId="2201359443" sldId="2147483771"/>
          </pc:sldLayoutMkLst>
        </pc:sldLayoutChg>
      </pc:sldMasterChg>
      <pc:sldMasterChg chg="add del addSldLayout delSldLayout">
        <pc:chgData name="Mueller,Mikhaela Noelle" userId="S::mnmuel01@louisville.edu::ea193ffa-4d9c-406f-bb4f-6f5d2498934f" providerId="AD" clId="Web-{ACA7050A-345D-41DE-A6B6-051B197FBA43}" dt="2021-10-19T15:28:27.348" v="77"/>
        <pc:sldMasterMkLst>
          <pc:docMk/>
          <pc:sldMasterMk cId="451808859" sldId="2147483785"/>
        </pc:sldMasterMkLst>
        <pc:sldLayoutChg chg="add del">
          <pc:chgData name="Mueller,Mikhaela Noelle" userId="S::mnmuel01@louisville.edu::ea193ffa-4d9c-406f-bb4f-6f5d2498934f" providerId="AD" clId="Web-{ACA7050A-345D-41DE-A6B6-051B197FBA43}" dt="2021-10-19T15:28:27.348" v="77"/>
          <pc:sldLayoutMkLst>
            <pc:docMk/>
            <pc:sldMasterMk cId="451808859" sldId="2147483785"/>
            <pc:sldLayoutMk cId="4276099096" sldId="2147483774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8:27.348" v="77"/>
          <pc:sldLayoutMkLst>
            <pc:docMk/>
            <pc:sldMasterMk cId="451808859" sldId="2147483785"/>
            <pc:sldLayoutMk cId="2534024808" sldId="2147483775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8:27.348" v="77"/>
          <pc:sldLayoutMkLst>
            <pc:docMk/>
            <pc:sldMasterMk cId="451808859" sldId="2147483785"/>
            <pc:sldLayoutMk cId="3084297588" sldId="2147483776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8:27.348" v="77"/>
          <pc:sldLayoutMkLst>
            <pc:docMk/>
            <pc:sldMasterMk cId="451808859" sldId="2147483785"/>
            <pc:sldLayoutMk cId="409372038" sldId="2147483777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8:27.348" v="77"/>
          <pc:sldLayoutMkLst>
            <pc:docMk/>
            <pc:sldMasterMk cId="451808859" sldId="2147483785"/>
            <pc:sldLayoutMk cId="1535082722" sldId="2147483778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8:27.348" v="77"/>
          <pc:sldLayoutMkLst>
            <pc:docMk/>
            <pc:sldMasterMk cId="451808859" sldId="2147483785"/>
            <pc:sldLayoutMk cId="554989794" sldId="2147483779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8:27.348" v="77"/>
          <pc:sldLayoutMkLst>
            <pc:docMk/>
            <pc:sldMasterMk cId="451808859" sldId="2147483785"/>
            <pc:sldLayoutMk cId="886056429" sldId="2147483780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8:27.348" v="77"/>
          <pc:sldLayoutMkLst>
            <pc:docMk/>
            <pc:sldMasterMk cId="451808859" sldId="2147483785"/>
            <pc:sldLayoutMk cId="382891389" sldId="2147483781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8:27.348" v="77"/>
          <pc:sldLayoutMkLst>
            <pc:docMk/>
            <pc:sldMasterMk cId="451808859" sldId="2147483785"/>
            <pc:sldLayoutMk cId="2167512953" sldId="2147483782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8:27.348" v="77"/>
          <pc:sldLayoutMkLst>
            <pc:docMk/>
            <pc:sldMasterMk cId="451808859" sldId="2147483785"/>
            <pc:sldLayoutMk cId="382223645" sldId="2147483783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28:27.348" v="77"/>
          <pc:sldLayoutMkLst>
            <pc:docMk/>
            <pc:sldMasterMk cId="451808859" sldId="2147483785"/>
            <pc:sldLayoutMk cId="1873212082" sldId="2147483784"/>
          </pc:sldLayoutMkLst>
        </pc:sldLayoutChg>
      </pc:sldMasterChg>
      <pc:sldMasterChg chg="add del addSldLayout delSldLayout">
        <pc:chgData name="Mueller,Mikhaela Noelle" userId="S::mnmuel01@louisville.edu::ea193ffa-4d9c-406f-bb4f-6f5d2498934f" providerId="AD" clId="Web-{ACA7050A-345D-41DE-A6B6-051B197FBA43}" dt="2021-10-19T15:36:12.016" v="202"/>
        <pc:sldMasterMkLst>
          <pc:docMk/>
          <pc:sldMasterMk cId="3881104706" sldId="2147483785"/>
        </pc:sldMasterMkLst>
        <pc:sldLayoutChg chg="add del">
          <pc:chgData name="Mueller,Mikhaela Noelle" userId="S::mnmuel01@louisville.edu::ea193ffa-4d9c-406f-bb4f-6f5d2498934f" providerId="AD" clId="Web-{ACA7050A-345D-41DE-A6B6-051B197FBA43}" dt="2021-10-19T15:36:12.016" v="202"/>
          <pc:sldLayoutMkLst>
            <pc:docMk/>
            <pc:sldMasterMk cId="3881104706" sldId="2147483785"/>
            <pc:sldLayoutMk cId="4048678038" sldId="2147483774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6:12.016" v="202"/>
          <pc:sldLayoutMkLst>
            <pc:docMk/>
            <pc:sldMasterMk cId="3881104706" sldId="2147483785"/>
            <pc:sldLayoutMk cId="2943724570" sldId="2147483775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6:12.016" v="202"/>
          <pc:sldLayoutMkLst>
            <pc:docMk/>
            <pc:sldMasterMk cId="3881104706" sldId="2147483785"/>
            <pc:sldLayoutMk cId="1882788085" sldId="2147483776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6:12.016" v="202"/>
          <pc:sldLayoutMkLst>
            <pc:docMk/>
            <pc:sldMasterMk cId="3881104706" sldId="2147483785"/>
            <pc:sldLayoutMk cId="2291503822" sldId="2147483777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6:12.016" v="202"/>
          <pc:sldLayoutMkLst>
            <pc:docMk/>
            <pc:sldMasterMk cId="3881104706" sldId="2147483785"/>
            <pc:sldLayoutMk cId="3692932985" sldId="2147483778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6:12.016" v="202"/>
          <pc:sldLayoutMkLst>
            <pc:docMk/>
            <pc:sldMasterMk cId="3881104706" sldId="2147483785"/>
            <pc:sldLayoutMk cId="1811890959" sldId="2147483779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6:12.016" v="202"/>
          <pc:sldLayoutMkLst>
            <pc:docMk/>
            <pc:sldMasterMk cId="3881104706" sldId="2147483785"/>
            <pc:sldLayoutMk cId="1662426829" sldId="2147483780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6:12.016" v="202"/>
          <pc:sldLayoutMkLst>
            <pc:docMk/>
            <pc:sldMasterMk cId="3881104706" sldId="2147483785"/>
            <pc:sldLayoutMk cId="3446468946" sldId="2147483781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6:12.016" v="202"/>
          <pc:sldLayoutMkLst>
            <pc:docMk/>
            <pc:sldMasterMk cId="3881104706" sldId="2147483785"/>
            <pc:sldLayoutMk cId="2512286394" sldId="2147483782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6:12.016" v="202"/>
          <pc:sldLayoutMkLst>
            <pc:docMk/>
            <pc:sldMasterMk cId="3881104706" sldId="2147483785"/>
            <pc:sldLayoutMk cId="3898559593" sldId="2147483783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6:12.016" v="202"/>
          <pc:sldLayoutMkLst>
            <pc:docMk/>
            <pc:sldMasterMk cId="3881104706" sldId="2147483785"/>
            <pc:sldLayoutMk cId="2500647330" sldId="2147483784"/>
          </pc:sldLayoutMkLst>
        </pc:sldLayoutChg>
      </pc:sldMasterChg>
      <pc:sldMasterChg chg="add del addSldLayout delSldLayout">
        <pc:chgData name="Mueller,Mikhaela Noelle" userId="S::mnmuel01@louisville.edu::ea193ffa-4d9c-406f-bb4f-6f5d2498934f" providerId="AD" clId="Web-{ACA7050A-345D-41DE-A6B6-051B197FBA43}" dt="2021-10-19T15:33:07.980" v="199"/>
        <pc:sldMasterMkLst>
          <pc:docMk/>
          <pc:sldMasterMk cId="620283964" sldId="2147483822"/>
        </pc:sldMasterMkLst>
        <pc:sldLayoutChg chg="add del">
          <pc:chgData name="Mueller,Mikhaela Noelle" userId="S::mnmuel01@louisville.edu::ea193ffa-4d9c-406f-bb4f-6f5d2498934f" providerId="AD" clId="Web-{ACA7050A-345D-41DE-A6B6-051B197FBA43}" dt="2021-10-19T15:33:07.980" v="199"/>
          <pc:sldLayoutMkLst>
            <pc:docMk/>
            <pc:sldMasterMk cId="620283964" sldId="2147483822"/>
            <pc:sldLayoutMk cId="626497257" sldId="2147483811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3:07.980" v="199"/>
          <pc:sldLayoutMkLst>
            <pc:docMk/>
            <pc:sldMasterMk cId="620283964" sldId="2147483822"/>
            <pc:sldLayoutMk cId="124238545" sldId="2147483812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3:07.980" v="199"/>
          <pc:sldLayoutMkLst>
            <pc:docMk/>
            <pc:sldMasterMk cId="620283964" sldId="2147483822"/>
            <pc:sldLayoutMk cId="1157091964" sldId="2147483813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3:07.980" v="199"/>
          <pc:sldLayoutMkLst>
            <pc:docMk/>
            <pc:sldMasterMk cId="620283964" sldId="2147483822"/>
            <pc:sldLayoutMk cId="1510421834" sldId="2147483814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3:07.980" v="199"/>
          <pc:sldLayoutMkLst>
            <pc:docMk/>
            <pc:sldMasterMk cId="620283964" sldId="2147483822"/>
            <pc:sldLayoutMk cId="544164007" sldId="2147483815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3:07.980" v="199"/>
          <pc:sldLayoutMkLst>
            <pc:docMk/>
            <pc:sldMasterMk cId="620283964" sldId="2147483822"/>
            <pc:sldLayoutMk cId="2999417106" sldId="2147483816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3:07.980" v="199"/>
          <pc:sldLayoutMkLst>
            <pc:docMk/>
            <pc:sldMasterMk cId="620283964" sldId="2147483822"/>
            <pc:sldLayoutMk cId="1973048805" sldId="2147483817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3:07.980" v="199"/>
          <pc:sldLayoutMkLst>
            <pc:docMk/>
            <pc:sldMasterMk cId="620283964" sldId="2147483822"/>
            <pc:sldLayoutMk cId="1426947646" sldId="2147483818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3:07.980" v="199"/>
          <pc:sldLayoutMkLst>
            <pc:docMk/>
            <pc:sldMasterMk cId="620283964" sldId="2147483822"/>
            <pc:sldLayoutMk cId="2590026486" sldId="2147483819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3:07.980" v="199"/>
          <pc:sldLayoutMkLst>
            <pc:docMk/>
            <pc:sldMasterMk cId="620283964" sldId="2147483822"/>
            <pc:sldLayoutMk cId="2054620637" sldId="2147483820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33:07.980" v="199"/>
          <pc:sldLayoutMkLst>
            <pc:docMk/>
            <pc:sldMasterMk cId="620283964" sldId="2147483822"/>
            <pc:sldLayoutMk cId="3955317175" sldId="2147483821"/>
          </pc:sldLayoutMkLst>
        </pc:sldLayoutChg>
      </pc:sldMasterChg>
      <pc:sldMasterChg chg="add del addSldLayout delSldLayout">
        <pc:chgData name="Mueller,Mikhaela Noelle" userId="S::mnmuel01@louisville.edu::ea193ffa-4d9c-406f-bb4f-6f5d2498934f" providerId="AD" clId="Web-{ACA7050A-345D-41DE-A6B6-051B197FBA43}" dt="2021-10-19T15:43:30.323" v="306"/>
        <pc:sldMasterMkLst>
          <pc:docMk/>
          <pc:sldMasterMk cId="116952394" sldId="2147483848"/>
        </pc:sldMasterMkLst>
        <pc:sldLayoutChg chg="add del">
          <pc:chgData name="Mueller,Mikhaela Noelle" userId="S::mnmuel01@louisville.edu::ea193ffa-4d9c-406f-bb4f-6f5d2498934f" providerId="AD" clId="Web-{ACA7050A-345D-41DE-A6B6-051B197FBA43}" dt="2021-10-19T15:43:30.323" v="306"/>
          <pc:sldLayoutMkLst>
            <pc:docMk/>
            <pc:sldMasterMk cId="116952394" sldId="2147483848"/>
            <pc:sldLayoutMk cId="3736286144" sldId="2147483837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43:30.323" v="306"/>
          <pc:sldLayoutMkLst>
            <pc:docMk/>
            <pc:sldMasterMk cId="116952394" sldId="2147483848"/>
            <pc:sldLayoutMk cId="1890882440" sldId="2147483838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43:30.323" v="306"/>
          <pc:sldLayoutMkLst>
            <pc:docMk/>
            <pc:sldMasterMk cId="116952394" sldId="2147483848"/>
            <pc:sldLayoutMk cId="2425280308" sldId="2147483839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43:30.323" v="306"/>
          <pc:sldLayoutMkLst>
            <pc:docMk/>
            <pc:sldMasterMk cId="116952394" sldId="2147483848"/>
            <pc:sldLayoutMk cId="2333458228" sldId="2147483840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43:30.323" v="306"/>
          <pc:sldLayoutMkLst>
            <pc:docMk/>
            <pc:sldMasterMk cId="116952394" sldId="2147483848"/>
            <pc:sldLayoutMk cId="245485115" sldId="2147483841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43:30.323" v="306"/>
          <pc:sldLayoutMkLst>
            <pc:docMk/>
            <pc:sldMasterMk cId="116952394" sldId="2147483848"/>
            <pc:sldLayoutMk cId="2417690583" sldId="2147483842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43:30.323" v="306"/>
          <pc:sldLayoutMkLst>
            <pc:docMk/>
            <pc:sldMasterMk cId="116952394" sldId="2147483848"/>
            <pc:sldLayoutMk cId="247480983" sldId="2147483843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43:30.323" v="306"/>
          <pc:sldLayoutMkLst>
            <pc:docMk/>
            <pc:sldMasterMk cId="116952394" sldId="2147483848"/>
            <pc:sldLayoutMk cId="4123592894" sldId="2147483844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43:30.323" v="306"/>
          <pc:sldLayoutMkLst>
            <pc:docMk/>
            <pc:sldMasterMk cId="116952394" sldId="2147483848"/>
            <pc:sldLayoutMk cId="3327712490" sldId="2147483845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43:30.323" v="306"/>
          <pc:sldLayoutMkLst>
            <pc:docMk/>
            <pc:sldMasterMk cId="116952394" sldId="2147483848"/>
            <pc:sldLayoutMk cId="2237635255" sldId="2147483846"/>
          </pc:sldLayoutMkLst>
        </pc:sldLayoutChg>
        <pc:sldLayoutChg chg="add del">
          <pc:chgData name="Mueller,Mikhaela Noelle" userId="S::mnmuel01@louisville.edu::ea193ffa-4d9c-406f-bb4f-6f5d2498934f" providerId="AD" clId="Web-{ACA7050A-345D-41DE-A6B6-051B197FBA43}" dt="2021-10-19T15:43:30.323" v="306"/>
          <pc:sldLayoutMkLst>
            <pc:docMk/>
            <pc:sldMasterMk cId="116952394" sldId="2147483848"/>
            <pc:sldLayoutMk cId="1889569776" sldId="2147483847"/>
          </pc:sldLayoutMkLst>
        </pc:sldLayoutChg>
      </pc:sldMasterChg>
      <pc:sldMasterChg chg="add addSldLayout modSldLayout">
        <pc:chgData name="Mueller,Mikhaela Noelle" userId="S::mnmuel01@louisville.edu::ea193ffa-4d9c-406f-bb4f-6f5d2498934f" providerId="AD" clId="Web-{ACA7050A-345D-41DE-A6B6-051B197FBA43}" dt="2021-10-19T15:43:30.323" v="306"/>
        <pc:sldMasterMkLst>
          <pc:docMk/>
          <pc:sldMasterMk cId="935082276" sldId="2147483849"/>
        </pc:sldMasterMkLst>
        <pc:sldLayoutChg chg="add mod replId">
          <pc:chgData name="Mueller,Mikhaela Noelle" userId="S::mnmuel01@louisville.edu::ea193ffa-4d9c-406f-bb4f-6f5d2498934f" providerId="AD" clId="Web-{ACA7050A-345D-41DE-A6B6-051B197FBA43}" dt="2021-10-19T15:43:30.323" v="306"/>
          <pc:sldLayoutMkLst>
            <pc:docMk/>
            <pc:sldMasterMk cId="935082276" sldId="2147483849"/>
            <pc:sldLayoutMk cId="2611253494" sldId="2147483850"/>
          </pc:sldLayoutMkLst>
        </pc:sldLayoutChg>
        <pc:sldLayoutChg chg="add mod replId">
          <pc:chgData name="Mueller,Mikhaela Noelle" userId="S::mnmuel01@louisville.edu::ea193ffa-4d9c-406f-bb4f-6f5d2498934f" providerId="AD" clId="Web-{ACA7050A-345D-41DE-A6B6-051B197FBA43}" dt="2021-10-19T15:43:30.323" v="306"/>
          <pc:sldLayoutMkLst>
            <pc:docMk/>
            <pc:sldMasterMk cId="935082276" sldId="2147483849"/>
            <pc:sldLayoutMk cId="3697203031" sldId="2147483851"/>
          </pc:sldLayoutMkLst>
        </pc:sldLayoutChg>
        <pc:sldLayoutChg chg="add mod replId">
          <pc:chgData name="Mueller,Mikhaela Noelle" userId="S::mnmuel01@louisville.edu::ea193ffa-4d9c-406f-bb4f-6f5d2498934f" providerId="AD" clId="Web-{ACA7050A-345D-41DE-A6B6-051B197FBA43}" dt="2021-10-19T15:43:30.323" v="306"/>
          <pc:sldLayoutMkLst>
            <pc:docMk/>
            <pc:sldMasterMk cId="935082276" sldId="2147483849"/>
            <pc:sldLayoutMk cId="1562072236" sldId="2147483852"/>
          </pc:sldLayoutMkLst>
        </pc:sldLayoutChg>
        <pc:sldLayoutChg chg="add mod replId">
          <pc:chgData name="Mueller,Mikhaela Noelle" userId="S::mnmuel01@louisville.edu::ea193ffa-4d9c-406f-bb4f-6f5d2498934f" providerId="AD" clId="Web-{ACA7050A-345D-41DE-A6B6-051B197FBA43}" dt="2021-10-19T15:43:30.323" v="306"/>
          <pc:sldLayoutMkLst>
            <pc:docMk/>
            <pc:sldMasterMk cId="935082276" sldId="2147483849"/>
            <pc:sldLayoutMk cId="1524256053" sldId="2147483853"/>
          </pc:sldLayoutMkLst>
        </pc:sldLayoutChg>
        <pc:sldLayoutChg chg="add mod replId">
          <pc:chgData name="Mueller,Mikhaela Noelle" userId="S::mnmuel01@louisville.edu::ea193ffa-4d9c-406f-bb4f-6f5d2498934f" providerId="AD" clId="Web-{ACA7050A-345D-41DE-A6B6-051B197FBA43}" dt="2021-10-19T15:43:30.323" v="306"/>
          <pc:sldLayoutMkLst>
            <pc:docMk/>
            <pc:sldMasterMk cId="935082276" sldId="2147483849"/>
            <pc:sldLayoutMk cId="2660886873" sldId="2147483854"/>
          </pc:sldLayoutMkLst>
        </pc:sldLayoutChg>
        <pc:sldLayoutChg chg="add mod replId">
          <pc:chgData name="Mueller,Mikhaela Noelle" userId="S::mnmuel01@louisville.edu::ea193ffa-4d9c-406f-bb4f-6f5d2498934f" providerId="AD" clId="Web-{ACA7050A-345D-41DE-A6B6-051B197FBA43}" dt="2021-10-19T15:43:30.323" v="306"/>
          <pc:sldLayoutMkLst>
            <pc:docMk/>
            <pc:sldMasterMk cId="935082276" sldId="2147483849"/>
            <pc:sldLayoutMk cId="824465450" sldId="2147483855"/>
          </pc:sldLayoutMkLst>
        </pc:sldLayoutChg>
        <pc:sldLayoutChg chg="add mod replId">
          <pc:chgData name="Mueller,Mikhaela Noelle" userId="S::mnmuel01@louisville.edu::ea193ffa-4d9c-406f-bb4f-6f5d2498934f" providerId="AD" clId="Web-{ACA7050A-345D-41DE-A6B6-051B197FBA43}" dt="2021-10-19T15:43:30.323" v="306"/>
          <pc:sldLayoutMkLst>
            <pc:docMk/>
            <pc:sldMasterMk cId="935082276" sldId="2147483849"/>
            <pc:sldLayoutMk cId="3342298541" sldId="2147483856"/>
          </pc:sldLayoutMkLst>
        </pc:sldLayoutChg>
        <pc:sldLayoutChg chg="add mod replId">
          <pc:chgData name="Mueller,Mikhaela Noelle" userId="S::mnmuel01@louisville.edu::ea193ffa-4d9c-406f-bb4f-6f5d2498934f" providerId="AD" clId="Web-{ACA7050A-345D-41DE-A6B6-051B197FBA43}" dt="2021-10-19T15:43:30.323" v="306"/>
          <pc:sldLayoutMkLst>
            <pc:docMk/>
            <pc:sldMasterMk cId="935082276" sldId="2147483849"/>
            <pc:sldLayoutMk cId="784691667" sldId="2147483857"/>
          </pc:sldLayoutMkLst>
        </pc:sldLayoutChg>
        <pc:sldLayoutChg chg="add mod replId">
          <pc:chgData name="Mueller,Mikhaela Noelle" userId="S::mnmuel01@louisville.edu::ea193ffa-4d9c-406f-bb4f-6f5d2498934f" providerId="AD" clId="Web-{ACA7050A-345D-41DE-A6B6-051B197FBA43}" dt="2021-10-19T15:43:30.323" v="306"/>
          <pc:sldLayoutMkLst>
            <pc:docMk/>
            <pc:sldMasterMk cId="935082276" sldId="2147483849"/>
            <pc:sldLayoutMk cId="322881824" sldId="2147483858"/>
          </pc:sldLayoutMkLst>
        </pc:sldLayoutChg>
        <pc:sldLayoutChg chg="add mod replId">
          <pc:chgData name="Mueller,Mikhaela Noelle" userId="S::mnmuel01@louisville.edu::ea193ffa-4d9c-406f-bb4f-6f5d2498934f" providerId="AD" clId="Web-{ACA7050A-345D-41DE-A6B6-051B197FBA43}" dt="2021-10-19T15:43:30.323" v="306"/>
          <pc:sldLayoutMkLst>
            <pc:docMk/>
            <pc:sldMasterMk cId="935082276" sldId="2147483849"/>
            <pc:sldLayoutMk cId="2566329618" sldId="2147483859"/>
          </pc:sldLayoutMkLst>
        </pc:sldLayoutChg>
        <pc:sldLayoutChg chg="add mod replId">
          <pc:chgData name="Mueller,Mikhaela Noelle" userId="S::mnmuel01@louisville.edu::ea193ffa-4d9c-406f-bb4f-6f5d2498934f" providerId="AD" clId="Web-{ACA7050A-345D-41DE-A6B6-051B197FBA43}" dt="2021-10-19T15:43:30.323" v="306"/>
          <pc:sldLayoutMkLst>
            <pc:docMk/>
            <pc:sldMasterMk cId="935082276" sldId="2147483849"/>
            <pc:sldLayoutMk cId="494899448" sldId="2147483860"/>
          </pc:sldLayoutMkLst>
        </pc:sldLayoutChg>
        <pc:sldLayoutChg chg="add mod replId">
          <pc:chgData name="Mueller,Mikhaela Noelle" userId="S::mnmuel01@louisville.edu::ea193ffa-4d9c-406f-bb4f-6f5d2498934f" providerId="AD" clId="Web-{ACA7050A-345D-41DE-A6B6-051B197FBA43}" dt="2021-10-19T15:43:30.323" v="306"/>
          <pc:sldLayoutMkLst>
            <pc:docMk/>
            <pc:sldMasterMk cId="935082276" sldId="2147483849"/>
            <pc:sldLayoutMk cId="2081695353" sldId="2147483861"/>
          </pc:sldLayoutMkLst>
        </pc:sldLayoutChg>
        <pc:sldLayoutChg chg="add mod replId">
          <pc:chgData name="Mueller,Mikhaela Noelle" userId="S::mnmuel01@louisville.edu::ea193ffa-4d9c-406f-bb4f-6f5d2498934f" providerId="AD" clId="Web-{ACA7050A-345D-41DE-A6B6-051B197FBA43}" dt="2021-10-19T15:43:30.323" v="306"/>
          <pc:sldLayoutMkLst>
            <pc:docMk/>
            <pc:sldMasterMk cId="935082276" sldId="2147483849"/>
            <pc:sldLayoutMk cId="1190243317" sldId="2147483862"/>
          </pc:sldLayoutMkLst>
        </pc:sldLayoutChg>
        <pc:sldLayoutChg chg="add mod replId">
          <pc:chgData name="Mueller,Mikhaela Noelle" userId="S::mnmuel01@louisville.edu::ea193ffa-4d9c-406f-bb4f-6f5d2498934f" providerId="AD" clId="Web-{ACA7050A-345D-41DE-A6B6-051B197FBA43}" dt="2021-10-19T15:43:30.323" v="306"/>
          <pc:sldLayoutMkLst>
            <pc:docMk/>
            <pc:sldMasterMk cId="935082276" sldId="2147483849"/>
            <pc:sldLayoutMk cId="2408173548" sldId="2147483863"/>
          </pc:sldLayoutMkLst>
        </pc:sldLayoutChg>
        <pc:sldLayoutChg chg="add mod replId">
          <pc:chgData name="Mueller,Mikhaela Noelle" userId="S::mnmuel01@louisville.edu::ea193ffa-4d9c-406f-bb4f-6f5d2498934f" providerId="AD" clId="Web-{ACA7050A-345D-41DE-A6B6-051B197FBA43}" dt="2021-10-19T15:43:30.323" v="306"/>
          <pc:sldLayoutMkLst>
            <pc:docMk/>
            <pc:sldMasterMk cId="935082276" sldId="2147483849"/>
            <pc:sldLayoutMk cId="4027402147" sldId="2147483864"/>
          </pc:sldLayoutMkLst>
        </pc:sldLayoutChg>
        <pc:sldLayoutChg chg="add mod replId">
          <pc:chgData name="Mueller,Mikhaela Noelle" userId="S::mnmuel01@louisville.edu::ea193ffa-4d9c-406f-bb4f-6f5d2498934f" providerId="AD" clId="Web-{ACA7050A-345D-41DE-A6B6-051B197FBA43}" dt="2021-10-19T15:43:30.323" v="306"/>
          <pc:sldLayoutMkLst>
            <pc:docMk/>
            <pc:sldMasterMk cId="935082276" sldId="2147483849"/>
            <pc:sldLayoutMk cId="3267841117" sldId="2147483865"/>
          </pc:sldLayoutMkLst>
        </pc:sldLayoutChg>
        <pc:sldLayoutChg chg="add mod replId">
          <pc:chgData name="Mueller,Mikhaela Noelle" userId="S::mnmuel01@louisville.edu::ea193ffa-4d9c-406f-bb4f-6f5d2498934f" providerId="AD" clId="Web-{ACA7050A-345D-41DE-A6B6-051B197FBA43}" dt="2021-10-19T15:43:30.323" v="306"/>
          <pc:sldLayoutMkLst>
            <pc:docMk/>
            <pc:sldMasterMk cId="935082276" sldId="2147483849"/>
            <pc:sldLayoutMk cId="420594880" sldId="2147483866"/>
          </pc:sldLayoutMkLst>
        </pc:sldLayoutChg>
      </pc:sldMasterChg>
    </pc:docChg>
  </pc:docChgLst>
  <pc:docChgLst>
    <pc:chgData name="Hogue,Meredith Reagan" userId="S::mrhogu02@louisville.edu::061a7ff5-8fa9-4730-8621-796eb831baee" providerId="AD" clId="Web-{AD30B8A3-A538-42F4-A6F1-8F6DCA0402D3}"/>
    <pc:docChg chg="addSld modSld">
      <pc:chgData name="Hogue,Meredith Reagan" userId="S::mrhogu02@louisville.edu::061a7ff5-8fa9-4730-8621-796eb831baee" providerId="AD" clId="Web-{AD30B8A3-A538-42F4-A6F1-8F6DCA0402D3}" dt="2021-10-26T02:33:26.315" v="343"/>
      <pc:docMkLst>
        <pc:docMk/>
      </pc:docMkLst>
      <pc:sldChg chg="modSp addAnim modAnim">
        <pc:chgData name="Hogue,Meredith Reagan" userId="S::mrhogu02@louisville.edu::061a7ff5-8fa9-4730-8621-796eb831baee" providerId="AD" clId="Web-{AD30B8A3-A538-42F4-A6F1-8F6DCA0402D3}" dt="2021-10-26T02:33:26.315" v="343"/>
        <pc:sldMkLst>
          <pc:docMk/>
          <pc:sldMk cId="3586600097" sldId="262"/>
        </pc:sldMkLst>
        <pc:spChg chg="mod">
          <ac:chgData name="Hogue,Meredith Reagan" userId="S::mrhogu02@louisville.edu::061a7ff5-8fa9-4730-8621-796eb831baee" providerId="AD" clId="Web-{AD30B8A3-A538-42F4-A6F1-8F6DCA0402D3}" dt="2021-10-26T02:33:15.190" v="342" actId="20577"/>
          <ac:spMkLst>
            <pc:docMk/>
            <pc:sldMk cId="3586600097" sldId="262"/>
            <ac:spMk id="3" creationId="{E890D4BA-3CD2-4C87-ACC8-99FF2F2C33B3}"/>
          </ac:spMkLst>
        </pc:spChg>
      </pc:sldChg>
      <pc:sldChg chg="modSp">
        <pc:chgData name="Hogue,Meredith Reagan" userId="S::mrhogu02@louisville.edu::061a7ff5-8fa9-4730-8621-796eb831baee" providerId="AD" clId="Web-{AD30B8A3-A538-42F4-A6F1-8F6DCA0402D3}" dt="2021-10-26T00:12:04.114" v="96" actId="20577"/>
        <pc:sldMkLst>
          <pc:docMk/>
          <pc:sldMk cId="2361752610" sldId="268"/>
        </pc:sldMkLst>
        <pc:spChg chg="mod">
          <ac:chgData name="Hogue,Meredith Reagan" userId="S::mrhogu02@louisville.edu::061a7ff5-8fa9-4730-8621-796eb831baee" providerId="AD" clId="Web-{AD30B8A3-A538-42F4-A6F1-8F6DCA0402D3}" dt="2021-10-26T00:12:04.114" v="96" actId="20577"/>
          <ac:spMkLst>
            <pc:docMk/>
            <pc:sldMk cId="2361752610" sldId="268"/>
            <ac:spMk id="2" creationId="{9A7D04E6-3800-4FB6-8161-9691264C470F}"/>
          </ac:spMkLst>
        </pc:spChg>
      </pc:sldChg>
      <pc:sldChg chg="addSp delSp modSp new addAnim modAnim">
        <pc:chgData name="Hogue,Meredith Reagan" userId="S::mrhogu02@louisville.edu::061a7ff5-8fa9-4730-8621-796eb831baee" providerId="AD" clId="Web-{AD30B8A3-A538-42F4-A6F1-8F6DCA0402D3}" dt="2021-10-26T02:27:25.296" v="109" actId="20577"/>
        <pc:sldMkLst>
          <pc:docMk/>
          <pc:sldMk cId="2605077564" sldId="270"/>
        </pc:sldMkLst>
        <pc:spChg chg="mod">
          <ac:chgData name="Hogue,Meredith Reagan" userId="S::mrhogu02@louisville.edu::061a7ff5-8fa9-4730-8621-796eb831baee" providerId="AD" clId="Web-{AD30B8A3-A538-42F4-A6F1-8F6DCA0402D3}" dt="2021-10-26T02:27:25.296" v="109" actId="20577"/>
          <ac:spMkLst>
            <pc:docMk/>
            <pc:sldMk cId="2605077564" sldId="270"/>
            <ac:spMk id="2" creationId="{1755CBAC-ABBA-4962-B8A7-A823057FA380}"/>
          </ac:spMkLst>
        </pc:spChg>
        <pc:spChg chg="del">
          <ac:chgData name="Hogue,Meredith Reagan" userId="S::mrhogu02@louisville.edu::061a7ff5-8fa9-4730-8621-796eb831baee" providerId="AD" clId="Web-{AD30B8A3-A538-42F4-A6F1-8F6DCA0402D3}" dt="2021-10-26T02:25:51.764" v="100"/>
          <ac:spMkLst>
            <pc:docMk/>
            <pc:sldMk cId="2605077564" sldId="270"/>
            <ac:spMk id="3" creationId="{DFFA2E98-B320-44AF-A4B8-48BDD281C182}"/>
          </ac:spMkLst>
        </pc:spChg>
        <pc:picChg chg="add mod ord">
          <ac:chgData name="Hogue,Meredith Reagan" userId="S::mrhogu02@louisville.edu::061a7ff5-8fa9-4730-8621-796eb831baee" providerId="AD" clId="Web-{AD30B8A3-A538-42F4-A6F1-8F6DCA0402D3}" dt="2021-10-26T02:26:11.826" v="106" actId="1076"/>
          <ac:picMkLst>
            <pc:docMk/>
            <pc:sldMk cId="2605077564" sldId="270"/>
            <ac:picMk id="4" creationId="{A17450EE-BA1A-4CAE-A804-8ABAB445A10C}"/>
          </ac:picMkLst>
        </pc:picChg>
      </pc:sldChg>
      <pc:sldChg chg="modSp new">
        <pc:chgData name="Hogue,Meredith Reagan" userId="S::mrhogu02@louisville.edu::061a7ff5-8fa9-4730-8621-796eb831baee" providerId="AD" clId="Web-{AD30B8A3-A538-42F4-A6F1-8F6DCA0402D3}" dt="2021-10-26T02:27:44.749" v="110" actId="20577"/>
        <pc:sldMkLst>
          <pc:docMk/>
          <pc:sldMk cId="3245542674" sldId="271"/>
        </pc:sldMkLst>
        <pc:spChg chg="mod">
          <ac:chgData name="Hogue,Meredith Reagan" userId="S::mrhogu02@louisville.edu::061a7ff5-8fa9-4730-8621-796eb831baee" providerId="AD" clId="Web-{AD30B8A3-A538-42F4-A6F1-8F6DCA0402D3}" dt="2021-10-26T02:27:44.749" v="110" actId="20577"/>
          <ac:spMkLst>
            <pc:docMk/>
            <pc:sldMk cId="3245542674" sldId="271"/>
            <ac:spMk id="2" creationId="{82DE652C-E9C1-424F-821A-A60F45AE7BFC}"/>
          </ac:spMkLst>
        </pc:spChg>
      </pc:sldChg>
      <pc:sldChg chg="modSp new">
        <pc:chgData name="Hogue,Meredith Reagan" userId="S::mrhogu02@louisville.edu::061a7ff5-8fa9-4730-8621-796eb831baee" providerId="AD" clId="Web-{AD30B8A3-A538-42F4-A6F1-8F6DCA0402D3}" dt="2021-10-26T02:27:55.421" v="111" actId="20577"/>
        <pc:sldMkLst>
          <pc:docMk/>
          <pc:sldMk cId="1289282380" sldId="272"/>
        </pc:sldMkLst>
        <pc:spChg chg="mod">
          <ac:chgData name="Hogue,Meredith Reagan" userId="S::mrhogu02@louisville.edu::061a7ff5-8fa9-4730-8621-796eb831baee" providerId="AD" clId="Web-{AD30B8A3-A538-42F4-A6F1-8F6DCA0402D3}" dt="2021-10-26T02:27:55.421" v="111" actId="20577"/>
          <ac:spMkLst>
            <pc:docMk/>
            <pc:sldMk cId="1289282380" sldId="272"/>
            <ac:spMk id="2" creationId="{BEDD11B4-6839-4CAB-A26B-B40E17DB114C}"/>
          </ac:spMkLst>
        </pc:spChg>
      </pc:sldChg>
    </pc:docChg>
  </pc:docChgLst>
  <pc:docChgLst>
    <pc:chgData name="Mueller,Mikhaela Noelle" userId="S::mnmuel01@louisville.edu::ea193ffa-4d9c-406f-bb4f-6f5d2498934f" providerId="AD" clId="Web-{D2C4C0B9-4F1C-4881-B77D-9943DE4D91AE}"/>
    <pc:docChg chg="modSld">
      <pc:chgData name="Mueller,Mikhaela Noelle" userId="S::mnmuel01@louisville.edu::ea193ffa-4d9c-406f-bb4f-6f5d2498934f" providerId="AD" clId="Web-{D2C4C0B9-4F1C-4881-B77D-9943DE4D91AE}" dt="2021-10-25T18:15:54.872" v="18"/>
      <pc:docMkLst>
        <pc:docMk/>
      </pc:docMkLst>
      <pc:sldChg chg="addSp delSp modSp addAnim delAnim">
        <pc:chgData name="Mueller,Mikhaela Noelle" userId="S::mnmuel01@louisville.edu::ea193ffa-4d9c-406f-bb4f-6f5d2498934f" providerId="AD" clId="Web-{D2C4C0B9-4F1C-4881-B77D-9943DE4D91AE}" dt="2021-10-25T18:15:54.872" v="18"/>
        <pc:sldMkLst>
          <pc:docMk/>
          <pc:sldMk cId="1513446221" sldId="265"/>
        </pc:sldMkLst>
        <pc:spChg chg="mod">
          <ac:chgData name="Mueller,Mikhaela Noelle" userId="S::mnmuel01@louisville.edu::ea193ffa-4d9c-406f-bb4f-6f5d2498934f" providerId="AD" clId="Web-{D2C4C0B9-4F1C-4881-B77D-9943DE4D91AE}" dt="2021-10-25T18:14:30.795" v="3" actId="14100"/>
          <ac:spMkLst>
            <pc:docMk/>
            <pc:sldMk cId="1513446221" sldId="265"/>
            <ac:spMk id="2" creationId="{CF97995A-F13D-4811-B672-8BA2DE402AC0}"/>
          </ac:spMkLst>
        </pc:spChg>
        <pc:picChg chg="add del mod">
          <ac:chgData name="Mueller,Mikhaela Noelle" userId="S::mnmuel01@louisville.edu::ea193ffa-4d9c-406f-bb4f-6f5d2498934f" providerId="AD" clId="Web-{D2C4C0B9-4F1C-4881-B77D-9943DE4D91AE}" dt="2021-10-25T18:15:44.451" v="13"/>
          <ac:picMkLst>
            <pc:docMk/>
            <pc:sldMk cId="1513446221" sldId="265"/>
            <ac:picMk id="3" creationId="{D9B94705-AADD-4252-9BA0-F9E60693A326}"/>
          </ac:picMkLst>
        </pc:picChg>
        <pc:picChg chg="mod modCrop">
          <ac:chgData name="Mueller,Mikhaela Noelle" userId="S::mnmuel01@louisville.edu::ea193ffa-4d9c-406f-bb4f-6f5d2498934f" providerId="AD" clId="Web-{D2C4C0B9-4F1C-4881-B77D-9943DE4D91AE}" dt="2021-10-25T18:15:54.872" v="18"/>
          <ac:picMkLst>
            <pc:docMk/>
            <pc:sldMk cId="1513446221" sldId="265"/>
            <ac:picMk id="14" creationId="{42EAA16E-6A78-40E2-AC98-0D48F6205162}"/>
          </ac:picMkLst>
        </pc:picChg>
      </pc:sldChg>
      <pc:sldChg chg="modSp">
        <pc:chgData name="Mueller,Mikhaela Noelle" userId="S::mnmuel01@louisville.edu::ea193ffa-4d9c-406f-bb4f-6f5d2498934f" providerId="AD" clId="Web-{D2C4C0B9-4F1C-4881-B77D-9943DE4D91AE}" dt="2021-10-25T18:14:39.702" v="4" actId="20577"/>
        <pc:sldMkLst>
          <pc:docMk/>
          <pc:sldMk cId="1835180369" sldId="267"/>
        </pc:sldMkLst>
        <pc:spChg chg="mod">
          <ac:chgData name="Mueller,Mikhaela Noelle" userId="S::mnmuel01@louisville.edu::ea193ffa-4d9c-406f-bb4f-6f5d2498934f" providerId="AD" clId="Web-{D2C4C0B9-4F1C-4881-B77D-9943DE4D91AE}" dt="2021-10-25T18:14:39.702" v="4" actId="20577"/>
          <ac:spMkLst>
            <pc:docMk/>
            <pc:sldMk cId="1835180369" sldId="267"/>
            <ac:spMk id="2" creationId="{251B8277-1353-4094-8D75-6826AB42CE81}"/>
          </ac:spMkLst>
        </pc:spChg>
      </pc:sldChg>
    </pc:docChg>
  </pc:docChgLst>
  <pc:docChgLst>
    <pc:chgData name="Mueller,Mikhaela Noelle" userId="S::mnmuel01@louisville.edu::ea193ffa-4d9c-406f-bb4f-6f5d2498934f" providerId="AD" clId="Web-{487B7AEA-3350-4099-A465-80D13B27C388}"/>
    <pc:docChg chg="modSld">
      <pc:chgData name="Mueller,Mikhaela Noelle" userId="S::mnmuel01@louisville.edu::ea193ffa-4d9c-406f-bb4f-6f5d2498934f" providerId="AD" clId="Web-{487B7AEA-3350-4099-A465-80D13B27C388}" dt="2021-10-26T00:32:12.953" v="1" actId="1076"/>
      <pc:docMkLst>
        <pc:docMk/>
      </pc:docMkLst>
      <pc:sldChg chg="modSp">
        <pc:chgData name="Mueller,Mikhaela Noelle" userId="S::mnmuel01@louisville.edu::ea193ffa-4d9c-406f-bb4f-6f5d2498934f" providerId="AD" clId="Web-{487B7AEA-3350-4099-A465-80D13B27C388}" dt="2021-10-26T00:32:12.953" v="1" actId="1076"/>
        <pc:sldMkLst>
          <pc:docMk/>
          <pc:sldMk cId="1816671829" sldId="258"/>
        </pc:sldMkLst>
        <pc:spChg chg="mod">
          <ac:chgData name="Mueller,Mikhaela Noelle" userId="S::mnmuel01@louisville.edu::ea193ffa-4d9c-406f-bb4f-6f5d2498934f" providerId="AD" clId="Web-{487B7AEA-3350-4099-A465-80D13B27C388}" dt="2021-10-26T00:32:12.953" v="1" actId="1076"/>
          <ac:spMkLst>
            <pc:docMk/>
            <pc:sldMk cId="1816671829" sldId="258"/>
            <ac:spMk id="2" creationId="{C533566C-AD6B-4884-9FA7-5AE1A748AC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4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1" cap="all">
                <a:solidFill>
                  <a:schemeClr val="tx1"/>
                </a:solidFill>
              </a:defRPr>
            </a:lvl1pPr>
            <a:lvl2pPr marL="457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61" y="5870577"/>
            <a:ext cx="1600201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3" y="5870577"/>
            <a:ext cx="489395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9" y="5870577"/>
            <a:ext cx="551166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53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732865"/>
            <a:ext cx="10131428" cy="566738"/>
          </a:xfrm>
        </p:spPr>
        <p:txBody>
          <a:bodyPr anchor="b">
            <a:normAutofit/>
          </a:bodyPr>
          <a:lstStyle>
            <a:lvl1pPr algn="l">
              <a:defRPr sz="2398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2" y="932112"/>
            <a:ext cx="8759828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4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9" indent="0">
              <a:buNone/>
              <a:defRPr sz="1600"/>
            </a:lvl6pPr>
            <a:lvl7pPr marL="2743270" indent="0">
              <a:buNone/>
              <a:defRPr sz="1600"/>
            </a:lvl7pPr>
            <a:lvl8pPr marL="3200481" indent="0">
              <a:buNone/>
              <a:defRPr sz="1600"/>
            </a:lvl8pPr>
            <a:lvl9pPr marL="3657694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5299603"/>
            <a:ext cx="10131428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2"/>
            </a:lvl2pPr>
            <a:lvl3pPr marL="914424" indent="0">
              <a:buNone/>
              <a:defRPr sz="1003"/>
            </a:lvl3pPr>
            <a:lvl4pPr marL="1371635" indent="0">
              <a:buNone/>
              <a:defRPr sz="901"/>
            </a:lvl4pPr>
            <a:lvl5pPr marL="1828846" indent="0">
              <a:buNone/>
              <a:defRPr sz="901"/>
            </a:lvl5pPr>
            <a:lvl6pPr marL="2286059" indent="0">
              <a:buNone/>
              <a:defRPr sz="901"/>
            </a:lvl6pPr>
            <a:lvl7pPr marL="2743270" indent="0">
              <a:buNone/>
              <a:defRPr sz="901"/>
            </a:lvl7pPr>
            <a:lvl8pPr marL="3200481" indent="0">
              <a:buNone/>
              <a:defRPr sz="901"/>
            </a:lvl8pPr>
            <a:lvl9pPr marL="3657694" indent="0">
              <a:buNone/>
              <a:defRPr sz="9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2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3"/>
            <a:ext cx="10131428" cy="3124199"/>
          </a:xfrm>
        </p:spPr>
        <p:txBody>
          <a:bodyPr anchor="ctr">
            <a:normAutofit/>
          </a:bodyPr>
          <a:lstStyle>
            <a:lvl1pPr algn="l">
              <a:defRPr sz="3202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5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7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9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99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19" rIns="91440" bIns="45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6" y="823337"/>
            <a:ext cx="609600" cy="584776"/>
          </a:xfrm>
          <a:prstGeom prst="rect">
            <a:avLst/>
          </a:prstGeom>
        </p:spPr>
        <p:txBody>
          <a:bodyPr vert="horz" lIns="91440" tIns="45719" rIns="91440" bIns="45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9" y="609601"/>
            <a:ext cx="9550398" cy="2743199"/>
          </a:xfrm>
        </p:spPr>
        <p:txBody>
          <a:bodyPr anchor="ctr">
            <a:normAutofit/>
          </a:bodyPr>
          <a:lstStyle>
            <a:lvl1pPr algn="l">
              <a:defRPr sz="3202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6" y="3352801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11" indent="0">
              <a:buFontTx/>
              <a:buNone/>
              <a:defRPr/>
            </a:lvl2pPr>
            <a:lvl3pPr marL="914424" indent="0">
              <a:buFontTx/>
              <a:buNone/>
              <a:defRPr/>
            </a:lvl3pPr>
            <a:lvl4pPr marL="1371635" indent="0">
              <a:buFontTx/>
              <a:buNone/>
              <a:defRPr/>
            </a:lvl4pPr>
            <a:lvl5pPr marL="182884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7" y="4343400"/>
            <a:ext cx="10152366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5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7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9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95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3" y="3308581"/>
            <a:ext cx="10131426" cy="1468800"/>
          </a:xfrm>
        </p:spPr>
        <p:txBody>
          <a:bodyPr anchor="b">
            <a:normAutofit/>
          </a:bodyPr>
          <a:lstStyle>
            <a:lvl1pPr algn="l">
              <a:defRPr sz="3202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3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5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7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9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43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19" rIns="91440" bIns="45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6" y="823337"/>
            <a:ext cx="609600" cy="584776"/>
          </a:xfrm>
          <a:prstGeom prst="rect">
            <a:avLst/>
          </a:prstGeom>
        </p:spPr>
        <p:txBody>
          <a:bodyPr vert="horz" lIns="91440" tIns="45719" rIns="91440" bIns="45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9" y="609601"/>
            <a:ext cx="9550398" cy="2743199"/>
          </a:xfrm>
        </p:spPr>
        <p:txBody>
          <a:bodyPr anchor="ctr">
            <a:normAutofit/>
          </a:bodyPr>
          <a:lstStyle>
            <a:lvl1pPr algn="l">
              <a:defRPr sz="3202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8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1">
                <a:solidFill>
                  <a:schemeClr val="tx1"/>
                </a:solidFill>
              </a:defRPr>
            </a:lvl1pPr>
            <a:lvl2pPr marL="4572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5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7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9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73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8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1">
                <a:solidFill>
                  <a:schemeClr val="tx1"/>
                </a:solidFill>
              </a:defRPr>
            </a:lvl1pPr>
            <a:lvl2pPr marL="4572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5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7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9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02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3" y="609602"/>
            <a:ext cx="10131426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7841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4" y="609601"/>
            <a:ext cx="2158553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3" y="609601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0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308581"/>
            <a:ext cx="10131428" cy="1468800"/>
          </a:xfrm>
        </p:spPr>
        <p:txBody>
          <a:bodyPr anchor="b"/>
          <a:lstStyle>
            <a:lvl1pPr algn="l">
              <a:defRPr sz="4002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5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7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9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7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6" y="2142067"/>
            <a:ext cx="4995333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9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5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11" indent="0">
              <a:buNone/>
              <a:defRPr sz="2000" b="1"/>
            </a:lvl2pPr>
            <a:lvl3pPr marL="914424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9" indent="0">
              <a:buNone/>
              <a:defRPr sz="1600" b="1"/>
            </a:lvl6pPr>
            <a:lvl7pPr marL="2743270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3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4" y="2226734"/>
            <a:ext cx="4722812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11" indent="0">
              <a:buNone/>
              <a:defRPr sz="2000" b="1"/>
            </a:lvl2pPr>
            <a:lvl3pPr marL="914424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9" indent="0">
              <a:buNone/>
              <a:defRPr sz="1600" b="1"/>
            </a:lvl6pPr>
            <a:lvl7pPr marL="2743270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5" y="2870201"/>
            <a:ext cx="499533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8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6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9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398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3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11" indent="0">
              <a:buNone/>
              <a:defRPr sz="1202"/>
            </a:lvl2pPr>
            <a:lvl3pPr marL="914424" indent="0">
              <a:buNone/>
              <a:defRPr sz="1003"/>
            </a:lvl3pPr>
            <a:lvl4pPr marL="1371635" indent="0">
              <a:buNone/>
              <a:defRPr sz="901"/>
            </a:lvl4pPr>
            <a:lvl5pPr marL="1828846" indent="0">
              <a:buNone/>
              <a:defRPr sz="901"/>
            </a:lvl5pPr>
            <a:lvl6pPr marL="2286059" indent="0">
              <a:buNone/>
              <a:defRPr sz="901"/>
            </a:lvl6pPr>
            <a:lvl7pPr marL="2743270" indent="0">
              <a:buNone/>
              <a:defRPr sz="901"/>
            </a:lvl7pPr>
            <a:lvl8pPr marL="3200481" indent="0">
              <a:buNone/>
              <a:defRPr sz="901"/>
            </a:lvl8pPr>
            <a:lvl9pPr marL="3657694" indent="0">
              <a:buNone/>
              <a:defRPr sz="9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9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4" y="1600200"/>
            <a:ext cx="6164652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4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9" indent="0">
              <a:buNone/>
              <a:defRPr sz="1600"/>
            </a:lvl6pPr>
            <a:lvl7pPr marL="2743270" indent="0">
              <a:buNone/>
              <a:defRPr sz="1600"/>
            </a:lvl7pPr>
            <a:lvl8pPr marL="3200481" indent="0">
              <a:buNone/>
              <a:defRPr sz="1600"/>
            </a:lvl8pPr>
            <a:lvl9pPr marL="3657694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4" y="2971800"/>
            <a:ext cx="6164652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1"/>
            </a:lvl1pPr>
            <a:lvl2pPr marL="457211" indent="0">
              <a:buNone/>
              <a:defRPr sz="1202"/>
            </a:lvl2pPr>
            <a:lvl3pPr marL="914424" indent="0">
              <a:buNone/>
              <a:defRPr sz="1003"/>
            </a:lvl3pPr>
            <a:lvl4pPr marL="1371635" indent="0">
              <a:buNone/>
              <a:defRPr sz="901"/>
            </a:lvl4pPr>
            <a:lvl5pPr marL="1828846" indent="0">
              <a:buNone/>
              <a:defRPr sz="901"/>
            </a:lvl5pPr>
            <a:lvl6pPr marL="2286059" indent="0">
              <a:buNone/>
              <a:defRPr sz="901"/>
            </a:lvl6pPr>
            <a:lvl7pPr marL="2743270" indent="0">
              <a:buNone/>
              <a:defRPr sz="901"/>
            </a:lvl7pPr>
            <a:lvl8pPr marL="3200481" indent="0">
              <a:buNone/>
              <a:defRPr sz="901"/>
            </a:lvl8pPr>
            <a:lvl9pPr marL="3657694" indent="0">
              <a:buNone/>
              <a:defRPr sz="9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3" y="609602"/>
            <a:ext cx="10131426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3" y="2142069"/>
            <a:ext cx="10131426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3" y="5870577"/>
            <a:ext cx="160020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870577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1" y="5870577"/>
            <a:ext cx="55116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82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txStyles>
    <p:titleStyle>
      <a:lvl1pPr algn="l" defTabSz="457211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6" indent="-285756" algn="l" defTabSz="457211" rtl="0" eaLnBrk="1" latinLnBrk="0" hangingPunct="1">
        <a:spcBef>
          <a:spcPts val="0"/>
        </a:spcBef>
        <a:spcAft>
          <a:spcPts val="1003"/>
        </a:spcAft>
        <a:buClr>
          <a:schemeClr val="tx1"/>
        </a:buClr>
        <a:buSzPct val="100000"/>
        <a:buFont typeface="Arial"/>
        <a:buChar char="•"/>
        <a:defRPr sz="18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69" indent="-285756" algn="l" defTabSz="457211" rtl="0" eaLnBrk="1" latinLnBrk="0" hangingPunct="1">
        <a:spcBef>
          <a:spcPts val="0"/>
        </a:spcBef>
        <a:spcAft>
          <a:spcPts val="1003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80" indent="-285756" algn="l" defTabSz="457211" rtl="0" eaLnBrk="1" latinLnBrk="0" hangingPunct="1">
        <a:spcBef>
          <a:spcPts val="0"/>
        </a:spcBef>
        <a:spcAft>
          <a:spcPts val="1003"/>
        </a:spcAft>
        <a:buClr>
          <a:schemeClr val="tx1"/>
        </a:buClr>
        <a:buSzPct val="100000"/>
        <a:buFont typeface="Arial"/>
        <a:buChar char="•"/>
        <a:defRPr sz="14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90" indent="-171455" algn="l" defTabSz="457211" rtl="0" eaLnBrk="1" latinLnBrk="0" hangingPunct="1">
        <a:spcBef>
          <a:spcPts val="0"/>
        </a:spcBef>
        <a:spcAft>
          <a:spcPts val="1003"/>
        </a:spcAft>
        <a:buClr>
          <a:schemeClr val="tx1"/>
        </a:buClr>
        <a:buSzPct val="100000"/>
        <a:buFont typeface="Arial"/>
        <a:buChar char="•"/>
        <a:defRPr sz="120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301" indent="-171455" algn="l" defTabSz="457211" rtl="0" eaLnBrk="1" latinLnBrk="0" hangingPunct="1">
        <a:spcBef>
          <a:spcPts val="0"/>
        </a:spcBef>
        <a:spcAft>
          <a:spcPts val="1003"/>
        </a:spcAft>
        <a:buClr>
          <a:schemeClr val="tx1"/>
        </a:buClr>
        <a:buSzPct val="100000"/>
        <a:buFont typeface="Arial"/>
        <a:buChar char="•"/>
        <a:defRPr sz="120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63" indent="-228607" algn="l" defTabSz="457211" rtl="0" eaLnBrk="1" latinLnBrk="0" hangingPunct="1">
        <a:spcBef>
          <a:spcPts val="0"/>
        </a:spcBef>
        <a:spcAft>
          <a:spcPts val="1003"/>
        </a:spcAft>
        <a:buClr>
          <a:schemeClr val="tx1"/>
        </a:buClr>
        <a:buSzPct val="100000"/>
        <a:buFont typeface="Arial"/>
        <a:buChar char="•"/>
        <a:defRPr sz="120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74" indent="-228607" algn="l" defTabSz="457211" rtl="0" eaLnBrk="1" latinLnBrk="0" hangingPunct="1">
        <a:spcBef>
          <a:spcPts val="0"/>
        </a:spcBef>
        <a:spcAft>
          <a:spcPts val="1003"/>
        </a:spcAft>
        <a:buClr>
          <a:schemeClr val="tx1"/>
        </a:buClr>
        <a:buSzPct val="100000"/>
        <a:buFont typeface="Arial"/>
        <a:buChar char="•"/>
        <a:defRPr sz="120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86" indent="-228607" algn="l" defTabSz="457211" rtl="0" eaLnBrk="1" latinLnBrk="0" hangingPunct="1">
        <a:spcBef>
          <a:spcPts val="0"/>
        </a:spcBef>
        <a:spcAft>
          <a:spcPts val="1003"/>
        </a:spcAft>
        <a:buClr>
          <a:schemeClr val="tx1"/>
        </a:buClr>
        <a:buSzPct val="100000"/>
        <a:buFont typeface="Arial"/>
        <a:buChar char="•"/>
        <a:defRPr sz="120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97" indent="-228607" algn="l" defTabSz="457211" rtl="0" eaLnBrk="1" latinLnBrk="0" hangingPunct="1">
        <a:spcBef>
          <a:spcPts val="0"/>
        </a:spcBef>
        <a:spcAft>
          <a:spcPts val="1003"/>
        </a:spcAft>
        <a:buClr>
          <a:schemeClr val="tx1"/>
        </a:buClr>
        <a:buSzPct val="100000"/>
        <a:buFont typeface="Arial"/>
        <a:buChar char="•"/>
        <a:defRPr sz="120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4572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4" algn="l" defTabSz="4572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4572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4572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9" algn="l" defTabSz="4572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4572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4572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4572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94961B61-03D2-49E9-BD4B-B3A93E5A2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3"/>
            <a:ext cx="12188823" cy="68562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2" name="Picture 14">
            <a:extLst>
              <a:ext uri="{FF2B5EF4-FFF2-40B4-BE49-F238E27FC236}">
                <a16:creationId xmlns:a16="http://schemas.microsoft.com/office/drawing/2014/main" id="{F719563D-93CB-4148-9B1C-AB39FA117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788"/>
            <a:ext cx="12188823" cy="6856213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B903C7C-BFB1-404F-BBF6-90473759D8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3111" r="1" b="1"/>
          <a:stretch/>
        </p:blipFill>
        <p:spPr>
          <a:xfrm>
            <a:off x="24" y="12"/>
            <a:ext cx="12191980" cy="685799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8AF3458-709F-4682-8E3C-FA8FECC8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917" y="2125137"/>
            <a:ext cx="8736012" cy="2607733"/>
          </a:xfrm>
          <a:prstGeom prst="rect">
            <a:avLst/>
          </a:prstGeom>
          <a:solidFill>
            <a:schemeClr val="bg1">
              <a:alpha val="35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19" rIns="91440" bIns="45719" rtlCol="0" anchor="t">
            <a:normAutofit/>
          </a:bodyPr>
          <a:lstStyle/>
          <a:p>
            <a:pPr algn="ctr">
              <a:spcAft>
                <a:spcPts val="1003"/>
              </a:spcAft>
              <a:buClr>
                <a:schemeClr val="tx1"/>
              </a:buClr>
              <a:buSzPct val="100000"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54EC4-E157-4114-8411-DD5E3D01E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2994" y="2298702"/>
            <a:ext cx="8347076" cy="1595952"/>
          </a:xfrm>
        </p:spPr>
        <p:txBody>
          <a:bodyPr>
            <a:normAutofit/>
          </a:bodyPr>
          <a:lstStyle/>
          <a:p>
            <a:pPr algn="ctr"/>
            <a:r>
              <a:rPr lang="en-US" sz="5401">
                <a:latin typeface="Calisto MT"/>
                <a:cs typeface="Calibri Light"/>
              </a:rPr>
              <a:t>Bienenkonigin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D12DC-0219-4618-8A35-28145C1C2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8762" y="3894657"/>
            <a:ext cx="8456183" cy="837173"/>
          </a:xfrm>
        </p:spPr>
        <p:txBody>
          <a:bodyPr>
            <a:normAutofit/>
          </a:bodyPr>
          <a:lstStyle/>
          <a:p>
            <a:pPr algn="ctr"/>
            <a:r>
              <a:rPr lang="en-US" sz="2398">
                <a:latin typeface="Calisto MT"/>
                <a:cs typeface="Calibri"/>
              </a:rPr>
              <a:t>Mikhaela Mueller, Meredith Hogue, Minu Perera, Narbada Acharya, Jack hickey</a:t>
            </a:r>
          </a:p>
        </p:txBody>
      </p:sp>
    </p:spTree>
    <p:extLst>
      <p:ext uri="{BB962C8B-B14F-4D97-AF65-F5344CB8AC3E}">
        <p14:creationId xmlns:p14="http://schemas.microsoft.com/office/powerpoint/2010/main" val="373585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8277-1353-4094-8D75-6826AB42C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32" y="143933"/>
            <a:ext cx="10131426" cy="1456267"/>
          </a:xfrm>
        </p:spPr>
        <p:txBody>
          <a:bodyPr>
            <a:normAutofit/>
          </a:bodyPr>
          <a:lstStyle/>
          <a:p>
            <a:r>
              <a:rPr lang="en-US" sz="2400">
                <a:latin typeface="Calisto MT"/>
                <a:cs typeface="Calibri Light"/>
              </a:rPr>
              <a:t>Prototype 3</a:t>
            </a:r>
            <a:r>
              <a:rPr lang="en-US" sz="3200" dirty="0">
                <a:latin typeface="Calisto MT"/>
                <a:cs typeface="Calibri Light"/>
              </a:rPr>
              <a:t> – </a:t>
            </a:r>
            <a:r>
              <a:rPr lang="en-US" sz="3200" i="1" dirty="0">
                <a:latin typeface="Calisto MT"/>
                <a:cs typeface="Calibri Light"/>
              </a:rPr>
              <a:t>Contact Us</a:t>
            </a:r>
            <a:endParaRPr lang="en-US" sz="3200" dirty="0">
              <a:latin typeface="Calisto M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9824D1-3BCA-4FEB-8CA1-3CDD2F917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913" y="1189233"/>
            <a:ext cx="7652173" cy="530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18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04E6-3800-4FB6-8161-9691264C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57" y="95894"/>
            <a:ext cx="10131426" cy="1456267"/>
          </a:xfrm>
        </p:spPr>
        <p:txBody>
          <a:bodyPr/>
          <a:lstStyle/>
          <a:p>
            <a:r>
              <a:rPr lang="en-US" dirty="0">
                <a:latin typeface="Calisto MT"/>
                <a:cs typeface="Calibri Light"/>
              </a:rPr>
              <a:t>Prototype 4 - </a:t>
            </a:r>
            <a:r>
              <a:rPr lang="en-US" i="1" dirty="0">
                <a:latin typeface="Calisto MT"/>
                <a:cs typeface="Calibri Light"/>
              </a:rPr>
              <a:t>Recipes</a:t>
            </a:r>
            <a:endParaRPr lang="en-US" i="1" dirty="0">
              <a:latin typeface="Calisto M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10B16-4432-44D5-9992-A0D65FD75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506" y="1446169"/>
            <a:ext cx="8500795" cy="48286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935A28-B5AA-4836-9E2E-779ECD80CF5A}"/>
              </a:ext>
            </a:extLst>
          </p:cNvPr>
          <p:cNvSpPr txBox="1"/>
          <p:nvPr/>
        </p:nvSpPr>
        <p:spPr>
          <a:xfrm>
            <a:off x="234549" y="1552161"/>
            <a:ext cx="2744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Plugin available for WordPress that allows an entry of recipes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have user select ingredients that are in stock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Plugin would generate a recipe for the user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692B7568-2EBF-4AAC-B48B-29D7137D2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737" y="193662"/>
            <a:ext cx="3950725" cy="617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75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CBAC-ABBA-4962-B8A7-A823057F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3" y="-125661"/>
            <a:ext cx="10131426" cy="1456267"/>
          </a:xfrm>
        </p:spPr>
        <p:txBody>
          <a:bodyPr/>
          <a:lstStyle/>
          <a:p>
            <a:r>
              <a:rPr lang="en-US">
                <a:latin typeface="Calisto MT"/>
                <a:cs typeface="Calibri Light"/>
              </a:rPr>
              <a:t>Prototype 5 – </a:t>
            </a:r>
            <a:r>
              <a:rPr lang="en-US" i="1">
                <a:latin typeface="Calisto MT"/>
                <a:cs typeface="Calibri Light"/>
              </a:rPr>
              <a:t>Login Page</a:t>
            </a:r>
            <a:r>
              <a:rPr lang="en-US" dirty="0">
                <a:latin typeface="Calisto MT"/>
                <a:cs typeface="Calibri Light"/>
              </a:rPr>
              <a:t> </a:t>
            </a:r>
            <a:endParaRPr lang="en-US" dirty="0">
              <a:latin typeface="Calisto M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17450EE-BA1A-4CAE-A804-8ABAB445A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946" y="1071162"/>
            <a:ext cx="6874840" cy="5261938"/>
          </a:xfrm>
        </p:spPr>
      </p:pic>
    </p:spTree>
    <p:extLst>
      <p:ext uri="{BB962C8B-B14F-4D97-AF65-F5344CB8AC3E}">
        <p14:creationId xmlns:p14="http://schemas.microsoft.com/office/powerpoint/2010/main" val="260507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652C-E9C1-424F-821A-A60F45AE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114" y="256845"/>
            <a:ext cx="9698804" cy="809953"/>
          </a:xfrm>
        </p:spPr>
        <p:txBody>
          <a:bodyPr/>
          <a:lstStyle/>
          <a:p>
            <a:r>
              <a:rPr lang="en-US" dirty="0">
                <a:latin typeface="Calisto MT"/>
                <a:cs typeface="Calibri Light"/>
              </a:rPr>
              <a:t>Prototype 6  - </a:t>
            </a:r>
            <a:r>
              <a:rPr lang="en-US" i="1" dirty="0">
                <a:latin typeface="Calisto MT"/>
                <a:cs typeface="Calibri Light"/>
              </a:rPr>
              <a:t>Volunteer highlight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3F860-58FA-4034-A536-42643C2161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246598" y="1066798"/>
            <a:ext cx="9698804" cy="540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4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17F9-7F27-40BD-8790-61E74053A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66" y="258013"/>
            <a:ext cx="10131426" cy="1456267"/>
          </a:xfrm>
        </p:spPr>
        <p:txBody>
          <a:bodyPr/>
          <a:lstStyle/>
          <a:p>
            <a:r>
              <a:rPr lang="en-US" dirty="0">
                <a:latin typeface="Calisto MT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0D4BA-3CD2-4C87-ACC8-99FF2F2C3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55" y="1560168"/>
            <a:ext cx="8930808" cy="4076922"/>
          </a:xfrm>
        </p:spPr>
        <p:txBody>
          <a:bodyPr>
            <a:normAutofit fontScale="92500" lnSpcReduction="20000"/>
          </a:bodyPr>
          <a:lstStyle/>
          <a:p>
            <a:pPr marL="285750" indent="-285750"/>
            <a:endParaRPr lang="en-US" sz="2000" b="1" dirty="0">
              <a:cs typeface="Calibri" panose="020F0502020204030204"/>
            </a:endParaRPr>
          </a:p>
          <a:p>
            <a:pPr marL="285750" indent="-285750"/>
            <a:r>
              <a:rPr lang="en-US" sz="2000" b="1" dirty="0">
                <a:cs typeface="Calibri" panose="020F0502020204030204"/>
              </a:rPr>
              <a:t>Missing the "Call to Action“</a:t>
            </a:r>
          </a:p>
          <a:p>
            <a:pPr marL="285750" indent="-285750">
              <a:spcAft>
                <a:spcPts val="1002"/>
              </a:spcAft>
              <a:buClr>
                <a:srgbClr val="FFFFFF"/>
              </a:buClr>
            </a:pPr>
            <a:r>
              <a:rPr lang="en-US" sz="2000" dirty="0">
                <a:cs typeface="Calibri" panose="020F0502020204030204"/>
              </a:rPr>
              <a:t>Prototypes are a way to solve the current issues</a:t>
            </a:r>
          </a:p>
          <a:p>
            <a:pPr marL="285750" indent="-285750">
              <a:spcAft>
                <a:spcPts val="1002"/>
              </a:spcAft>
              <a:buClr>
                <a:srgbClr val="FFFFFF"/>
              </a:buClr>
            </a:pPr>
            <a:r>
              <a:rPr lang="en-US" sz="2000" dirty="0">
                <a:cs typeface="Calibri" panose="020F0502020204030204"/>
              </a:rPr>
              <a:t>Meant to encourage the users to engage with the site as much as possible</a:t>
            </a:r>
          </a:p>
          <a:p>
            <a:pPr marL="742950" lvl="1" indent="-285750">
              <a:spcAft>
                <a:spcPts val="1002"/>
              </a:spcAft>
              <a:buClr>
                <a:srgbClr val="FFFFFF"/>
              </a:buClr>
            </a:pPr>
            <a:r>
              <a:rPr lang="en-US" sz="2000" dirty="0">
                <a:cs typeface="Calibri" panose="020F0502020204030204"/>
              </a:rPr>
              <a:t>Donate/Volunteer</a:t>
            </a:r>
          </a:p>
          <a:p>
            <a:pPr marL="742950" lvl="1" indent="-285750">
              <a:spcAft>
                <a:spcPts val="1002"/>
              </a:spcAft>
              <a:buClr>
                <a:srgbClr val="FFFFFF"/>
              </a:buClr>
            </a:pPr>
            <a:r>
              <a:rPr lang="en-US" sz="2000" dirty="0">
                <a:cs typeface="Calibri" panose="020F0502020204030204"/>
              </a:rPr>
              <a:t>Give Information - forms</a:t>
            </a:r>
          </a:p>
          <a:p>
            <a:pPr marL="742950" lvl="1" indent="-285750">
              <a:spcAft>
                <a:spcPts val="1002"/>
              </a:spcAft>
              <a:buClr>
                <a:srgbClr val="FFFFFF"/>
              </a:buClr>
            </a:pPr>
            <a:r>
              <a:rPr lang="en-US" sz="2000" dirty="0">
                <a:cs typeface="Calibri" panose="020F0502020204030204"/>
              </a:rPr>
              <a:t>Receive Information – resources</a:t>
            </a:r>
          </a:p>
          <a:p>
            <a:pPr marL="285750" indent="-285750"/>
            <a:endParaRPr lang="en-US" sz="2000" b="1" dirty="0">
              <a:cs typeface="Calibri" panose="020F0502020204030204"/>
            </a:endParaRPr>
          </a:p>
          <a:p>
            <a:pPr marL="285750" indent="-285750" algn="ctr"/>
            <a:r>
              <a:rPr lang="en-US" sz="3500" b="1" dirty="0">
                <a:cs typeface="Calibri" panose="020F0502020204030204"/>
              </a:rPr>
              <a:t>Leave knowing WHO the Cardinal Cupboard is, and WHAT they do</a:t>
            </a:r>
            <a:endParaRPr lang="en-US" sz="3900" dirty="0">
              <a:cs typeface="Calibri" panose="020F0502020204030204"/>
            </a:endParaRPr>
          </a:p>
          <a:p>
            <a:pPr marL="285750" indent="-285750"/>
            <a:endParaRPr lang="en-US" sz="2000" b="1" dirty="0">
              <a:cs typeface="Calibri" panose="020F0502020204030204"/>
            </a:endParaRPr>
          </a:p>
          <a:p>
            <a:pPr marL="742950" lvl="1" indent="-285750">
              <a:spcAft>
                <a:spcPts val="1002"/>
              </a:spcAft>
              <a:buClr>
                <a:srgbClr val="FFFFFF"/>
              </a:buClr>
            </a:pPr>
            <a:endParaRPr lang="en-US" dirty="0">
              <a:cs typeface="Calibri" panose="020F0502020204030204"/>
            </a:endParaRPr>
          </a:p>
          <a:p>
            <a:pPr marL="742950" lvl="1" indent="-285750">
              <a:spcAft>
                <a:spcPts val="1002"/>
              </a:spcAft>
              <a:buClr>
                <a:srgbClr val="FFFFFF"/>
              </a:buClr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8660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9DA1-CD7C-4C53-8757-8140C465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146" y="2512525"/>
            <a:ext cx="4051819" cy="1967556"/>
          </a:xfrm>
        </p:spPr>
        <p:txBody>
          <a:bodyPr vert="horz" lIns="91440" tIns="45719" rIns="91440" bIns="45719" rtlCol="0" anchor="ctr">
            <a:noAutofit/>
          </a:bodyPr>
          <a:lstStyle/>
          <a:p>
            <a:pPr algn="ctr"/>
            <a:r>
              <a:rPr lang="en-US" sz="4400">
                <a:latin typeface="Calisto MT"/>
                <a:cs typeface="Calibri Light"/>
              </a:rPr>
              <a:t>Thank you! Any questions?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0AF98DC5-B109-4CCE-940D-63BE0DD11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2228" y="643467"/>
            <a:ext cx="5580354" cy="558035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107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" y="4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31E2F-D1B4-4286-B99C-BEFDF070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4" y="533402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US" sz="4400">
                <a:latin typeface="Calisto MT"/>
              </a:rPr>
              <a:t>agenda</a:t>
            </a: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32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4919E-3A50-4E54-B88A-5D5B38B92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4" y="2243896"/>
            <a:ext cx="10820400" cy="3547310"/>
          </a:xfrm>
        </p:spPr>
        <p:txBody>
          <a:bodyPr anchor="t">
            <a:normAutofit/>
          </a:bodyPr>
          <a:lstStyle/>
          <a:p>
            <a:pPr marL="285750" indent="-285750"/>
            <a:r>
              <a:rPr lang="en-US" sz="2400" dirty="0">
                <a:latin typeface="Calisto MT"/>
                <a:cs typeface="Calibri"/>
              </a:rPr>
              <a:t>Problems/Possible Solutions for Cardinal Cupboard</a:t>
            </a:r>
          </a:p>
          <a:p>
            <a:pPr marL="285750" indent="-285750">
              <a:spcAft>
                <a:spcPts val="1002"/>
              </a:spcAft>
              <a:buClr>
                <a:srgbClr val="FFFFFF"/>
              </a:buClr>
            </a:pPr>
            <a:r>
              <a:rPr lang="en-US" sz="2400" dirty="0">
                <a:latin typeface="Calisto MT"/>
                <a:cs typeface="Calibri"/>
              </a:rPr>
              <a:t>Analysis – Use-Case example and diagram</a:t>
            </a:r>
          </a:p>
          <a:p>
            <a:pPr marL="285750" indent="-285750">
              <a:spcAft>
                <a:spcPts val="1002"/>
              </a:spcAft>
              <a:buClr>
                <a:srgbClr val="FFFFFF"/>
              </a:buClr>
            </a:pPr>
            <a:r>
              <a:rPr lang="en-US" sz="2400" dirty="0">
                <a:latin typeface="Calisto MT"/>
                <a:cs typeface="Calibri"/>
              </a:rPr>
              <a:t>Prototypes</a:t>
            </a:r>
          </a:p>
          <a:p>
            <a:pPr marL="285750" indent="-285750">
              <a:spcAft>
                <a:spcPts val="1002"/>
              </a:spcAft>
              <a:buClr>
                <a:srgbClr val="FFFFFF"/>
              </a:buClr>
            </a:pPr>
            <a:r>
              <a:rPr lang="en-US" sz="2400" dirty="0">
                <a:latin typeface="Calisto MT"/>
                <a:cs typeface="Calibri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050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D12D1EC6-CBA0-4FA3-9195-0154C37B12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7618" r="-2" b="-2"/>
          <a:stretch/>
        </p:blipFill>
        <p:spPr>
          <a:xfrm>
            <a:off x="24" y="12"/>
            <a:ext cx="12191980" cy="68579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3"/>
            <a:ext cx="12188823" cy="68562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33566C-AD6B-4884-9FA7-5AE1A748A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861" y="157536"/>
            <a:ext cx="10131424" cy="145626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sto MT"/>
              </a:rPr>
              <a:t>problems/ Possible solutions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9B416-546E-4C8C-994A-7BBACBDF2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613804"/>
            <a:ext cx="10626043" cy="4177398"/>
          </a:xfrm>
        </p:spPr>
        <p:txBody>
          <a:bodyPr>
            <a:normAutofit fontScale="25000" lnSpcReduction="20000"/>
          </a:bodyPr>
          <a:lstStyle/>
          <a:p>
            <a:pPr marL="0" indent="0" algn="l" rtl="0" fontAlgn="base">
              <a:buNone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9600" b="0" i="0" u="none" strike="noStrike" dirty="0">
                <a:effectLst/>
                <a:latin typeface="Century Schoolbook" panose="02040604050505020304" pitchFamily="18" charset="0"/>
              </a:rPr>
              <a:t>Website is not very user-friendly</a:t>
            </a:r>
            <a:r>
              <a:rPr lang="en-US" sz="9600" b="0" i="0" dirty="0">
                <a:effectLst/>
                <a:latin typeface="Century Schoolbook" panose="02040604050505020304" pitchFamily="18" charset="0"/>
              </a:rPr>
              <a:t>​</a:t>
            </a:r>
            <a:endParaRPr lang="en-US" sz="9600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9600" b="0" i="0" u="none" strike="noStrike" dirty="0">
                <a:effectLst/>
                <a:latin typeface="Century Schoolbook" panose="02040604050505020304" pitchFamily="18" charset="0"/>
              </a:rPr>
              <a:t>Lackluster</a:t>
            </a:r>
            <a:r>
              <a:rPr lang="en-US" sz="9600" b="0" i="0" dirty="0">
                <a:effectLst/>
                <a:latin typeface="Century Schoolbook" panose="02040604050505020304" pitchFamily="18" charset="0"/>
              </a:rPr>
              <a:t>​</a:t>
            </a:r>
            <a:endParaRPr lang="en-US" sz="9600" b="0" i="0" dirty="0"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9600" b="0" i="0" u="none" strike="noStrike" dirty="0">
                <a:effectLst/>
                <a:latin typeface="Century Schoolbook" panose="02040604050505020304" pitchFamily="18" charset="0"/>
              </a:rPr>
              <a:t>Images/Videos</a:t>
            </a:r>
            <a:r>
              <a:rPr lang="en-US" sz="9600" b="0" i="0" dirty="0">
                <a:effectLst/>
                <a:latin typeface="Century Schoolbook" panose="02040604050505020304" pitchFamily="18" charset="0"/>
              </a:rPr>
              <a:t>​</a:t>
            </a:r>
            <a:endParaRPr lang="en-US" sz="9600" b="0" i="0" dirty="0"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9600" b="0" i="0" u="none" strike="noStrike" dirty="0">
                <a:effectLst/>
                <a:latin typeface="Century Schoolbook" panose="02040604050505020304" pitchFamily="18" charset="0"/>
              </a:rPr>
              <a:t>Mission Statement</a:t>
            </a:r>
            <a:r>
              <a:rPr lang="en-US" sz="9600" b="0" i="0" dirty="0">
                <a:effectLst/>
                <a:latin typeface="Century Schoolbook" panose="02040604050505020304" pitchFamily="18" charset="0"/>
              </a:rPr>
              <a:t>​</a:t>
            </a:r>
            <a:endParaRPr lang="en-US" sz="9600" b="0" i="0" dirty="0"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9600" b="0" i="0" u="none" strike="noStrike" dirty="0">
                <a:effectLst/>
                <a:latin typeface="Century Schoolbook" panose="02040604050505020304" pitchFamily="18" charset="0"/>
              </a:rPr>
              <a:t>Social Media</a:t>
            </a:r>
            <a:r>
              <a:rPr lang="en-US" sz="9600" b="0" i="0" dirty="0">
                <a:effectLst/>
                <a:latin typeface="Century Schoolbook" panose="02040604050505020304" pitchFamily="18" charset="0"/>
              </a:rPr>
              <a:t>​</a:t>
            </a:r>
            <a:endParaRPr lang="en-US" sz="9600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9600" b="0" i="0" u="none" strike="noStrike" dirty="0">
                <a:effectLst/>
                <a:latin typeface="Century Schoolbook" panose="02040604050505020304" pitchFamily="18" charset="0"/>
              </a:rPr>
              <a:t>Missing a “call to action” – encouragement to donors</a:t>
            </a:r>
            <a:r>
              <a:rPr lang="en-US" sz="9600" b="0" i="0" dirty="0">
                <a:effectLst/>
                <a:latin typeface="Century Schoolbook" panose="02040604050505020304" pitchFamily="18" charset="0"/>
              </a:rPr>
              <a:t>​</a:t>
            </a:r>
            <a:endParaRPr lang="en-US" sz="9600" b="0" i="0" dirty="0"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9600" b="0" i="0" u="none" strike="noStrike" dirty="0">
                <a:effectLst/>
                <a:latin typeface="Century Schoolbook" panose="02040604050505020304" pitchFamily="18" charset="0"/>
              </a:rPr>
              <a:t>Sponsors</a:t>
            </a:r>
            <a:r>
              <a:rPr lang="en-US" sz="9600" b="0" i="0" dirty="0">
                <a:effectLst/>
                <a:latin typeface="Century Schoolbook" panose="02040604050505020304" pitchFamily="18" charset="0"/>
              </a:rPr>
              <a:t>​</a:t>
            </a:r>
            <a:endParaRPr lang="en-US" sz="9600" b="0" i="0" dirty="0"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9600" b="0" i="0" u="none" strike="noStrike" dirty="0">
                <a:effectLst/>
                <a:latin typeface="Century Schoolbook" panose="02040604050505020304" pitchFamily="18" charset="0"/>
              </a:rPr>
              <a:t>Impact</a:t>
            </a:r>
            <a:r>
              <a:rPr lang="en-US" sz="9600" b="0" i="0" dirty="0">
                <a:effectLst/>
                <a:latin typeface="Century Schoolbook" panose="02040604050505020304" pitchFamily="18" charset="0"/>
              </a:rPr>
              <a:t>​</a:t>
            </a:r>
            <a:endParaRPr lang="en-US" sz="9600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9600" b="0" i="0" u="none" strike="noStrike" dirty="0">
                <a:effectLst/>
                <a:latin typeface="Century Schoolbook" panose="02040604050505020304" pitchFamily="18" charset="0"/>
              </a:rPr>
              <a:t>No Separate login for employees</a:t>
            </a:r>
            <a:r>
              <a:rPr lang="en-US" sz="9600" b="0" i="0" dirty="0">
                <a:effectLst/>
                <a:latin typeface="Century Schoolbook" panose="02040604050505020304" pitchFamily="18" charset="0"/>
              </a:rPr>
              <a:t>​</a:t>
            </a:r>
            <a:endParaRPr lang="en-US" sz="9600" b="0" i="0" dirty="0"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9600" b="0" i="0" u="none" strike="noStrike" dirty="0">
                <a:effectLst/>
                <a:latin typeface="Century Schoolbook" panose="02040604050505020304" pitchFamily="18" charset="0"/>
              </a:rPr>
              <a:t>Inventory tracking</a:t>
            </a:r>
            <a:r>
              <a:rPr lang="en-US" sz="9600" b="0" i="0" dirty="0">
                <a:effectLst/>
                <a:latin typeface="Century Schoolbook" panose="02040604050505020304" pitchFamily="18" charset="0"/>
              </a:rPr>
              <a:t>​</a:t>
            </a:r>
            <a:endParaRPr lang="en-US" sz="9600" b="0" i="0" dirty="0"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9600" b="0" i="0" u="none" strike="noStrike" dirty="0">
                <a:effectLst/>
                <a:latin typeface="Century Schoolbook" panose="02040604050505020304" pitchFamily="18" charset="0"/>
              </a:rPr>
              <a:t>Employee access to specific links</a:t>
            </a:r>
            <a:endParaRPr lang="en-US" sz="9600" b="0" i="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7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566C-AD6B-4884-9FA7-5AE1A748A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553" y="508957"/>
            <a:ext cx="2788568" cy="1456267"/>
          </a:xfrm>
        </p:spPr>
        <p:txBody>
          <a:bodyPr>
            <a:normAutofit/>
          </a:bodyPr>
          <a:lstStyle/>
          <a:p>
            <a:r>
              <a:rPr lang="en-US" dirty="0">
                <a:latin typeface="Calisto MT"/>
              </a:rPr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9B416-546E-4C8C-994A-7BBACBDF2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459" y="1538218"/>
            <a:ext cx="7849398" cy="3649133"/>
          </a:xfrm>
        </p:spPr>
        <p:txBody>
          <a:bodyPr>
            <a:normAutofit/>
          </a:bodyPr>
          <a:lstStyle/>
          <a:p>
            <a:pPr marL="0" indent="0">
              <a:buClr>
                <a:prstClr val="white"/>
              </a:buClr>
              <a:buNone/>
            </a:pPr>
            <a:r>
              <a:rPr lang="en-US" sz="2400" b="1" dirty="0">
                <a:latin typeface="Calisto MT"/>
              </a:rPr>
              <a:t>Definition</a:t>
            </a:r>
          </a:p>
          <a:p>
            <a:pPr marL="285750" indent="-285750">
              <a:spcAft>
                <a:spcPts val="1002"/>
              </a:spcAft>
              <a:buClr>
                <a:srgbClr val="FFFFFF"/>
              </a:buClr>
            </a:pPr>
            <a:r>
              <a:rPr lang="en-US" sz="2400" dirty="0">
                <a:latin typeface="Calisto MT"/>
              </a:rPr>
              <a:t>Represents a major business process that the system will perform that benefits the actor(s) in some manner</a:t>
            </a:r>
            <a:endParaRPr lang="en-US" sz="2400" dirty="0">
              <a:latin typeface="Calisto MT"/>
              <a:cs typeface="Calibri"/>
            </a:endParaRPr>
          </a:p>
          <a:p>
            <a:pPr marL="285750" indent="-285750">
              <a:spcAft>
                <a:spcPts val="1002"/>
              </a:spcAft>
              <a:buClr>
                <a:srgbClr val="FFFFFF"/>
              </a:buClr>
            </a:pPr>
            <a:r>
              <a:rPr lang="en-US" sz="2400" dirty="0">
                <a:latin typeface="Calisto MT"/>
              </a:rPr>
              <a:t>An actor represents a role that a user of the system plays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237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EEF-42A3-4049-925A-66C2A496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350" y="250168"/>
            <a:ext cx="10131426" cy="1456267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latin typeface="Calisto MT"/>
              </a:rPr>
              <a:t>Donation tracking form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E5EE1-6A9A-4199-8228-6284D8553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68764" y="1768256"/>
            <a:ext cx="8431520" cy="419547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>
              <a:spcAft>
                <a:spcPts val="1002"/>
              </a:spcAft>
            </a:pPr>
            <a:r>
              <a:rPr lang="en-US" sz="2000" dirty="0">
                <a:latin typeface="Calisto MT"/>
              </a:rPr>
              <a:t>Form filled out by staff that will keep record of items donated by guests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spcAft>
                <a:spcPts val="1002"/>
              </a:spcAft>
              <a:buClr>
                <a:srgbClr val="FFFFFF"/>
              </a:buClr>
            </a:pPr>
            <a:r>
              <a:rPr lang="en-US" sz="2000" dirty="0">
                <a:latin typeface="Calisto MT"/>
                <a:ea typeface="+mn-lt"/>
                <a:cs typeface="+mn-lt"/>
              </a:rPr>
              <a:t>Main Flow</a:t>
            </a:r>
          </a:p>
          <a:p>
            <a:pPr marL="742950" lvl="1" indent="-285750">
              <a:spcAft>
                <a:spcPts val="1002"/>
              </a:spcAft>
              <a:buClr>
                <a:srgbClr val="FFFFFF"/>
              </a:buClr>
            </a:pPr>
            <a:r>
              <a:rPr lang="en-US" sz="2000" dirty="0">
                <a:latin typeface="Calisto MT"/>
              </a:rPr>
              <a:t>Employee inputs Name</a:t>
            </a:r>
            <a:endParaRPr lang="en-US" sz="2000" dirty="0">
              <a:ea typeface="+mn-lt"/>
              <a:cs typeface="+mn-lt"/>
            </a:endParaRPr>
          </a:p>
          <a:p>
            <a:pPr marL="742950" lvl="1" indent="-285750">
              <a:spcAft>
                <a:spcPts val="1002"/>
              </a:spcAft>
              <a:buClr>
                <a:srgbClr val="FFFFFF"/>
              </a:buClr>
            </a:pPr>
            <a:r>
              <a:rPr lang="en-US" sz="2000" dirty="0">
                <a:latin typeface="Calisto MT"/>
              </a:rPr>
              <a:t>Employee records Date Received</a:t>
            </a:r>
            <a:endParaRPr lang="en-US" sz="2000" dirty="0">
              <a:ea typeface="+mn-lt"/>
              <a:cs typeface="+mn-lt"/>
            </a:endParaRPr>
          </a:p>
          <a:p>
            <a:pPr marL="742950" lvl="1" indent="-285750">
              <a:spcAft>
                <a:spcPts val="1002"/>
              </a:spcAft>
              <a:buClr>
                <a:srgbClr val="FFFFFF"/>
              </a:buClr>
            </a:pPr>
            <a:r>
              <a:rPr lang="en-US" sz="2000" dirty="0">
                <a:latin typeface="Calisto MT"/>
              </a:rPr>
              <a:t>Employee records Items Received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marL="742950" lvl="1" indent="-285750">
              <a:spcAft>
                <a:spcPts val="1002"/>
              </a:spcAft>
              <a:buClr>
                <a:srgbClr val="FFFFFF"/>
              </a:buClr>
            </a:pPr>
            <a:r>
              <a:rPr lang="en-US" sz="2000" dirty="0">
                <a:latin typeface="Calisto MT"/>
              </a:rPr>
              <a:t>Employee records Weight in Pounds</a:t>
            </a:r>
            <a:endParaRPr lang="en-US" sz="2000" dirty="0">
              <a:ea typeface="+mn-lt"/>
              <a:cs typeface="+mn-lt"/>
            </a:endParaRPr>
          </a:p>
          <a:p>
            <a:pPr marL="742950" lvl="1" indent="-285750">
              <a:spcAft>
                <a:spcPts val="1002"/>
              </a:spcAft>
              <a:buClr>
                <a:srgbClr val="FFFFFF"/>
              </a:buClr>
            </a:pPr>
            <a:r>
              <a:rPr lang="en-US" sz="2000" dirty="0">
                <a:latin typeface="Calisto MT"/>
              </a:rPr>
              <a:t>Employee records Who Donated (may also leave as Anonymous)</a:t>
            </a:r>
            <a:endParaRPr lang="en-US" sz="2000" dirty="0">
              <a:ea typeface="+mn-lt"/>
              <a:cs typeface="+mn-lt"/>
            </a:endParaRPr>
          </a:p>
          <a:p>
            <a:pPr marL="742950" lvl="1" indent="-285750">
              <a:spcAft>
                <a:spcPts val="1002"/>
              </a:spcAft>
              <a:buClr>
                <a:srgbClr val="FFFFFF"/>
              </a:buClr>
            </a:pPr>
            <a:r>
              <a:rPr lang="en-US" sz="2000" dirty="0">
                <a:latin typeface="Calisto MT"/>
              </a:rPr>
              <a:t>Employee selects Receiving Method (By Hand, Donation Box, etc.) </a:t>
            </a:r>
            <a:endParaRPr lang="en-US" sz="2000" dirty="0">
              <a:latin typeface="Calibri" panose="020F0502020204030204"/>
              <a:cs typeface="Calibri"/>
            </a:endParaRPr>
          </a:p>
          <a:p>
            <a:pPr marL="742950" lvl="1" indent="-285750">
              <a:spcAft>
                <a:spcPts val="1002"/>
              </a:spcAft>
              <a:buClr>
                <a:srgbClr val="FFFFFF"/>
              </a:buClr>
            </a:pPr>
            <a:r>
              <a:rPr lang="en-US" sz="2000" dirty="0">
                <a:latin typeface="Calisto MT"/>
              </a:rPr>
              <a:t>Employee hits submit</a:t>
            </a:r>
            <a:endParaRPr lang="en-US" sz="2000" dirty="0">
              <a:latin typeface="Calisto M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389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" y="4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4A6D8-47A0-401F-AA6D-A13C0AA13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3" y="1150079"/>
            <a:ext cx="3659387" cy="4557849"/>
          </a:xfrm>
        </p:spPr>
        <p:txBody>
          <a:bodyPr>
            <a:normAutofit/>
          </a:bodyPr>
          <a:lstStyle/>
          <a:p>
            <a:pPr algn="r"/>
            <a:r>
              <a:rPr lang="en-US" b="0" dirty="0">
                <a:latin typeface="Calisto MT"/>
                <a:ea typeface="+mj-lt"/>
                <a:cs typeface="+mj-lt"/>
              </a:rPr>
              <a:t>use case diagram</a:t>
            </a:r>
            <a:endParaRPr lang="en-US" dirty="0">
              <a:latin typeface="Calisto M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DF9744F-521C-4F5F-BEAE-2D5CC87E0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989" y="1141472"/>
            <a:ext cx="6508710" cy="456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3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3"/>
            <a:ext cx="12188823" cy="6856213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" y="4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5B360-E6BB-4E59-BB95-E1184AC3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807" y="1469691"/>
            <a:ext cx="8204393" cy="2346475"/>
          </a:xfrm>
        </p:spPr>
        <p:txBody>
          <a:bodyPr vert="horz" lIns="91440" tIns="45719" rIns="91440" bIns="45719" rtlCol="0" anchor="b">
            <a:normAutofit/>
          </a:bodyPr>
          <a:lstStyle/>
          <a:p>
            <a:pPr algn="ctr"/>
            <a:r>
              <a:rPr lang="en-US" sz="5401" dirty="0">
                <a:latin typeface="Calisto MT"/>
              </a:rPr>
              <a:t>prototypes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32" y="3810001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12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995A-F13D-4811-B672-8BA2DE40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744" y="2307805"/>
            <a:ext cx="4260729" cy="1651000"/>
          </a:xfrm>
        </p:spPr>
        <p:txBody>
          <a:bodyPr anchor="b">
            <a:normAutofit/>
          </a:bodyPr>
          <a:lstStyle/>
          <a:p>
            <a:r>
              <a:rPr lang="en-US" sz="2400">
                <a:latin typeface="Calisto MT"/>
                <a:cs typeface="Calibri Light"/>
              </a:rPr>
              <a:t>Prototype 1</a:t>
            </a:r>
            <a:br>
              <a:rPr lang="en-US" sz="2400" u="sng" dirty="0">
                <a:latin typeface="Calisto MT"/>
                <a:cs typeface="Calibri Light"/>
              </a:rPr>
            </a:br>
            <a:br>
              <a:rPr lang="en-US" sz="2400" dirty="0">
                <a:latin typeface="Calisto MT"/>
                <a:cs typeface="Calibri Light"/>
              </a:rPr>
            </a:br>
            <a:r>
              <a:rPr lang="en-US" sz="3200" i="1">
                <a:latin typeface="Calisto MT"/>
                <a:cs typeface="Calibri Light"/>
              </a:rPr>
              <a:t>Donation Tracker</a:t>
            </a:r>
            <a:endParaRPr lang="en-US" sz="3200" i="1">
              <a:latin typeface="Calisto MT"/>
            </a:endParaRPr>
          </a:p>
        </p:txBody>
      </p:sp>
      <p:pic>
        <p:nvPicPr>
          <p:cNvPr id="14" name="Picture 14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42EAA16E-6A78-40E2-AC98-0D48F6205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077" y="250168"/>
            <a:ext cx="3431622" cy="636802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344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8E97-3634-46D4-9753-20D8D17C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3" y="599328"/>
            <a:ext cx="7389685" cy="467472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latin typeface="Calisto MT"/>
                <a:cs typeface="Calibri Light"/>
              </a:rPr>
              <a:t>Prototype 2 </a:t>
            </a:r>
            <a:r>
              <a:rPr lang="en-US" dirty="0">
                <a:latin typeface="Calisto MT"/>
                <a:cs typeface="Calibri Light"/>
              </a:rPr>
              <a:t>– </a:t>
            </a:r>
            <a:r>
              <a:rPr lang="en-US" i="1" dirty="0">
                <a:latin typeface="Calisto MT"/>
                <a:cs typeface="Calibri Light"/>
              </a:rPr>
              <a:t>Monetary Donation</a:t>
            </a:r>
            <a:endParaRPr lang="en-US" i="1" dirty="0">
              <a:latin typeface="Calisto 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D3921-3B34-4B97-83BF-95F46A8D7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3" y="1066800"/>
            <a:ext cx="6354771" cy="53206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8487B7-2A5F-4D00-9727-CF7C39EAC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822" y="2234711"/>
            <a:ext cx="10162356" cy="319063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D34EE86-3C3E-45C0-AF2E-43BC136F3C4A}"/>
              </a:ext>
            </a:extLst>
          </p:cNvPr>
          <p:cNvSpPr/>
          <p:nvPr/>
        </p:nvSpPr>
        <p:spPr>
          <a:xfrm>
            <a:off x="5431280" y="4116715"/>
            <a:ext cx="1417834" cy="53425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25B715-F67C-4E0E-9C86-DA5E7962C572}"/>
              </a:ext>
            </a:extLst>
          </p:cNvPr>
          <p:cNvSpPr/>
          <p:nvPr/>
        </p:nvSpPr>
        <p:spPr>
          <a:xfrm>
            <a:off x="6849114" y="2329492"/>
            <a:ext cx="604305" cy="35932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2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CAE7F37D31E489F64238F91C9A218" ma:contentTypeVersion="5" ma:contentTypeDescription="Create a new document." ma:contentTypeScope="" ma:versionID="326988a004580b16032dffa55cc2e5cb">
  <xsd:schema xmlns:xsd="http://www.w3.org/2001/XMLSchema" xmlns:xs="http://www.w3.org/2001/XMLSchema" xmlns:p="http://schemas.microsoft.com/office/2006/metadata/properties" xmlns:ns2="f4758f38-377a-43e3-a766-20c7bb399884" targetNamespace="http://schemas.microsoft.com/office/2006/metadata/properties" ma:root="true" ma:fieldsID="a68b8cfb0a13e597722d0086351633b1" ns2:_="">
    <xsd:import namespace="f4758f38-377a-43e3-a766-20c7bb3998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758f38-377a-43e3-a766-20c7bb3998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CCEA70-0E03-4E3D-9EDD-00BDDF4A25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A4B7E1-0701-4512-AF15-B129C545C6E8}">
  <ds:schemaRefs>
    <ds:schemaRef ds:uri="f4758f38-377a-43e3-a766-20c7bb39988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B0A969E-70D4-4944-B9A6-E3162324AD3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301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Calisto MT</vt:lpstr>
      <vt:lpstr>Century Schoolbook</vt:lpstr>
      <vt:lpstr>Segoe UI</vt:lpstr>
      <vt:lpstr>Celestial</vt:lpstr>
      <vt:lpstr>Bienenkonigin</vt:lpstr>
      <vt:lpstr>agenda</vt:lpstr>
      <vt:lpstr>problems/ Possible solutions</vt:lpstr>
      <vt:lpstr>Use cases</vt:lpstr>
      <vt:lpstr>Donation tracking form</vt:lpstr>
      <vt:lpstr>use case diagram</vt:lpstr>
      <vt:lpstr>prototypes</vt:lpstr>
      <vt:lpstr>Prototype 1  Donation Tracker</vt:lpstr>
      <vt:lpstr>Prototype 2 – Monetary Donation</vt:lpstr>
      <vt:lpstr>Prototype 3 – Contact Us</vt:lpstr>
      <vt:lpstr>Prototype 4 - Recipes</vt:lpstr>
      <vt:lpstr>Prototype 5 – Login Page </vt:lpstr>
      <vt:lpstr>Prototype 6  - Volunteer highlight </vt:lpstr>
      <vt:lpstr>summary</vt:lpstr>
      <vt:lpstr>Thank you!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Hogue,Meredith Reagan</cp:lastModifiedBy>
  <cp:revision>1</cp:revision>
  <dcterms:created xsi:type="dcterms:W3CDTF">2021-10-19T15:25:23Z</dcterms:created>
  <dcterms:modified xsi:type="dcterms:W3CDTF">2021-10-26T03:51:45Z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0x010100BF7CAE7F37D31E489F64238F91C9A218</vt:lpwstr>
  </property>
</Properties>
</file>