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4"/>
  </p:sldMasterIdLst>
  <p:sldIdLst>
    <p:sldId id="256" r:id="rId5"/>
    <p:sldId id="257" r:id="rId6"/>
    <p:sldId id="258" r:id="rId7"/>
    <p:sldId id="271" r:id="rId8"/>
    <p:sldId id="272" r:id="rId9"/>
    <p:sldId id="259" r:id="rId10"/>
    <p:sldId id="273" r:id="rId11"/>
    <p:sldId id="274" r:id="rId12"/>
    <p:sldId id="267" r:id="rId13"/>
    <p:sldId id="270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45EDA9-2AD0-4DE3-ABB6-8F371F9FF8D1}" v="171" dt="2021-11-30T03:38:59.896"/>
    <p1510:client id="{42F87B95-D807-4342-8686-0FF8DB7BA798}" v="4" dt="2021-11-30T06:55:43.519"/>
    <p1510:client id="{57BB85B4-0580-49B5-833E-86D5881C5A70}" v="692" dt="2021-11-30T06:53:26.110"/>
    <p1510:client id="{59755AE9-0395-4E67-92E6-7F292E4FBCBF}" v="102" dt="2021-11-30T06:10:23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gue,Meredith Reagan" userId="061a7ff5-8fa9-4730-8621-796eb831baee" providerId="ADAL" clId="{57BB85B4-0580-49B5-833E-86D5881C5A70}"/>
    <pc:docChg chg="custSel addSld delSld modSld sldOrd">
      <pc:chgData name="Hogue,Meredith Reagan" userId="061a7ff5-8fa9-4730-8621-796eb831baee" providerId="ADAL" clId="{57BB85B4-0580-49B5-833E-86D5881C5A70}" dt="2021-11-30T06:53:26.110" v="1865"/>
      <pc:docMkLst>
        <pc:docMk/>
      </pc:docMkLst>
      <pc:sldChg chg="modSp modAnim">
        <pc:chgData name="Hogue,Meredith Reagan" userId="061a7ff5-8fa9-4730-8621-796eb831baee" providerId="ADAL" clId="{57BB85B4-0580-49B5-833E-86D5881C5A70}" dt="2021-11-30T06:38:42.850" v="1089"/>
        <pc:sldMkLst>
          <pc:docMk/>
          <pc:sldMk cId="109857222" sldId="256"/>
        </pc:sldMkLst>
        <pc:spChg chg="mod">
          <ac:chgData name="Hogue,Meredith Reagan" userId="061a7ff5-8fa9-4730-8621-796eb831baee" providerId="ADAL" clId="{57BB85B4-0580-49B5-833E-86D5881C5A70}" dt="2021-11-30T06:38:31.361" v="1086" actId="11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Hogue,Meredith Reagan" userId="061a7ff5-8fa9-4730-8621-796eb831baee" providerId="ADAL" clId="{57BB85B4-0580-49B5-833E-86D5881C5A70}" dt="2021-11-30T06:38:34.205" v="1087" actId="113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Anim">
        <pc:chgData name="Hogue,Meredith Reagan" userId="061a7ff5-8fa9-4730-8621-796eb831baee" providerId="ADAL" clId="{57BB85B4-0580-49B5-833E-86D5881C5A70}" dt="2021-11-30T06:28:00.204" v="408" actId="14100"/>
        <pc:sldMkLst>
          <pc:docMk/>
          <pc:sldMk cId="1934648844" sldId="257"/>
        </pc:sldMkLst>
        <pc:spChg chg="mod">
          <ac:chgData name="Hogue,Meredith Reagan" userId="061a7ff5-8fa9-4730-8621-796eb831baee" providerId="ADAL" clId="{57BB85B4-0580-49B5-833E-86D5881C5A70}" dt="2021-11-30T05:02:38.425" v="115" actId="14100"/>
          <ac:spMkLst>
            <pc:docMk/>
            <pc:sldMk cId="1934648844" sldId="257"/>
            <ac:spMk id="3" creationId="{4BBB0B3C-40B4-408E-8573-15062481CE11}"/>
          </ac:spMkLst>
        </pc:spChg>
        <pc:picChg chg="mod">
          <ac:chgData name="Hogue,Meredith Reagan" userId="061a7ff5-8fa9-4730-8621-796eb831baee" providerId="ADAL" clId="{57BB85B4-0580-49B5-833E-86D5881C5A70}" dt="2021-11-30T06:28:00.204" v="408" actId="14100"/>
          <ac:picMkLst>
            <pc:docMk/>
            <pc:sldMk cId="1934648844" sldId="257"/>
            <ac:picMk id="5" creationId="{193DDF3E-16CA-45DD-9CD3-DD515C0399BE}"/>
          </ac:picMkLst>
        </pc:picChg>
      </pc:sldChg>
      <pc:sldChg chg="addSp modSp mod modAnim">
        <pc:chgData name="Hogue,Meredith Reagan" userId="061a7ff5-8fa9-4730-8621-796eb831baee" providerId="ADAL" clId="{57BB85B4-0580-49B5-833E-86D5881C5A70}" dt="2021-11-30T06:50:17.104" v="1192" actId="20577"/>
        <pc:sldMkLst>
          <pc:docMk/>
          <pc:sldMk cId="3822322365" sldId="258"/>
        </pc:sldMkLst>
        <pc:spChg chg="mod">
          <ac:chgData name="Hogue,Meredith Reagan" userId="061a7ff5-8fa9-4730-8621-796eb831baee" providerId="ADAL" clId="{57BB85B4-0580-49B5-833E-86D5881C5A70}" dt="2021-11-30T05:03:43.757" v="142" actId="20577"/>
          <ac:spMkLst>
            <pc:docMk/>
            <pc:sldMk cId="3822322365" sldId="258"/>
            <ac:spMk id="2" creationId="{15D469B2-DC6C-4324-A583-7F62E1BB8B5F}"/>
          </ac:spMkLst>
        </pc:spChg>
        <pc:spChg chg="add mod">
          <ac:chgData name="Hogue,Meredith Reagan" userId="061a7ff5-8fa9-4730-8621-796eb831baee" providerId="ADAL" clId="{57BB85B4-0580-49B5-833E-86D5881C5A70}" dt="2021-11-30T06:50:17.104" v="1192" actId="20577"/>
          <ac:spMkLst>
            <pc:docMk/>
            <pc:sldMk cId="3822322365" sldId="258"/>
            <ac:spMk id="4" creationId="{9F877184-9196-429E-9F2C-3E1276B23674}"/>
          </ac:spMkLst>
        </pc:spChg>
      </pc:sldChg>
      <pc:sldChg chg="addSp delSp modSp mod modAnim">
        <pc:chgData name="Hogue,Meredith Reagan" userId="061a7ff5-8fa9-4730-8621-796eb831baee" providerId="ADAL" clId="{57BB85B4-0580-49B5-833E-86D5881C5A70}" dt="2021-11-30T06:35:22.437" v="589"/>
        <pc:sldMkLst>
          <pc:docMk/>
          <pc:sldMk cId="2424186851" sldId="259"/>
        </pc:sldMkLst>
        <pc:spChg chg="del mod">
          <ac:chgData name="Hogue,Meredith Reagan" userId="061a7ff5-8fa9-4730-8621-796eb831baee" providerId="ADAL" clId="{57BB85B4-0580-49B5-833E-86D5881C5A70}" dt="2021-11-30T06:29:55.817" v="415" actId="21"/>
          <ac:spMkLst>
            <pc:docMk/>
            <pc:sldMk cId="2424186851" sldId="259"/>
            <ac:spMk id="2" creationId="{6875BF34-9193-4991-9CD9-D0D87408673F}"/>
          </ac:spMkLst>
        </pc:spChg>
        <pc:spChg chg="add del mod">
          <ac:chgData name="Hogue,Meredith Reagan" userId="061a7ff5-8fa9-4730-8621-796eb831baee" providerId="ADAL" clId="{57BB85B4-0580-49B5-833E-86D5881C5A70}" dt="2021-11-30T06:29:58.148" v="416" actId="21"/>
          <ac:spMkLst>
            <pc:docMk/>
            <pc:sldMk cId="2424186851" sldId="259"/>
            <ac:spMk id="8" creationId="{578D67D4-9E1E-48BB-A956-C66DE7D8AF3A}"/>
          </ac:spMkLst>
        </pc:spChg>
        <pc:spChg chg="add mod">
          <ac:chgData name="Hogue,Meredith Reagan" userId="061a7ff5-8fa9-4730-8621-796eb831baee" providerId="ADAL" clId="{57BB85B4-0580-49B5-833E-86D5881C5A70}" dt="2021-11-30T06:35:14.789" v="586" actId="1076"/>
          <ac:spMkLst>
            <pc:docMk/>
            <pc:sldMk cId="2424186851" sldId="259"/>
            <ac:spMk id="9" creationId="{ABABE022-1D85-42F3-9B7C-6A851570B4BB}"/>
          </ac:spMkLst>
        </pc:spChg>
        <pc:spChg chg="add mod">
          <ac:chgData name="Hogue,Meredith Reagan" userId="061a7ff5-8fa9-4730-8621-796eb831baee" providerId="ADAL" clId="{57BB85B4-0580-49B5-833E-86D5881C5A70}" dt="2021-11-30T06:35:21.065" v="588" actId="1076"/>
          <ac:spMkLst>
            <pc:docMk/>
            <pc:sldMk cId="2424186851" sldId="259"/>
            <ac:spMk id="18" creationId="{C6A089E8-0B5A-408F-983B-2F6633EA4132}"/>
          </ac:spMkLst>
        </pc:spChg>
        <pc:picChg chg="del mod">
          <ac:chgData name="Hogue,Meredith Reagan" userId="061a7ff5-8fa9-4730-8621-796eb831baee" providerId="ADAL" clId="{57BB85B4-0580-49B5-833E-86D5881C5A70}" dt="2021-11-30T06:28:18.947" v="410" actId="21"/>
          <ac:picMkLst>
            <pc:docMk/>
            <pc:sldMk cId="2424186851" sldId="259"/>
            <ac:picMk id="4" creationId="{22A5406F-86C2-4A57-AD4D-5656E47D5D78}"/>
          </ac:picMkLst>
        </pc:picChg>
        <pc:picChg chg="add mod">
          <ac:chgData name="Hogue,Meredith Reagan" userId="061a7ff5-8fa9-4730-8621-796eb831baee" providerId="ADAL" clId="{57BB85B4-0580-49B5-833E-86D5881C5A70}" dt="2021-11-30T06:35:09.113" v="584" actId="1076"/>
          <ac:picMkLst>
            <pc:docMk/>
            <pc:sldMk cId="2424186851" sldId="259"/>
            <ac:picMk id="6" creationId="{AAFB0FAA-5729-4AB9-BFF9-9D19B1753576}"/>
          </ac:picMkLst>
        </pc:picChg>
      </pc:sldChg>
      <pc:sldChg chg="modSp mod modAnim">
        <pc:chgData name="Hogue,Meredith Reagan" userId="061a7ff5-8fa9-4730-8621-796eb831baee" providerId="ADAL" clId="{57BB85B4-0580-49B5-833E-86D5881C5A70}" dt="2021-11-30T06:53:26.110" v="1865"/>
        <pc:sldMkLst>
          <pc:docMk/>
          <pc:sldMk cId="1541934385" sldId="260"/>
        </pc:sldMkLst>
        <pc:spChg chg="mod">
          <ac:chgData name="Hogue,Meredith Reagan" userId="061a7ff5-8fa9-4730-8621-796eb831baee" providerId="ADAL" clId="{57BB85B4-0580-49B5-833E-86D5881C5A70}" dt="2021-11-30T06:53:10.564" v="1862" actId="20577"/>
          <ac:spMkLst>
            <pc:docMk/>
            <pc:sldMk cId="1541934385" sldId="260"/>
            <ac:spMk id="3" creationId="{F7A74090-566D-4BEF-AE25-7EC7893D6F34}"/>
          </ac:spMkLst>
        </pc:spChg>
      </pc:sldChg>
      <pc:sldChg chg="del">
        <pc:chgData name="Hogue,Meredith Reagan" userId="061a7ff5-8fa9-4730-8621-796eb831baee" providerId="ADAL" clId="{57BB85B4-0580-49B5-833E-86D5881C5A70}" dt="2021-11-30T05:03:46.824" v="143" actId="2696"/>
        <pc:sldMkLst>
          <pc:docMk/>
          <pc:sldMk cId="3295334095" sldId="261"/>
        </pc:sldMkLst>
      </pc:sldChg>
      <pc:sldChg chg="del">
        <pc:chgData name="Hogue,Meredith Reagan" userId="061a7ff5-8fa9-4730-8621-796eb831baee" providerId="ADAL" clId="{57BB85B4-0580-49B5-833E-86D5881C5A70}" dt="2021-11-30T05:04:09.775" v="180" actId="2696"/>
        <pc:sldMkLst>
          <pc:docMk/>
          <pc:sldMk cId="1684450592" sldId="266"/>
        </pc:sldMkLst>
      </pc:sldChg>
      <pc:sldChg chg="addSp delSp modSp add mod setBg modAnim delDesignElem">
        <pc:chgData name="Hogue,Meredith Reagan" userId="061a7ff5-8fa9-4730-8621-796eb831baee" providerId="ADAL" clId="{57BB85B4-0580-49B5-833E-86D5881C5A70}" dt="2021-11-30T06:50:57.656" v="1234" actId="1076"/>
        <pc:sldMkLst>
          <pc:docMk/>
          <pc:sldMk cId="864773429" sldId="267"/>
        </pc:sldMkLst>
        <pc:spChg chg="mod">
          <ac:chgData name="Hogue,Meredith Reagan" userId="061a7ff5-8fa9-4730-8621-796eb831baee" providerId="ADAL" clId="{57BB85B4-0580-49B5-833E-86D5881C5A70}" dt="2021-11-30T06:50:57.656" v="1234" actId="1076"/>
          <ac:spMkLst>
            <pc:docMk/>
            <pc:sldMk cId="864773429" sldId="267"/>
            <ac:spMk id="2" creationId="{6875BF34-9193-4991-9CD9-D0D87408673F}"/>
          </ac:spMkLst>
        </pc:spChg>
        <pc:spChg chg="del">
          <ac:chgData name="Hogue,Meredith Reagan" userId="061a7ff5-8fa9-4730-8621-796eb831baee" providerId="ADAL" clId="{57BB85B4-0580-49B5-833E-86D5881C5A70}" dt="2021-11-30T05:03:55.099" v="145"/>
          <ac:spMkLst>
            <pc:docMk/>
            <pc:sldMk cId="864773429" sldId="267"/>
            <ac:spMk id="14" creationId="{33E93247-6229-44AB-A550-739E971E690B}"/>
          </ac:spMkLst>
        </pc:spChg>
        <pc:picChg chg="del mod">
          <ac:chgData name="Hogue,Meredith Reagan" userId="061a7ff5-8fa9-4730-8621-796eb831baee" providerId="ADAL" clId="{57BB85B4-0580-49B5-833E-86D5881C5A70}" dt="2021-11-30T06:43:14.070" v="1111" actId="21"/>
          <ac:picMkLst>
            <pc:docMk/>
            <pc:sldMk cId="864773429" sldId="267"/>
            <ac:picMk id="3" creationId="{3E68AB67-44A0-4F59-8AD5-5DEDBEF23C31}"/>
          </ac:picMkLst>
        </pc:picChg>
        <pc:picChg chg="del">
          <ac:chgData name="Hogue,Meredith Reagan" userId="061a7ff5-8fa9-4730-8621-796eb831baee" providerId="ADAL" clId="{57BB85B4-0580-49B5-833E-86D5881C5A70}" dt="2021-11-30T06:43:04.670" v="1106" actId="21"/>
          <ac:picMkLst>
            <pc:docMk/>
            <pc:sldMk cId="864773429" sldId="267"/>
            <ac:picMk id="4" creationId="{28658849-7F2C-4A23-98A2-81E44941EA3A}"/>
          </ac:picMkLst>
        </pc:picChg>
        <pc:picChg chg="add mod">
          <ac:chgData name="Hogue,Meredith Reagan" userId="061a7ff5-8fa9-4730-8621-796eb831baee" providerId="ADAL" clId="{57BB85B4-0580-49B5-833E-86D5881C5A70}" dt="2021-11-30T06:44:08.980" v="1114" actId="1076"/>
          <ac:picMkLst>
            <pc:docMk/>
            <pc:sldMk cId="864773429" sldId="267"/>
            <ac:picMk id="3074" creationId="{BBCC00FD-8130-478D-A512-C3A81FCBFF5F}"/>
          </ac:picMkLst>
        </pc:picChg>
        <pc:cxnChg chg="del">
          <ac:chgData name="Hogue,Meredith Reagan" userId="061a7ff5-8fa9-4730-8621-796eb831baee" providerId="ADAL" clId="{57BB85B4-0580-49B5-833E-86D5881C5A70}" dt="2021-11-30T05:03:55.099" v="145"/>
          <ac:cxnSpMkLst>
            <pc:docMk/>
            <pc:sldMk cId="864773429" sldId="267"/>
            <ac:cxnSpMk id="10" creationId="{F64F9B95-9045-48D2-B9F3-2927E98F54AA}"/>
          </ac:cxnSpMkLst>
        </pc:cxnChg>
        <pc:cxnChg chg="del">
          <ac:chgData name="Hogue,Meredith Reagan" userId="061a7ff5-8fa9-4730-8621-796eb831baee" providerId="ADAL" clId="{57BB85B4-0580-49B5-833E-86D5881C5A70}" dt="2021-11-30T05:03:55.099" v="145"/>
          <ac:cxnSpMkLst>
            <pc:docMk/>
            <pc:sldMk cId="864773429" sldId="267"/>
            <ac:cxnSpMk id="12" creationId="{085AA86F-6A4D-4BCB-A045-D992CDC2959B}"/>
          </ac:cxnSpMkLst>
        </pc:cxnChg>
        <pc:cxnChg chg="del">
          <ac:chgData name="Hogue,Meredith Reagan" userId="061a7ff5-8fa9-4730-8621-796eb831baee" providerId="ADAL" clId="{57BB85B4-0580-49B5-833E-86D5881C5A70}" dt="2021-11-30T05:03:55.099" v="145"/>
          <ac:cxnSpMkLst>
            <pc:docMk/>
            <pc:sldMk cId="864773429" sldId="267"/>
            <ac:cxnSpMk id="16" creationId="{EE2E603F-4A95-4FE8-BB06-211DFD75DBEF}"/>
          </ac:cxnSpMkLst>
        </pc:cxnChg>
      </pc:sldChg>
      <pc:sldChg chg="del">
        <pc:chgData name="Hogue,Meredith Reagan" userId="061a7ff5-8fa9-4730-8621-796eb831baee" providerId="ADAL" clId="{57BB85B4-0580-49B5-833E-86D5881C5A70}" dt="2021-11-30T06:35:46.975" v="590" actId="2696"/>
        <pc:sldMkLst>
          <pc:docMk/>
          <pc:sldMk cId="1820024551" sldId="268"/>
        </pc:sldMkLst>
      </pc:sldChg>
      <pc:sldChg chg="del">
        <pc:chgData name="Hogue,Meredith Reagan" userId="061a7ff5-8fa9-4730-8621-796eb831baee" providerId="ADAL" clId="{57BB85B4-0580-49B5-833E-86D5881C5A70}" dt="2021-11-30T06:35:49.918" v="591" actId="2696"/>
        <pc:sldMkLst>
          <pc:docMk/>
          <pc:sldMk cId="4187808265" sldId="269"/>
        </pc:sldMkLst>
      </pc:sldChg>
      <pc:sldChg chg="delSp modSp mod">
        <pc:chgData name="Hogue,Meredith Reagan" userId="061a7ff5-8fa9-4730-8621-796eb831baee" providerId="ADAL" clId="{57BB85B4-0580-49B5-833E-86D5881C5A70}" dt="2021-11-30T06:51:03.046" v="1235" actId="1076"/>
        <pc:sldMkLst>
          <pc:docMk/>
          <pc:sldMk cId="1150142139" sldId="270"/>
        </pc:sldMkLst>
        <pc:spChg chg="mod">
          <ac:chgData name="Hogue,Meredith Reagan" userId="061a7ff5-8fa9-4730-8621-796eb831baee" providerId="ADAL" clId="{57BB85B4-0580-49B5-833E-86D5881C5A70}" dt="2021-11-30T06:51:03.046" v="1235" actId="1076"/>
          <ac:spMkLst>
            <pc:docMk/>
            <pc:sldMk cId="1150142139" sldId="270"/>
            <ac:spMk id="2" creationId="{6875BF34-9193-4991-9CD9-D0D87408673F}"/>
          </ac:spMkLst>
        </pc:spChg>
        <pc:picChg chg="del mod">
          <ac:chgData name="Hogue,Meredith Reagan" userId="061a7ff5-8fa9-4730-8621-796eb831baee" providerId="ADAL" clId="{57BB85B4-0580-49B5-833E-86D5881C5A70}" dt="2021-11-30T06:44:23.153" v="1118" actId="21"/>
          <ac:picMkLst>
            <pc:docMk/>
            <pc:sldMk cId="1150142139" sldId="270"/>
            <ac:picMk id="3" creationId="{3E68AB67-44A0-4F59-8AD5-5DEDBEF23C31}"/>
          </ac:picMkLst>
        </pc:picChg>
        <pc:picChg chg="mod">
          <ac:chgData name="Hogue,Meredith Reagan" userId="061a7ff5-8fa9-4730-8621-796eb831baee" providerId="ADAL" clId="{57BB85B4-0580-49B5-833E-86D5881C5A70}" dt="2021-11-30T06:44:38.632" v="1132" actId="1076"/>
          <ac:picMkLst>
            <pc:docMk/>
            <pc:sldMk cId="1150142139" sldId="270"/>
            <ac:picMk id="4" creationId="{28658849-7F2C-4A23-98A2-81E44941EA3A}"/>
          </ac:picMkLst>
        </pc:picChg>
        <pc:picChg chg="mod">
          <ac:chgData name="Hogue,Meredith Reagan" userId="061a7ff5-8fa9-4730-8621-796eb831baee" providerId="ADAL" clId="{57BB85B4-0580-49B5-833E-86D5881C5A70}" dt="2021-11-30T06:44:39.837" v="1133" actId="1076"/>
          <ac:picMkLst>
            <pc:docMk/>
            <pc:sldMk cId="1150142139" sldId="270"/>
            <ac:picMk id="5" creationId="{5923DB5A-2AD6-4196-8CB8-A61EE3D84633}"/>
          </ac:picMkLst>
        </pc:picChg>
      </pc:sldChg>
      <pc:sldChg chg="addSp delSp modSp add mod setBg addAnim delAnim modAnim delDesignElem">
        <pc:chgData name="Hogue,Meredith Reagan" userId="061a7ff5-8fa9-4730-8621-796eb831baee" providerId="ADAL" clId="{57BB85B4-0580-49B5-833E-86D5881C5A70}" dt="2021-11-30T06:50:35.218" v="1229" actId="20577"/>
        <pc:sldMkLst>
          <pc:docMk/>
          <pc:sldMk cId="1891929042" sldId="271"/>
        </pc:sldMkLst>
        <pc:spChg chg="del">
          <ac:chgData name="Hogue,Meredith Reagan" userId="061a7ff5-8fa9-4730-8621-796eb831baee" providerId="ADAL" clId="{57BB85B4-0580-49B5-833E-86D5881C5A70}" dt="2021-11-30T06:22:30.077" v="190" actId="21"/>
          <ac:spMkLst>
            <pc:docMk/>
            <pc:sldMk cId="1891929042" sldId="271"/>
            <ac:spMk id="2" creationId="{011DE1B9-93FB-445C-97D1-D1D864E92232}"/>
          </ac:spMkLst>
        </pc:spChg>
        <pc:spChg chg="del">
          <ac:chgData name="Hogue,Meredith Reagan" userId="061a7ff5-8fa9-4730-8621-796eb831baee" providerId="ADAL" clId="{57BB85B4-0580-49B5-833E-86D5881C5A70}" dt="2021-11-30T06:22:24.603" v="187" actId="21"/>
          <ac:spMkLst>
            <pc:docMk/>
            <pc:sldMk cId="1891929042" sldId="271"/>
            <ac:spMk id="3" creationId="{4BBB0B3C-40B4-408E-8573-15062481CE11}"/>
          </ac:spMkLst>
        </pc:spChg>
        <pc:spChg chg="add del mod">
          <ac:chgData name="Hogue,Meredith Reagan" userId="061a7ff5-8fa9-4730-8621-796eb831baee" providerId="ADAL" clId="{57BB85B4-0580-49B5-833E-86D5881C5A70}" dt="2021-11-30T06:22:54.472" v="238" actId="21"/>
          <ac:spMkLst>
            <pc:docMk/>
            <pc:sldMk cId="1891929042" sldId="271"/>
            <ac:spMk id="6" creationId="{0600CA81-A690-42F0-9EFC-CD90082D59C1}"/>
          </ac:spMkLst>
        </pc:spChg>
        <pc:spChg chg="add mod">
          <ac:chgData name="Hogue,Meredith Reagan" userId="061a7ff5-8fa9-4730-8621-796eb831baee" providerId="ADAL" clId="{57BB85B4-0580-49B5-833E-86D5881C5A70}" dt="2021-11-30T06:38:21.814" v="1084" actId="1076"/>
          <ac:spMkLst>
            <pc:docMk/>
            <pc:sldMk cId="1891929042" sldId="271"/>
            <ac:spMk id="8" creationId="{8F500D5D-F649-4D2F-8D14-CA76239F7EC6}"/>
          </ac:spMkLst>
        </pc:spChg>
        <pc:spChg chg="add del mod">
          <ac:chgData name="Hogue,Meredith Reagan" userId="061a7ff5-8fa9-4730-8621-796eb831baee" providerId="ADAL" clId="{57BB85B4-0580-49B5-833E-86D5881C5A70}" dt="2021-11-30T06:22:27.682" v="189" actId="21"/>
          <ac:spMkLst>
            <pc:docMk/>
            <pc:sldMk cId="1891929042" sldId="271"/>
            <ac:spMk id="9" creationId="{37C02290-78C4-446C-A169-C2AFADEAC91E}"/>
          </ac:spMkLst>
        </pc:spChg>
        <pc:spChg chg="del">
          <ac:chgData name="Hogue,Meredith Reagan" userId="061a7ff5-8fa9-4730-8621-796eb831baee" providerId="ADAL" clId="{57BB85B4-0580-49B5-833E-86D5881C5A70}" dt="2021-11-30T06:22:18.052" v="186"/>
          <ac:spMkLst>
            <pc:docMk/>
            <pc:sldMk cId="1891929042" sldId="271"/>
            <ac:spMk id="10" creationId="{E49D7415-2F11-44C2-B6AA-13A25B6814B9}"/>
          </ac:spMkLst>
        </pc:spChg>
        <pc:spChg chg="add mod">
          <ac:chgData name="Hogue,Meredith Reagan" userId="061a7ff5-8fa9-4730-8621-796eb831baee" providerId="ADAL" clId="{57BB85B4-0580-49B5-833E-86D5881C5A70}" dt="2021-11-30T06:50:35.218" v="1229" actId="20577"/>
          <ac:spMkLst>
            <pc:docMk/>
            <pc:sldMk cId="1891929042" sldId="271"/>
            <ac:spMk id="11" creationId="{780FEFA0-72EB-4AEF-9860-00695EFA7E11}"/>
          </ac:spMkLst>
        </pc:spChg>
        <pc:spChg chg="add">
          <ac:chgData name="Hogue,Meredith Reagan" userId="061a7ff5-8fa9-4730-8621-796eb831baee" providerId="ADAL" clId="{57BB85B4-0580-49B5-833E-86D5881C5A70}" dt="2021-11-30T06:23:09.102" v="239" actId="26606"/>
          <ac:spMkLst>
            <pc:docMk/>
            <pc:sldMk cId="1891929042" sldId="271"/>
            <ac:spMk id="17" creationId="{33E93247-6229-44AB-A550-739E971E690B}"/>
          </ac:spMkLst>
        </pc:spChg>
        <pc:spChg chg="add">
          <ac:chgData name="Hogue,Meredith Reagan" userId="061a7ff5-8fa9-4730-8621-796eb831baee" providerId="ADAL" clId="{57BB85B4-0580-49B5-833E-86D5881C5A70}" dt="2021-11-30T06:23:09.102" v="239" actId="26606"/>
          <ac:spMkLst>
            <pc:docMk/>
            <pc:sldMk cId="1891929042" sldId="271"/>
            <ac:spMk id="19" creationId="{6BB6B482-ACCA-4938-8AEA-49D525C17221}"/>
          </ac:spMkLst>
        </pc:spChg>
        <pc:spChg chg="add">
          <ac:chgData name="Hogue,Meredith Reagan" userId="061a7ff5-8fa9-4730-8621-796eb831baee" providerId="ADAL" clId="{57BB85B4-0580-49B5-833E-86D5881C5A70}" dt="2021-11-30T06:23:09.102" v="239" actId="26606"/>
          <ac:spMkLst>
            <pc:docMk/>
            <pc:sldMk cId="1891929042" sldId="271"/>
            <ac:spMk id="21" creationId="{612349FF-7742-42ED-ADF3-238B5DDD176C}"/>
          </ac:spMkLst>
        </pc:spChg>
        <pc:picChg chg="mod">
          <ac:chgData name="Hogue,Meredith Reagan" userId="061a7ff5-8fa9-4730-8621-796eb831baee" providerId="ADAL" clId="{57BB85B4-0580-49B5-833E-86D5881C5A70}" dt="2021-11-30T06:38:08.788" v="1081" actId="1076"/>
          <ac:picMkLst>
            <pc:docMk/>
            <pc:sldMk cId="1891929042" sldId="271"/>
            <ac:picMk id="5" creationId="{193DDF3E-16CA-45DD-9CD3-DD515C0399BE}"/>
          </ac:picMkLst>
        </pc:picChg>
        <pc:cxnChg chg="del">
          <ac:chgData name="Hogue,Meredith Reagan" userId="061a7ff5-8fa9-4730-8621-796eb831baee" providerId="ADAL" clId="{57BB85B4-0580-49B5-833E-86D5881C5A70}" dt="2021-11-30T06:22:18.052" v="186"/>
          <ac:cxnSpMkLst>
            <pc:docMk/>
            <pc:sldMk cId="1891929042" sldId="271"/>
            <ac:cxnSpMk id="12" creationId="{D2E57F3D-33BE-4306-87E6-245763719516}"/>
          </ac:cxnSpMkLst>
        </pc:cxnChg>
        <pc:cxnChg chg="add">
          <ac:chgData name="Hogue,Meredith Reagan" userId="061a7ff5-8fa9-4730-8621-796eb831baee" providerId="ADAL" clId="{57BB85B4-0580-49B5-833E-86D5881C5A70}" dt="2021-11-30T06:23:09.102" v="239" actId="26606"/>
          <ac:cxnSpMkLst>
            <pc:docMk/>
            <pc:sldMk cId="1891929042" sldId="271"/>
            <ac:cxnSpMk id="13" creationId="{F64F9B95-9045-48D2-B9F3-2927E98F54AA}"/>
          </ac:cxnSpMkLst>
        </pc:cxnChg>
        <pc:cxnChg chg="add">
          <ac:chgData name="Hogue,Meredith Reagan" userId="061a7ff5-8fa9-4730-8621-796eb831baee" providerId="ADAL" clId="{57BB85B4-0580-49B5-833E-86D5881C5A70}" dt="2021-11-30T06:23:09.102" v="239" actId="26606"/>
          <ac:cxnSpMkLst>
            <pc:docMk/>
            <pc:sldMk cId="1891929042" sldId="271"/>
            <ac:cxnSpMk id="15" creationId="{085AA86F-6A4D-4BCB-A045-D992CDC2959B}"/>
          </ac:cxnSpMkLst>
        </pc:cxnChg>
        <pc:cxnChg chg="add">
          <ac:chgData name="Hogue,Meredith Reagan" userId="061a7ff5-8fa9-4730-8621-796eb831baee" providerId="ADAL" clId="{57BB85B4-0580-49B5-833E-86D5881C5A70}" dt="2021-11-30T06:23:09.102" v="239" actId="26606"/>
          <ac:cxnSpMkLst>
            <pc:docMk/>
            <pc:sldMk cId="1891929042" sldId="271"/>
            <ac:cxnSpMk id="23" creationId="{EE2E603F-4A95-4FE8-BB06-211DFD75DBEF}"/>
          </ac:cxnSpMkLst>
        </pc:cxnChg>
        <pc:cxnChg chg="add">
          <ac:chgData name="Hogue,Meredith Reagan" userId="061a7ff5-8fa9-4730-8621-796eb831baee" providerId="ADAL" clId="{57BB85B4-0580-49B5-833E-86D5881C5A70}" dt="2021-11-30T06:23:09.102" v="239" actId="26606"/>
          <ac:cxnSpMkLst>
            <pc:docMk/>
            <pc:sldMk cId="1891929042" sldId="271"/>
            <ac:cxnSpMk id="25" creationId="{2CF06E40-3ECB-4820-95B5-8A70B07D4B47}"/>
          </ac:cxnSpMkLst>
        </pc:cxnChg>
      </pc:sldChg>
      <pc:sldChg chg="addSp delSp modSp add mod ord setBg delDesignElem">
        <pc:chgData name="Hogue,Meredith Reagan" userId="061a7ff5-8fa9-4730-8621-796eb831baee" providerId="ADAL" clId="{57BB85B4-0580-49B5-833E-86D5881C5A70}" dt="2021-11-30T06:34:26.709" v="578"/>
        <pc:sldMkLst>
          <pc:docMk/>
          <pc:sldMk cId="454881149" sldId="272"/>
        </pc:sldMkLst>
        <pc:spChg chg="del">
          <ac:chgData name="Hogue,Meredith Reagan" userId="061a7ff5-8fa9-4730-8621-796eb831baee" providerId="ADAL" clId="{57BB85B4-0580-49B5-833E-86D5881C5A70}" dt="2021-11-30T06:34:08.001" v="573"/>
          <ac:spMkLst>
            <pc:docMk/>
            <pc:sldMk cId="454881149" sldId="272"/>
            <ac:spMk id="38" creationId="{341BFA31-6544-45C2-9DA0-9E1C5E0B1959}"/>
          </ac:spMkLst>
        </pc:spChg>
        <pc:picChg chg="del mod">
          <ac:chgData name="Hogue,Meredith Reagan" userId="061a7ff5-8fa9-4730-8621-796eb831baee" providerId="ADAL" clId="{57BB85B4-0580-49B5-833E-86D5881C5A70}" dt="2021-11-30T06:34:11.231" v="577" actId="21"/>
          <ac:picMkLst>
            <pc:docMk/>
            <pc:sldMk cId="454881149" sldId="272"/>
            <ac:picMk id="6" creationId="{AAFB0FAA-5729-4AB9-BFF9-9D19B1753576}"/>
          </ac:picMkLst>
        </pc:picChg>
        <pc:picChg chg="add">
          <ac:chgData name="Hogue,Meredith Reagan" userId="061a7ff5-8fa9-4730-8621-796eb831baee" providerId="ADAL" clId="{57BB85B4-0580-49B5-833E-86D5881C5A70}" dt="2021-11-30T06:34:26.709" v="578"/>
          <ac:picMkLst>
            <pc:docMk/>
            <pc:sldMk cId="454881149" sldId="272"/>
            <ac:picMk id="1026" creationId="{39272BD6-8B4F-4517-AEE2-841F9BB5EB45}"/>
          </ac:picMkLst>
        </pc:picChg>
        <pc:cxnChg chg="del">
          <ac:chgData name="Hogue,Meredith Reagan" userId="061a7ff5-8fa9-4730-8621-796eb831baee" providerId="ADAL" clId="{57BB85B4-0580-49B5-833E-86D5881C5A70}" dt="2021-11-30T06:34:08.001" v="573"/>
          <ac:cxnSpMkLst>
            <pc:docMk/>
            <pc:sldMk cId="454881149" sldId="272"/>
            <ac:cxnSpMk id="34" creationId="{F64F9B95-9045-48D2-B9F3-2927E98F54AA}"/>
          </ac:cxnSpMkLst>
        </pc:cxnChg>
        <pc:cxnChg chg="del">
          <ac:chgData name="Hogue,Meredith Reagan" userId="061a7ff5-8fa9-4730-8621-796eb831baee" providerId="ADAL" clId="{57BB85B4-0580-49B5-833E-86D5881C5A70}" dt="2021-11-30T06:34:08.001" v="573"/>
          <ac:cxnSpMkLst>
            <pc:docMk/>
            <pc:sldMk cId="454881149" sldId="272"/>
            <ac:cxnSpMk id="36" creationId="{085AA86F-6A4D-4BCB-A045-D992CDC2959B}"/>
          </ac:cxnSpMkLst>
        </pc:cxnChg>
        <pc:cxnChg chg="del">
          <ac:chgData name="Hogue,Meredith Reagan" userId="061a7ff5-8fa9-4730-8621-796eb831baee" providerId="ADAL" clId="{57BB85B4-0580-49B5-833E-86D5881C5A70}" dt="2021-11-30T06:34:08.001" v="573"/>
          <ac:cxnSpMkLst>
            <pc:docMk/>
            <pc:sldMk cId="454881149" sldId="272"/>
            <ac:cxnSpMk id="40" creationId="{DC36F877-5419-44C1-A2CD-376BDDDC3E41}"/>
          </ac:cxnSpMkLst>
        </pc:cxnChg>
      </pc:sldChg>
      <pc:sldChg chg="delSp modSp add mod setBg modAnim delDesignElem">
        <pc:chgData name="Hogue,Meredith Reagan" userId="061a7ff5-8fa9-4730-8621-796eb831baee" providerId="ADAL" clId="{57BB85B4-0580-49B5-833E-86D5881C5A70}" dt="2021-11-30T06:38:05.829" v="1080" actId="1076"/>
        <pc:sldMkLst>
          <pc:docMk/>
          <pc:sldMk cId="3770897763" sldId="273"/>
        </pc:sldMkLst>
        <pc:spChg chg="mod">
          <ac:chgData name="Hogue,Meredith Reagan" userId="061a7ff5-8fa9-4730-8621-796eb831baee" providerId="ADAL" clId="{57BB85B4-0580-49B5-833E-86D5881C5A70}" dt="2021-11-30T06:38:04.888" v="1079" actId="207"/>
          <ac:spMkLst>
            <pc:docMk/>
            <pc:sldMk cId="3770897763" sldId="273"/>
            <ac:spMk id="8" creationId="{8F500D5D-F649-4D2F-8D14-CA76239F7EC6}"/>
          </ac:spMkLst>
        </pc:spChg>
        <pc:spChg chg="mod">
          <ac:chgData name="Hogue,Meredith Reagan" userId="061a7ff5-8fa9-4730-8621-796eb831baee" providerId="ADAL" clId="{57BB85B4-0580-49B5-833E-86D5881C5A70}" dt="2021-11-30T06:37:52.378" v="1077" actId="20577"/>
          <ac:spMkLst>
            <pc:docMk/>
            <pc:sldMk cId="3770897763" sldId="273"/>
            <ac:spMk id="11" creationId="{780FEFA0-72EB-4AEF-9860-00695EFA7E11}"/>
          </ac:spMkLst>
        </pc:spChg>
        <pc:spChg chg="del">
          <ac:chgData name="Hogue,Meredith Reagan" userId="061a7ff5-8fa9-4730-8621-796eb831baee" providerId="ADAL" clId="{57BB85B4-0580-49B5-833E-86D5881C5A70}" dt="2021-11-30T06:35:59.223" v="593"/>
          <ac:spMkLst>
            <pc:docMk/>
            <pc:sldMk cId="3770897763" sldId="273"/>
            <ac:spMk id="17" creationId="{33E93247-6229-44AB-A550-739E971E690B}"/>
          </ac:spMkLst>
        </pc:spChg>
        <pc:spChg chg="del">
          <ac:chgData name="Hogue,Meredith Reagan" userId="061a7ff5-8fa9-4730-8621-796eb831baee" providerId="ADAL" clId="{57BB85B4-0580-49B5-833E-86D5881C5A70}" dt="2021-11-30T06:35:59.223" v="593"/>
          <ac:spMkLst>
            <pc:docMk/>
            <pc:sldMk cId="3770897763" sldId="273"/>
            <ac:spMk id="19" creationId="{6BB6B482-ACCA-4938-8AEA-49D525C17221}"/>
          </ac:spMkLst>
        </pc:spChg>
        <pc:spChg chg="del">
          <ac:chgData name="Hogue,Meredith Reagan" userId="061a7ff5-8fa9-4730-8621-796eb831baee" providerId="ADAL" clId="{57BB85B4-0580-49B5-833E-86D5881C5A70}" dt="2021-11-30T06:35:59.223" v="593"/>
          <ac:spMkLst>
            <pc:docMk/>
            <pc:sldMk cId="3770897763" sldId="273"/>
            <ac:spMk id="21" creationId="{612349FF-7742-42ED-ADF3-238B5DDD176C}"/>
          </ac:spMkLst>
        </pc:spChg>
        <pc:picChg chg="mod">
          <ac:chgData name="Hogue,Meredith Reagan" userId="061a7ff5-8fa9-4730-8621-796eb831baee" providerId="ADAL" clId="{57BB85B4-0580-49B5-833E-86D5881C5A70}" dt="2021-11-30T06:38:05.829" v="1080" actId="1076"/>
          <ac:picMkLst>
            <pc:docMk/>
            <pc:sldMk cId="3770897763" sldId="273"/>
            <ac:picMk id="5" creationId="{193DDF3E-16CA-45DD-9CD3-DD515C0399BE}"/>
          </ac:picMkLst>
        </pc:picChg>
        <pc:cxnChg chg="del">
          <ac:chgData name="Hogue,Meredith Reagan" userId="061a7ff5-8fa9-4730-8621-796eb831baee" providerId="ADAL" clId="{57BB85B4-0580-49B5-833E-86D5881C5A70}" dt="2021-11-30T06:35:59.223" v="593"/>
          <ac:cxnSpMkLst>
            <pc:docMk/>
            <pc:sldMk cId="3770897763" sldId="273"/>
            <ac:cxnSpMk id="13" creationId="{F64F9B95-9045-48D2-B9F3-2927E98F54AA}"/>
          </ac:cxnSpMkLst>
        </pc:cxnChg>
        <pc:cxnChg chg="del">
          <ac:chgData name="Hogue,Meredith Reagan" userId="061a7ff5-8fa9-4730-8621-796eb831baee" providerId="ADAL" clId="{57BB85B4-0580-49B5-833E-86D5881C5A70}" dt="2021-11-30T06:35:59.223" v="593"/>
          <ac:cxnSpMkLst>
            <pc:docMk/>
            <pc:sldMk cId="3770897763" sldId="273"/>
            <ac:cxnSpMk id="15" creationId="{085AA86F-6A4D-4BCB-A045-D992CDC2959B}"/>
          </ac:cxnSpMkLst>
        </pc:cxnChg>
        <pc:cxnChg chg="del">
          <ac:chgData name="Hogue,Meredith Reagan" userId="061a7ff5-8fa9-4730-8621-796eb831baee" providerId="ADAL" clId="{57BB85B4-0580-49B5-833E-86D5881C5A70}" dt="2021-11-30T06:35:59.223" v="593"/>
          <ac:cxnSpMkLst>
            <pc:docMk/>
            <pc:sldMk cId="3770897763" sldId="273"/>
            <ac:cxnSpMk id="23" creationId="{EE2E603F-4A95-4FE8-BB06-211DFD75DBEF}"/>
          </ac:cxnSpMkLst>
        </pc:cxnChg>
        <pc:cxnChg chg="del">
          <ac:chgData name="Hogue,Meredith Reagan" userId="061a7ff5-8fa9-4730-8621-796eb831baee" providerId="ADAL" clId="{57BB85B4-0580-49B5-833E-86D5881C5A70}" dt="2021-11-30T06:35:59.223" v="593"/>
          <ac:cxnSpMkLst>
            <pc:docMk/>
            <pc:sldMk cId="3770897763" sldId="273"/>
            <ac:cxnSpMk id="25" creationId="{2CF06E40-3ECB-4820-95B5-8A70B07D4B47}"/>
          </ac:cxnSpMkLst>
        </pc:cxnChg>
      </pc:sldChg>
      <pc:sldChg chg="addSp delSp modSp add mod ord setBg delAnim delDesignElem">
        <pc:chgData name="Hogue,Meredith Reagan" userId="061a7ff5-8fa9-4730-8621-796eb831baee" providerId="ADAL" clId="{57BB85B4-0580-49B5-833E-86D5881C5A70}" dt="2021-11-30T06:44:16.218" v="1116" actId="1076"/>
        <pc:sldMkLst>
          <pc:docMk/>
          <pc:sldMk cId="4058904646" sldId="274"/>
        </pc:sldMkLst>
        <pc:spChg chg="del">
          <ac:chgData name="Hogue,Meredith Reagan" userId="061a7ff5-8fa9-4730-8621-796eb831baee" providerId="ADAL" clId="{57BB85B4-0580-49B5-833E-86D5881C5A70}" dt="2021-11-30T06:41:54.641" v="1098" actId="21"/>
          <ac:spMkLst>
            <pc:docMk/>
            <pc:sldMk cId="4058904646" sldId="274"/>
            <ac:spMk id="9" creationId="{ABABE022-1D85-42F3-9B7C-6A851570B4BB}"/>
          </ac:spMkLst>
        </pc:spChg>
        <pc:spChg chg="del">
          <ac:chgData name="Hogue,Meredith Reagan" userId="061a7ff5-8fa9-4730-8621-796eb831baee" providerId="ADAL" clId="{57BB85B4-0580-49B5-833E-86D5881C5A70}" dt="2021-11-30T06:41:56.558" v="1099" actId="21"/>
          <ac:spMkLst>
            <pc:docMk/>
            <pc:sldMk cId="4058904646" sldId="274"/>
            <ac:spMk id="18" creationId="{C6A089E8-0B5A-408F-983B-2F6633EA4132}"/>
          </ac:spMkLst>
        </pc:spChg>
        <pc:spChg chg="del">
          <ac:chgData name="Hogue,Meredith Reagan" userId="061a7ff5-8fa9-4730-8621-796eb831baee" providerId="ADAL" clId="{57BB85B4-0580-49B5-833E-86D5881C5A70}" dt="2021-11-30T06:41:47.127" v="1093"/>
          <ac:spMkLst>
            <pc:docMk/>
            <pc:sldMk cId="4058904646" sldId="274"/>
            <ac:spMk id="38" creationId="{341BFA31-6544-45C2-9DA0-9E1C5E0B1959}"/>
          </ac:spMkLst>
        </pc:spChg>
        <pc:picChg chg="mod">
          <ac:chgData name="Hogue,Meredith Reagan" userId="061a7ff5-8fa9-4730-8621-796eb831baee" providerId="ADAL" clId="{57BB85B4-0580-49B5-833E-86D5881C5A70}" dt="2021-11-30T06:41:53.389" v="1097" actId="1076"/>
          <ac:picMkLst>
            <pc:docMk/>
            <pc:sldMk cId="4058904646" sldId="274"/>
            <ac:picMk id="5" creationId="{5923DB5A-2AD6-4196-8CB8-A61EE3D84633}"/>
          </ac:picMkLst>
        </pc:picChg>
        <pc:picChg chg="del">
          <ac:chgData name="Hogue,Meredith Reagan" userId="061a7ff5-8fa9-4730-8621-796eb831baee" providerId="ADAL" clId="{57BB85B4-0580-49B5-833E-86D5881C5A70}" dt="2021-11-30T06:41:52.208" v="1096" actId="21"/>
          <ac:picMkLst>
            <pc:docMk/>
            <pc:sldMk cId="4058904646" sldId="274"/>
            <ac:picMk id="6" creationId="{AAFB0FAA-5729-4AB9-BFF9-9D19B1753576}"/>
          </ac:picMkLst>
        </pc:picChg>
        <pc:picChg chg="add mod">
          <ac:chgData name="Hogue,Meredith Reagan" userId="061a7ff5-8fa9-4730-8621-796eb831baee" providerId="ADAL" clId="{57BB85B4-0580-49B5-833E-86D5881C5A70}" dt="2021-11-30T06:44:16.218" v="1116" actId="1076"/>
          <ac:picMkLst>
            <pc:docMk/>
            <pc:sldMk cId="4058904646" sldId="274"/>
            <ac:picMk id="2050" creationId="{E0D09983-5F73-4988-BF8D-826071F448A3}"/>
          </ac:picMkLst>
        </pc:picChg>
        <pc:cxnChg chg="del">
          <ac:chgData name="Hogue,Meredith Reagan" userId="061a7ff5-8fa9-4730-8621-796eb831baee" providerId="ADAL" clId="{57BB85B4-0580-49B5-833E-86D5881C5A70}" dt="2021-11-30T06:41:47.127" v="1093"/>
          <ac:cxnSpMkLst>
            <pc:docMk/>
            <pc:sldMk cId="4058904646" sldId="274"/>
            <ac:cxnSpMk id="34" creationId="{F64F9B95-9045-48D2-B9F3-2927E98F54AA}"/>
          </ac:cxnSpMkLst>
        </pc:cxnChg>
        <pc:cxnChg chg="del">
          <ac:chgData name="Hogue,Meredith Reagan" userId="061a7ff5-8fa9-4730-8621-796eb831baee" providerId="ADAL" clId="{57BB85B4-0580-49B5-833E-86D5881C5A70}" dt="2021-11-30T06:41:47.127" v="1093"/>
          <ac:cxnSpMkLst>
            <pc:docMk/>
            <pc:sldMk cId="4058904646" sldId="274"/>
            <ac:cxnSpMk id="36" creationId="{085AA86F-6A4D-4BCB-A045-D992CDC2959B}"/>
          </ac:cxnSpMkLst>
        </pc:cxnChg>
        <pc:cxnChg chg="del">
          <ac:chgData name="Hogue,Meredith Reagan" userId="061a7ff5-8fa9-4730-8621-796eb831baee" providerId="ADAL" clId="{57BB85B4-0580-49B5-833E-86D5881C5A70}" dt="2021-11-30T06:41:47.127" v="1093"/>
          <ac:cxnSpMkLst>
            <pc:docMk/>
            <pc:sldMk cId="4058904646" sldId="274"/>
            <ac:cxnSpMk id="40" creationId="{DC36F877-5419-44C1-A2CD-376BDDDC3E41}"/>
          </ac:cxnSpMkLst>
        </pc:cxnChg>
      </pc:sldChg>
    </pc:docChg>
  </pc:docChgLst>
  <pc:docChgLst>
    <pc:chgData name="Mueller,Mikhaela Noelle" userId="S::mnmuel01@louisville.edu::ea193ffa-4d9c-406f-bb4f-6f5d2498934f" providerId="AD" clId="Web-{59755AE9-0395-4E67-92E6-7F292E4FBCBF}"/>
    <pc:docChg chg="addSld delSld modSld sldOrd">
      <pc:chgData name="Mueller,Mikhaela Noelle" userId="S::mnmuel01@louisville.edu::ea193ffa-4d9c-406f-bb4f-6f5d2498934f" providerId="AD" clId="Web-{59755AE9-0395-4E67-92E6-7F292E4FBCBF}" dt="2021-11-30T06:10:23.145" v="98"/>
      <pc:docMkLst>
        <pc:docMk/>
      </pc:docMkLst>
      <pc:sldChg chg="addSp delSp modSp">
        <pc:chgData name="Mueller,Mikhaela Noelle" userId="S::mnmuel01@louisville.edu::ea193ffa-4d9c-406f-bb4f-6f5d2498934f" providerId="AD" clId="Web-{59755AE9-0395-4E67-92E6-7F292E4FBCBF}" dt="2021-11-30T05:58:10.256" v="2" actId="1076"/>
        <pc:sldMkLst>
          <pc:docMk/>
          <pc:sldMk cId="3822322365" sldId="258"/>
        </pc:sldMkLst>
        <pc:spChg chg="del">
          <ac:chgData name="Mueller,Mikhaela Noelle" userId="S::mnmuel01@louisville.edu::ea193ffa-4d9c-406f-bb4f-6f5d2498934f" providerId="AD" clId="Web-{59755AE9-0395-4E67-92E6-7F292E4FBCBF}" dt="2021-11-30T05:58:04.772" v="0"/>
          <ac:spMkLst>
            <pc:docMk/>
            <pc:sldMk cId="3822322365" sldId="258"/>
            <ac:spMk id="22" creationId="{4A688C71-2F57-4516-B67F-0F5E7F4FE38E}"/>
          </ac:spMkLst>
        </pc:spChg>
        <pc:picChg chg="add mod ord">
          <ac:chgData name="Mueller,Mikhaela Noelle" userId="S::mnmuel01@louisville.edu::ea193ffa-4d9c-406f-bb4f-6f5d2498934f" providerId="AD" clId="Web-{59755AE9-0395-4E67-92E6-7F292E4FBCBF}" dt="2021-11-30T05:58:10.256" v="2" actId="1076"/>
          <ac:picMkLst>
            <pc:docMk/>
            <pc:sldMk cId="3822322365" sldId="258"/>
            <ac:picMk id="3" creationId="{8BBA84A1-3899-4AF1-9CE5-6246B46D27D3}"/>
          </ac:picMkLst>
        </pc:picChg>
      </pc:sldChg>
      <pc:sldChg chg="addSp delSp modSp">
        <pc:chgData name="Mueller,Mikhaela Noelle" userId="S::mnmuel01@louisville.edu::ea193ffa-4d9c-406f-bb4f-6f5d2498934f" providerId="AD" clId="Web-{59755AE9-0395-4E67-92E6-7F292E4FBCBF}" dt="2021-11-30T06:05:10.552" v="40" actId="1076"/>
        <pc:sldMkLst>
          <pc:docMk/>
          <pc:sldMk cId="2424186851" sldId="259"/>
        </pc:sldMkLst>
        <pc:spChg chg="mod">
          <ac:chgData name="Mueller,Mikhaela Noelle" userId="S::mnmuel01@louisville.edu::ea193ffa-4d9c-406f-bb4f-6f5d2498934f" providerId="AD" clId="Web-{59755AE9-0395-4E67-92E6-7F292E4FBCBF}" dt="2021-11-30T06:05:08.021" v="39" actId="1076"/>
          <ac:spMkLst>
            <pc:docMk/>
            <pc:sldMk cId="2424186851" sldId="259"/>
            <ac:spMk id="2" creationId="{6875BF34-9193-4991-9CD9-D0D87408673F}"/>
          </ac:spMkLst>
        </pc:spChg>
        <pc:spChg chg="add del">
          <ac:chgData name="Mueller,Mikhaela Noelle" userId="S::mnmuel01@louisville.edu::ea193ffa-4d9c-406f-bb4f-6f5d2498934f" providerId="AD" clId="Web-{59755AE9-0395-4E67-92E6-7F292E4FBCBF}" dt="2021-11-30T06:02:04.521" v="16"/>
          <ac:spMkLst>
            <pc:docMk/>
            <pc:sldMk cId="2424186851" sldId="259"/>
            <ac:spMk id="6" creationId="{6FF45A9A-6120-454B-91FD-46933EB3C86C}"/>
          </ac:spMkLst>
        </pc:spChg>
        <pc:spChg chg="add del mod">
          <ac:chgData name="Mueller,Mikhaela Noelle" userId="S::mnmuel01@louisville.edu::ea193ffa-4d9c-406f-bb4f-6f5d2498934f" providerId="AD" clId="Web-{59755AE9-0395-4E67-92E6-7F292E4FBCBF}" dt="2021-11-30T06:04:28.740" v="25"/>
          <ac:spMkLst>
            <pc:docMk/>
            <pc:sldMk cId="2424186851" sldId="259"/>
            <ac:spMk id="8" creationId="{CB617AD0-2222-42D0-AC93-ADE6F946FD98}"/>
          </ac:spMkLst>
        </pc:spChg>
        <pc:spChg chg="del">
          <ac:chgData name="Mueller,Mikhaela Noelle" userId="S::mnmuel01@louisville.edu::ea193ffa-4d9c-406f-bb4f-6f5d2498934f" providerId="AD" clId="Web-{59755AE9-0395-4E67-92E6-7F292E4FBCBF}" dt="2021-11-30T06:04:06.552" v="18"/>
          <ac:spMkLst>
            <pc:docMk/>
            <pc:sldMk cId="2424186851" sldId="259"/>
            <ac:spMk id="14" creationId="{33E93247-6229-44AB-A550-739E971E690B}"/>
          </ac:spMkLst>
        </pc:spChg>
        <pc:spChg chg="add del">
          <ac:chgData name="Mueller,Mikhaela Noelle" userId="S::mnmuel01@louisville.edu::ea193ffa-4d9c-406f-bb4f-6f5d2498934f" providerId="AD" clId="Web-{59755AE9-0395-4E67-92E6-7F292E4FBCBF}" dt="2021-11-30T06:04:34.662" v="28"/>
          <ac:spMkLst>
            <pc:docMk/>
            <pc:sldMk cId="2424186851" sldId="259"/>
            <ac:spMk id="25" creationId="{341BFA31-6544-45C2-9DA0-9E1C5E0B1959}"/>
          </ac:spMkLst>
        </pc:spChg>
        <pc:spChg chg="add">
          <ac:chgData name="Mueller,Mikhaela Noelle" userId="S::mnmuel01@louisville.edu::ea193ffa-4d9c-406f-bb4f-6f5d2498934f" providerId="AD" clId="Web-{59755AE9-0395-4E67-92E6-7F292E4FBCBF}" dt="2021-11-30T06:04:34.662" v="28"/>
          <ac:spMkLst>
            <pc:docMk/>
            <pc:sldMk cId="2424186851" sldId="259"/>
            <ac:spMk id="38" creationId="{341BFA31-6544-45C2-9DA0-9E1C5E0B1959}"/>
          </ac:spMkLst>
        </pc:spChg>
        <pc:graphicFrameChg chg="add del mod ord modGraphic">
          <ac:chgData name="Mueller,Mikhaela Noelle" userId="S::mnmuel01@louisville.edu::ea193ffa-4d9c-406f-bb4f-6f5d2498934f" providerId="AD" clId="Web-{59755AE9-0395-4E67-92E6-7F292E4FBCBF}" dt="2021-11-30T06:04:27.146" v="24"/>
          <ac:graphicFrameMkLst>
            <pc:docMk/>
            <pc:sldMk cId="2424186851" sldId="259"/>
            <ac:graphicFrameMk id="9" creationId="{819EEBF8-BCF8-4513-9978-3AFA27F05BAA}"/>
          </ac:graphicFrameMkLst>
        </pc:graphicFrameChg>
        <pc:picChg chg="add del mod">
          <ac:chgData name="Mueller,Mikhaela Noelle" userId="S::mnmuel01@louisville.edu::ea193ffa-4d9c-406f-bb4f-6f5d2498934f" providerId="AD" clId="Web-{59755AE9-0395-4E67-92E6-7F292E4FBCBF}" dt="2021-11-30T05:59:42.678" v="5"/>
          <ac:picMkLst>
            <pc:docMk/>
            <pc:sldMk cId="2424186851" sldId="259"/>
            <ac:picMk id="3" creationId="{A02C3EC5-6836-4BB6-AD03-0AB4BFC87581}"/>
          </ac:picMkLst>
        </pc:picChg>
        <pc:picChg chg="add mod modCrop">
          <ac:chgData name="Mueller,Mikhaela Noelle" userId="S::mnmuel01@louisville.edu::ea193ffa-4d9c-406f-bb4f-6f5d2498934f" providerId="AD" clId="Web-{59755AE9-0395-4E67-92E6-7F292E4FBCBF}" dt="2021-11-30T06:05:10.552" v="40" actId="1076"/>
          <ac:picMkLst>
            <pc:docMk/>
            <pc:sldMk cId="2424186851" sldId="259"/>
            <ac:picMk id="4" creationId="{22A5406F-86C2-4A57-AD4D-5656E47D5D78}"/>
          </ac:picMkLst>
        </pc:picChg>
        <pc:picChg chg="add del mod ord">
          <ac:chgData name="Mueller,Mikhaela Noelle" userId="S::mnmuel01@louisville.edu::ea193ffa-4d9c-406f-bb4f-6f5d2498934f" providerId="AD" clId="Web-{59755AE9-0395-4E67-92E6-7F292E4FBCBF}" dt="2021-11-30T06:04:53.786" v="34"/>
          <ac:picMkLst>
            <pc:docMk/>
            <pc:sldMk cId="2424186851" sldId="259"/>
            <ac:picMk id="5" creationId="{5923DB5A-2AD6-4196-8CB8-A61EE3D84633}"/>
          </ac:picMkLst>
        </pc:picChg>
        <pc:cxnChg chg="del">
          <ac:chgData name="Mueller,Mikhaela Noelle" userId="S::mnmuel01@louisville.edu::ea193ffa-4d9c-406f-bb4f-6f5d2498934f" providerId="AD" clId="Web-{59755AE9-0395-4E67-92E6-7F292E4FBCBF}" dt="2021-11-30T06:04:06.552" v="18"/>
          <ac:cxnSpMkLst>
            <pc:docMk/>
            <pc:sldMk cId="2424186851" sldId="259"/>
            <ac:cxnSpMk id="10" creationId="{F64F9B95-9045-48D2-B9F3-2927E98F54AA}"/>
          </ac:cxnSpMkLst>
        </pc:cxnChg>
        <pc:cxnChg chg="del">
          <ac:chgData name="Mueller,Mikhaela Noelle" userId="S::mnmuel01@louisville.edu::ea193ffa-4d9c-406f-bb4f-6f5d2498934f" providerId="AD" clId="Web-{59755AE9-0395-4E67-92E6-7F292E4FBCBF}" dt="2021-11-30T06:04:06.552" v="18"/>
          <ac:cxnSpMkLst>
            <pc:docMk/>
            <pc:sldMk cId="2424186851" sldId="259"/>
            <ac:cxnSpMk id="12" creationId="{085AA86F-6A4D-4BCB-A045-D992CDC2959B}"/>
          </ac:cxnSpMkLst>
        </pc:cxnChg>
        <pc:cxnChg chg="del">
          <ac:chgData name="Mueller,Mikhaela Noelle" userId="S::mnmuel01@louisville.edu::ea193ffa-4d9c-406f-bb4f-6f5d2498934f" providerId="AD" clId="Web-{59755AE9-0395-4E67-92E6-7F292E4FBCBF}" dt="2021-11-30T06:04:06.552" v="18"/>
          <ac:cxnSpMkLst>
            <pc:docMk/>
            <pc:sldMk cId="2424186851" sldId="259"/>
            <ac:cxnSpMk id="16" creationId="{EE2E603F-4A95-4FE8-BB06-211DFD75DBEF}"/>
          </ac:cxnSpMkLst>
        </pc:cxnChg>
        <pc:cxnChg chg="add del">
          <ac:chgData name="Mueller,Mikhaela Noelle" userId="S::mnmuel01@louisville.edu::ea193ffa-4d9c-406f-bb4f-6f5d2498934f" providerId="AD" clId="Web-{59755AE9-0395-4E67-92E6-7F292E4FBCBF}" dt="2021-11-30T06:04:34.662" v="28"/>
          <ac:cxnSpMkLst>
            <pc:docMk/>
            <pc:sldMk cId="2424186851" sldId="259"/>
            <ac:cxnSpMk id="21" creationId="{F64F9B95-9045-48D2-B9F3-2927E98F54AA}"/>
          </ac:cxnSpMkLst>
        </pc:cxnChg>
        <pc:cxnChg chg="add del">
          <ac:chgData name="Mueller,Mikhaela Noelle" userId="S::mnmuel01@louisville.edu::ea193ffa-4d9c-406f-bb4f-6f5d2498934f" providerId="AD" clId="Web-{59755AE9-0395-4E67-92E6-7F292E4FBCBF}" dt="2021-11-30T06:04:34.662" v="28"/>
          <ac:cxnSpMkLst>
            <pc:docMk/>
            <pc:sldMk cId="2424186851" sldId="259"/>
            <ac:cxnSpMk id="23" creationId="{085AA86F-6A4D-4BCB-A045-D992CDC2959B}"/>
          </ac:cxnSpMkLst>
        </pc:cxnChg>
        <pc:cxnChg chg="add del">
          <ac:chgData name="Mueller,Mikhaela Noelle" userId="S::mnmuel01@louisville.edu::ea193ffa-4d9c-406f-bb4f-6f5d2498934f" providerId="AD" clId="Web-{59755AE9-0395-4E67-92E6-7F292E4FBCBF}" dt="2021-11-30T06:04:34.662" v="28"/>
          <ac:cxnSpMkLst>
            <pc:docMk/>
            <pc:sldMk cId="2424186851" sldId="259"/>
            <ac:cxnSpMk id="27" creationId="{17594EFD-13B0-401C-9650-853A2EAE923D}"/>
          </ac:cxnSpMkLst>
        </pc:cxnChg>
        <pc:cxnChg chg="add del">
          <ac:chgData name="Mueller,Mikhaela Noelle" userId="S::mnmuel01@louisville.edu::ea193ffa-4d9c-406f-bb4f-6f5d2498934f" providerId="AD" clId="Web-{59755AE9-0395-4E67-92E6-7F292E4FBCBF}" dt="2021-11-30T06:04:34.662" v="28"/>
          <ac:cxnSpMkLst>
            <pc:docMk/>
            <pc:sldMk cId="2424186851" sldId="259"/>
            <ac:cxnSpMk id="29" creationId="{3EC41E46-FD55-45CE-BBBB-673BDF0205FC}"/>
          </ac:cxnSpMkLst>
        </pc:cxnChg>
        <pc:cxnChg chg="add">
          <ac:chgData name="Mueller,Mikhaela Noelle" userId="S::mnmuel01@louisville.edu::ea193ffa-4d9c-406f-bb4f-6f5d2498934f" providerId="AD" clId="Web-{59755AE9-0395-4E67-92E6-7F292E4FBCBF}" dt="2021-11-30T06:04:34.662" v="28"/>
          <ac:cxnSpMkLst>
            <pc:docMk/>
            <pc:sldMk cId="2424186851" sldId="259"/>
            <ac:cxnSpMk id="34" creationId="{F64F9B95-9045-48D2-B9F3-2927E98F54AA}"/>
          </ac:cxnSpMkLst>
        </pc:cxnChg>
        <pc:cxnChg chg="add">
          <ac:chgData name="Mueller,Mikhaela Noelle" userId="S::mnmuel01@louisville.edu::ea193ffa-4d9c-406f-bb4f-6f5d2498934f" providerId="AD" clId="Web-{59755AE9-0395-4E67-92E6-7F292E4FBCBF}" dt="2021-11-30T06:04:34.662" v="28"/>
          <ac:cxnSpMkLst>
            <pc:docMk/>
            <pc:sldMk cId="2424186851" sldId="259"/>
            <ac:cxnSpMk id="36" creationId="{085AA86F-6A4D-4BCB-A045-D992CDC2959B}"/>
          </ac:cxnSpMkLst>
        </pc:cxnChg>
        <pc:cxnChg chg="add">
          <ac:chgData name="Mueller,Mikhaela Noelle" userId="S::mnmuel01@louisville.edu::ea193ffa-4d9c-406f-bb4f-6f5d2498934f" providerId="AD" clId="Web-{59755AE9-0395-4E67-92E6-7F292E4FBCBF}" dt="2021-11-30T06:04:34.662" v="28"/>
          <ac:cxnSpMkLst>
            <pc:docMk/>
            <pc:sldMk cId="2424186851" sldId="259"/>
            <ac:cxnSpMk id="40" creationId="{DC36F877-5419-44C1-A2CD-376BDDDC3E41}"/>
          </ac:cxnSpMkLst>
        </pc:cxnChg>
      </pc:sldChg>
      <pc:sldChg chg="del">
        <pc:chgData name="Mueller,Mikhaela Noelle" userId="S::mnmuel01@louisville.edu::ea193ffa-4d9c-406f-bb4f-6f5d2498934f" providerId="AD" clId="Web-{59755AE9-0395-4E67-92E6-7F292E4FBCBF}" dt="2021-11-30T06:09:54.036" v="93"/>
        <pc:sldMkLst>
          <pc:docMk/>
          <pc:sldMk cId="3596934463" sldId="263"/>
        </pc:sldMkLst>
      </pc:sldChg>
      <pc:sldChg chg="del">
        <pc:chgData name="Mueller,Mikhaela Noelle" userId="S::mnmuel01@louisville.edu::ea193ffa-4d9c-406f-bb4f-6f5d2498934f" providerId="AD" clId="Web-{59755AE9-0395-4E67-92E6-7F292E4FBCBF}" dt="2021-11-30T05:59:35.303" v="3"/>
        <pc:sldMkLst>
          <pc:docMk/>
          <pc:sldMk cId="3753840328" sldId="265"/>
        </pc:sldMkLst>
      </pc:sldChg>
      <pc:sldChg chg="addSp modSp ord">
        <pc:chgData name="Mueller,Mikhaela Noelle" userId="S::mnmuel01@louisville.edu::ea193ffa-4d9c-406f-bb4f-6f5d2498934f" providerId="AD" clId="Web-{59755AE9-0395-4E67-92E6-7F292E4FBCBF}" dt="2021-11-30T06:07:05.427" v="90" actId="1076"/>
        <pc:sldMkLst>
          <pc:docMk/>
          <pc:sldMk cId="864773429" sldId="267"/>
        </pc:sldMkLst>
        <pc:spChg chg="mod">
          <ac:chgData name="Mueller,Mikhaela Noelle" userId="S::mnmuel01@louisville.edu::ea193ffa-4d9c-406f-bb4f-6f5d2498934f" providerId="AD" clId="Web-{59755AE9-0395-4E67-92E6-7F292E4FBCBF}" dt="2021-11-30T06:07:01.099" v="88" actId="1076"/>
          <ac:spMkLst>
            <pc:docMk/>
            <pc:sldMk cId="864773429" sldId="267"/>
            <ac:spMk id="2" creationId="{6875BF34-9193-4991-9CD9-D0D87408673F}"/>
          </ac:spMkLst>
        </pc:spChg>
        <pc:picChg chg="add mod">
          <ac:chgData name="Mueller,Mikhaela Noelle" userId="S::mnmuel01@louisville.edu::ea193ffa-4d9c-406f-bb4f-6f5d2498934f" providerId="AD" clId="Web-{59755AE9-0395-4E67-92E6-7F292E4FBCBF}" dt="2021-11-30T06:07:05.427" v="90" actId="1076"/>
          <ac:picMkLst>
            <pc:docMk/>
            <pc:sldMk cId="864773429" sldId="267"/>
            <ac:picMk id="3" creationId="{3E68AB67-44A0-4F59-8AD5-5DEDBEF23C31}"/>
          </ac:picMkLst>
        </pc:picChg>
        <pc:picChg chg="add mod">
          <ac:chgData name="Mueller,Mikhaela Noelle" userId="S::mnmuel01@louisville.edu::ea193ffa-4d9c-406f-bb4f-6f5d2498934f" providerId="AD" clId="Web-{59755AE9-0395-4E67-92E6-7F292E4FBCBF}" dt="2021-11-30T06:07:03.599" v="89" actId="1076"/>
          <ac:picMkLst>
            <pc:docMk/>
            <pc:sldMk cId="864773429" sldId="267"/>
            <ac:picMk id="4" creationId="{28658849-7F2C-4A23-98A2-81E44941EA3A}"/>
          </ac:picMkLst>
        </pc:picChg>
        <pc:picChg chg="mod ord">
          <ac:chgData name="Mueller,Mikhaela Noelle" userId="S::mnmuel01@louisville.edu::ea193ffa-4d9c-406f-bb4f-6f5d2498934f" providerId="AD" clId="Web-{59755AE9-0395-4E67-92E6-7F292E4FBCBF}" dt="2021-11-30T06:06:23.083" v="54" actId="14100"/>
          <ac:picMkLst>
            <pc:docMk/>
            <pc:sldMk cId="864773429" sldId="267"/>
            <ac:picMk id="5" creationId="{5923DB5A-2AD6-4196-8CB8-A61EE3D84633}"/>
          </ac:picMkLst>
        </pc:picChg>
      </pc:sldChg>
      <pc:sldChg chg="addSp delSp modSp add ord replId">
        <pc:chgData name="Mueller,Mikhaela Noelle" userId="S::mnmuel01@louisville.edu::ea193ffa-4d9c-406f-bb4f-6f5d2498934f" providerId="AD" clId="Web-{59755AE9-0395-4E67-92E6-7F292E4FBCBF}" dt="2021-11-30T06:10:23.145" v="98"/>
        <pc:sldMkLst>
          <pc:docMk/>
          <pc:sldMk cId="1820024551" sldId="268"/>
        </pc:sldMkLst>
        <pc:spChg chg="add mod">
          <ac:chgData name="Mueller,Mikhaela Noelle" userId="S::mnmuel01@louisville.edu::ea193ffa-4d9c-406f-bb4f-6f5d2498934f" providerId="AD" clId="Web-{59755AE9-0395-4E67-92E6-7F292E4FBCBF}" dt="2021-11-30T06:10:23.145" v="98"/>
          <ac:spMkLst>
            <pc:docMk/>
            <pc:sldMk cId="1820024551" sldId="268"/>
            <ac:spMk id="6" creationId="{7F76AD6D-5ED4-4195-8771-9553EBBE1885}"/>
          </ac:spMkLst>
        </pc:spChg>
        <pc:picChg chg="del">
          <ac:chgData name="Mueller,Mikhaela Noelle" userId="S::mnmuel01@louisville.edu::ea193ffa-4d9c-406f-bb4f-6f5d2498934f" providerId="AD" clId="Web-{59755AE9-0395-4E67-92E6-7F292E4FBCBF}" dt="2021-11-30T06:10:23.145" v="98"/>
          <ac:picMkLst>
            <pc:docMk/>
            <pc:sldMk cId="1820024551" sldId="268"/>
            <ac:picMk id="3" creationId="{8BBA84A1-3899-4AF1-9CE5-6246B46D27D3}"/>
          </ac:picMkLst>
        </pc:picChg>
      </pc:sldChg>
      <pc:sldChg chg="add ord replId">
        <pc:chgData name="Mueller,Mikhaela Noelle" userId="S::mnmuel01@louisville.edu::ea193ffa-4d9c-406f-bb4f-6f5d2498934f" providerId="AD" clId="Web-{59755AE9-0395-4E67-92E6-7F292E4FBCBF}" dt="2021-11-30T06:10:00.583" v="95"/>
        <pc:sldMkLst>
          <pc:docMk/>
          <pc:sldMk cId="4187808265" sldId="269"/>
        </pc:sldMkLst>
      </pc:sldChg>
      <pc:sldChg chg="add ord replId">
        <pc:chgData name="Mueller,Mikhaela Noelle" userId="S::mnmuel01@louisville.edu::ea193ffa-4d9c-406f-bb4f-6f5d2498934f" providerId="AD" clId="Web-{59755AE9-0395-4E67-92E6-7F292E4FBCBF}" dt="2021-11-30T06:10:05.723" v="97"/>
        <pc:sldMkLst>
          <pc:docMk/>
          <pc:sldMk cId="1150142139" sldId="270"/>
        </pc:sldMkLst>
      </pc:sldChg>
    </pc:docChg>
  </pc:docChgLst>
  <pc:docChgLst>
    <pc:chgData name="Mueller,Mikhaela Noelle" userId="S::mnmuel01@louisville.edu::ea193ffa-4d9c-406f-bb4f-6f5d2498934f" providerId="AD" clId="Web-{3C45EDA9-2AD0-4DE3-ABB6-8F371F9FF8D1}"/>
    <pc:docChg chg="addSld delSld modSld addMainMaster delMainMaster">
      <pc:chgData name="Mueller,Mikhaela Noelle" userId="S::mnmuel01@louisville.edu::ea193ffa-4d9c-406f-bb4f-6f5d2498934f" providerId="AD" clId="Web-{3C45EDA9-2AD0-4DE3-ABB6-8F371F9FF8D1}" dt="2021-11-30T03:39:12.333" v="179"/>
      <pc:docMkLst>
        <pc:docMk/>
      </pc:docMkLst>
      <pc:sldChg chg="addSp delSp modSp mod setBg modClrScheme addAnim delAnim chgLayout">
        <pc:chgData name="Mueller,Mikhaela Noelle" userId="S::mnmuel01@louisville.edu::ea193ffa-4d9c-406f-bb4f-6f5d2498934f" providerId="AD" clId="Web-{3C45EDA9-2AD0-4DE3-ABB6-8F371F9FF8D1}" dt="2021-11-30T03:38:25.271" v="173" actId="1076"/>
        <pc:sldMkLst>
          <pc:docMk/>
          <pc:sldMk cId="109857222" sldId="256"/>
        </pc:sldMkLst>
        <pc:spChg chg="mod">
          <ac:chgData name="Mueller,Mikhaela Noelle" userId="S::mnmuel01@louisville.edu::ea193ffa-4d9c-406f-bb4f-6f5d2498934f" providerId="AD" clId="Web-{3C45EDA9-2AD0-4DE3-ABB6-8F371F9FF8D1}" dt="2021-11-30T03:38:18.787" v="17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ueller,Mikhaela Noelle" userId="S::mnmuel01@louisville.edu::ea193ffa-4d9c-406f-bb4f-6f5d2498934f" providerId="AD" clId="Web-{3C45EDA9-2AD0-4DE3-ABB6-8F371F9FF8D1}" dt="2021-11-30T03:38:09.850" v="168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Mueller,Mikhaela Noelle" userId="S::mnmuel01@louisville.edu::ea193ffa-4d9c-406f-bb4f-6f5d2498934f" providerId="AD" clId="Web-{3C45EDA9-2AD0-4DE3-ABB6-8F371F9FF8D1}" dt="2021-11-30T03:29:07.403" v="94"/>
          <ac:spMkLst>
            <pc:docMk/>
            <pc:sldMk cId="109857222" sldId="256"/>
            <ac:spMk id="9" creationId="{85CB65D0-496F-4797-A015-C85839E35D1A}"/>
          </ac:spMkLst>
        </pc:spChg>
        <pc:spChg chg="add del">
          <ac:chgData name="Mueller,Mikhaela Noelle" userId="S::mnmuel01@louisville.edu::ea193ffa-4d9c-406f-bb4f-6f5d2498934f" providerId="AD" clId="Web-{3C45EDA9-2AD0-4DE3-ABB6-8F371F9FF8D1}" dt="2021-11-30T03:29:07.403" v="94"/>
          <ac:spMkLst>
            <pc:docMk/>
            <pc:sldMk cId="109857222" sldId="256"/>
            <ac:spMk id="11" creationId="{95D2C779-8883-4E5F-A170-0F464918C1B7}"/>
          </ac:spMkLst>
        </pc:spChg>
        <pc:spChg chg="add del">
          <ac:chgData name="Mueller,Mikhaela Noelle" userId="S::mnmuel01@louisville.edu::ea193ffa-4d9c-406f-bb4f-6f5d2498934f" providerId="AD" clId="Web-{3C45EDA9-2AD0-4DE3-ABB6-8F371F9FF8D1}" dt="2021-11-30T03:35:07.680" v="131"/>
          <ac:spMkLst>
            <pc:docMk/>
            <pc:sldMk cId="109857222" sldId="256"/>
            <ac:spMk id="15" creationId="{33E93247-6229-44AB-A550-739E971E690B}"/>
          </ac:spMkLst>
        </pc:spChg>
        <pc:spChg chg="add del">
          <ac:chgData name="Mueller,Mikhaela Noelle" userId="S::mnmuel01@louisville.edu::ea193ffa-4d9c-406f-bb4f-6f5d2498934f" providerId="AD" clId="Web-{3C45EDA9-2AD0-4DE3-ABB6-8F371F9FF8D1}" dt="2021-11-30T03:35:07.680" v="131"/>
          <ac:spMkLst>
            <pc:docMk/>
            <pc:sldMk cId="109857222" sldId="256"/>
            <ac:spMk id="16" creationId="{6BB6B482-ACCA-4938-8AEA-49D525C17221}"/>
          </ac:spMkLst>
        </pc:spChg>
        <pc:spChg chg="add del">
          <ac:chgData name="Mueller,Mikhaela Noelle" userId="S::mnmuel01@louisville.edu::ea193ffa-4d9c-406f-bb4f-6f5d2498934f" providerId="AD" clId="Web-{3C45EDA9-2AD0-4DE3-ABB6-8F371F9FF8D1}" dt="2021-11-30T03:29:07.388" v="93"/>
          <ac:spMkLst>
            <pc:docMk/>
            <pc:sldMk cId="109857222" sldId="256"/>
            <ac:spMk id="18" creationId="{33E93247-6229-44AB-A550-739E971E690B}"/>
          </ac:spMkLst>
        </pc:spChg>
        <pc:spChg chg="add del">
          <ac:chgData name="Mueller,Mikhaela Noelle" userId="S::mnmuel01@louisville.edu::ea193ffa-4d9c-406f-bb4f-6f5d2498934f" providerId="AD" clId="Web-{3C45EDA9-2AD0-4DE3-ABB6-8F371F9FF8D1}" dt="2021-11-30T03:38:09.850" v="168"/>
          <ac:spMkLst>
            <pc:docMk/>
            <pc:sldMk cId="109857222" sldId="256"/>
            <ac:spMk id="19" creationId="{33E93247-6229-44AB-A550-739E971E690B}"/>
          </ac:spMkLst>
        </pc:spChg>
        <pc:spChg chg="add del">
          <ac:chgData name="Mueller,Mikhaela Noelle" userId="S::mnmuel01@louisville.edu::ea193ffa-4d9c-406f-bb4f-6f5d2498934f" providerId="AD" clId="Web-{3C45EDA9-2AD0-4DE3-ABB6-8F371F9FF8D1}" dt="2021-11-30T03:29:07.388" v="93"/>
          <ac:spMkLst>
            <pc:docMk/>
            <pc:sldMk cId="109857222" sldId="256"/>
            <ac:spMk id="20" creationId="{6BB6B482-ACCA-4938-8AEA-49D525C17221}"/>
          </ac:spMkLst>
        </pc:spChg>
        <pc:spChg chg="add del">
          <ac:chgData name="Mueller,Mikhaela Noelle" userId="S::mnmuel01@louisville.edu::ea193ffa-4d9c-406f-bb4f-6f5d2498934f" providerId="AD" clId="Web-{3C45EDA9-2AD0-4DE3-ABB6-8F371F9FF8D1}" dt="2021-11-30T03:29:07.388" v="93"/>
          <ac:spMkLst>
            <pc:docMk/>
            <pc:sldMk cId="109857222" sldId="256"/>
            <ac:spMk id="22" creationId="{612349FF-7742-42ED-ADF3-238B5DDD176C}"/>
          </ac:spMkLst>
        </pc:spChg>
        <pc:spChg chg="add">
          <ac:chgData name="Mueller,Mikhaela Noelle" userId="S::mnmuel01@louisville.edu::ea193ffa-4d9c-406f-bb4f-6f5d2498934f" providerId="AD" clId="Web-{3C45EDA9-2AD0-4DE3-ABB6-8F371F9FF8D1}" dt="2021-11-30T03:38:09.850" v="168"/>
          <ac:spMkLst>
            <pc:docMk/>
            <pc:sldMk cId="109857222" sldId="256"/>
            <ac:spMk id="28" creationId="{33E93247-6229-44AB-A550-739E971E690B}"/>
          </ac:spMkLst>
        </pc:spChg>
        <pc:spChg chg="add">
          <ac:chgData name="Mueller,Mikhaela Noelle" userId="S::mnmuel01@louisville.edu::ea193ffa-4d9c-406f-bb4f-6f5d2498934f" providerId="AD" clId="Web-{3C45EDA9-2AD0-4DE3-ABB6-8F371F9FF8D1}" dt="2021-11-30T03:38:09.850" v="168"/>
          <ac:spMkLst>
            <pc:docMk/>
            <pc:sldMk cId="109857222" sldId="256"/>
            <ac:spMk id="30" creationId="{6BB6B482-ACCA-4938-8AEA-49D525C17221}"/>
          </ac:spMkLst>
        </pc:spChg>
        <pc:picChg chg="add mod ord">
          <ac:chgData name="Mueller,Mikhaela Noelle" userId="S::mnmuel01@louisville.edu::ea193ffa-4d9c-406f-bb4f-6f5d2498934f" providerId="AD" clId="Web-{3C45EDA9-2AD0-4DE3-ABB6-8F371F9FF8D1}" dt="2021-11-30T03:38:25.271" v="173" actId="1076"/>
          <ac:picMkLst>
            <pc:docMk/>
            <pc:sldMk cId="109857222" sldId="256"/>
            <ac:picMk id="4" creationId="{BDAB5B81-0B08-4ED2-8A91-B2EF16C40E7F}"/>
          </ac:picMkLst>
        </pc:picChg>
        <pc:cxnChg chg="add del">
          <ac:chgData name="Mueller,Mikhaela Noelle" userId="S::mnmuel01@louisville.edu::ea193ffa-4d9c-406f-bb4f-6f5d2498934f" providerId="AD" clId="Web-{3C45EDA9-2AD0-4DE3-ABB6-8F371F9FF8D1}" dt="2021-11-30T03:29:07.403" v="94"/>
          <ac:cxnSpMkLst>
            <pc:docMk/>
            <pc:sldMk cId="109857222" sldId="256"/>
            <ac:cxnSpMk id="13" creationId="{BD96A694-258D-4418-A83C-B9BA72FD44B8}"/>
          </ac:cxnSpMkLst>
        </pc:cxnChg>
        <pc:cxnChg chg="add del">
          <ac:chgData name="Mueller,Mikhaela Noelle" userId="S::mnmuel01@louisville.edu::ea193ffa-4d9c-406f-bb4f-6f5d2498934f" providerId="AD" clId="Web-{3C45EDA9-2AD0-4DE3-ABB6-8F371F9FF8D1}" dt="2021-11-30T03:35:07.680" v="131"/>
          <ac:cxnSpMkLst>
            <pc:docMk/>
            <pc:sldMk cId="109857222" sldId="256"/>
            <ac:cxnSpMk id="17" creationId="{EE2E603F-4A95-4FE8-BB06-211DFD75DBEF}"/>
          </ac:cxnSpMkLst>
        </pc:cxnChg>
        <pc:cxnChg chg="add del">
          <ac:chgData name="Mueller,Mikhaela Noelle" userId="S::mnmuel01@louisville.edu::ea193ffa-4d9c-406f-bb4f-6f5d2498934f" providerId="AD" clId="Web-{3C45EDA9-2AD0-4DE3-ABB6-8F371F9FF8D1}" dt="2021-11-30T03:38:09.850" v="168"/>
          <ac:cxnSpMkLst>
            <pc:docMk/>
            <pc:sldMk cId="109857222" sldId="256"/>
            <ac:cxnSpMk id="21" creationId="{EE2E603F-4A95-4FE8-BB06-211DFD75DBEF}"/>
          </ac:cxnSpMkLst>
        </pc:cxnChg>
        <pc:cxnChg chg="add del">
          <ac:chgData name="Mueller,Mikhaela Noelle" userId="S::mnmuel01@louisville.edu::ea193ffa-4d9c-406f-bb4f-6f5d2498934f" providerId="AD" clId="Web-{3C45EDA9-2AD0-4DE3-ABB6-8F371F9FF8D1}" dt="2021-11-30T03:38:09.850" v="168"/>
          <ac:cxnSpMkLst>
            <pc:docMk/>
            <pc:sldMk cId="109857222" sldId="256"/>
            <ac:cxnSpMk id="23" creationId="{D7CC41EB-2D81-4303-9171-6401B388BA35}"/>
          </ac:cxnSpMkLst>
        </pc:cxnChg>
        <pc:cxnChg chg="add del">
          <ac:chgData name="Mueller,Mikhaela Noelle" userId="S::mnmuel01@louisville.edu::ea193ffa-4d9c-406f-bb4f-6f5d2498934f" providerId="AD" clId="Web-{3C45EDA9-2AD0-4DE3-ABB6-8F371F9FF8D1}" dt="2021-11-30T03:29:07.388" v="93"/>
          <ac:cxnSpMkLst>
            <pc:docMk/>
            <pc:sldMk cId="109857222" sldId="256"/>
            <ac:cxnSpMk id="24" creationId="{EE2E603F-4A95-4FE8-BB06-211DFD75DBEF}"/>
          </ac:cxnSpMkLst>
        </pc:cxnChg>
        <pc:cxnChg chg="add del">
          <ac:chgData name="Mueller,Mikhaela Noelle" userId="S::mnmuel01@louisville.edu::ea193ffa-4d9c-406f-bb4f-6f5d2498934f" providerId="AD" clId="Web-{3C45EDA9-2AD0-4DE3-ABB6-8F371F9FF8D1}" dt="2021-11-30T03:29:07.388" v="93"/>
          <ac:cxnSpMkLst>
            <pc:docMk/>
            <pc:sldMk cId="109857222" sldId="256"/>
            <ac:cxnSpMk id="26" creationId="{2CF06E40-3ECB-4820-95B5-8A70B07D4B47}"/>
          </ac:cxnSpMkLst>
        </pc:cxnChg>
        <pc:cxnChg chg="add">
          <ac:chgData name="Mueller,Mikhaela Noelle" userId="S::mnmuel01@louisville.edu::ea193ffa-4d9c-406f-bb4f-6f5d2498934f" providerId="AD" clId="Web-{3C45EDA9-2AD0-4DE3-ABB6-8F371F9FF8D1}" dt="2021-11-30T03:38:09.850" v="168"/>
          <ac:cxnSpMkLst>
            <pc:docMk/>
            <pc:sldMk cId="109857222" sldId="256"/>
            <ac:cxnSpMk id="32" creationId="{EE2E603F-4A95-4FE8-BB06-211DFD75DBEF}"/>
          </ac:cxnSpMkLst>
        </pc:cxnChg>
      </pc:sldChg>
      <pc:sldChg chg="addSp modSp new mod setBg">
        <pc:chgData name="Mueller,Mikhaela Noelle" userId="S::mnmuel01@louisville.edu::ea193ffa-4d9c-406f-bb4f-6f5d2498934f" providerId="AD" clId="Web-{3C45EDA9-2AD0-4DE3-ABB6-8F371F9FF8D1}" dt="2021-11-30T03:36:29.866" v="146"/>
        <pc:sldMkLst>
          <pc:docMk/>
          <pc:sldMk cId="1934648844" sldId="257"/>
        </pc:sldMkLst>
        <pc:spChg chg="mod">
          <ac:chgData name="Mueller,Mikhaela Noelle" userId="S::mnmuel01@louisville.edu::ea193ffa-4d9c-406f-bb4f-6f5d2498934f" providerId="AD" clId="Web-{3C45EDA9-2AD0-4DE3-ABB6-8F371F9FF8D1}" dt="2021-11-30T03:36:29.866" v="146"/>
          <ac:spMkLst>
            <pc:docMk/>
            <pc:sldMk cId="1934648844" sldId="257"/>
            <ac:spMk id="2" creationId="{011DE1B9-93FB-445C-97D1-D1D864E92232}"/>
          </ac:spMkLst>
        </pc:spChg>
        <pc:spChg chg="mod">
          <ac:chgData name="Mueller,Mikhaela Noelle" userId="S::mnmuel01@louisville.edu::ea193ffa-4d9c-406f-bb4f-6f5d2498934f" providerId="AD" clId="Web-{3C45EDA9-2AD0-4DE3-ABB6-8F371F9FF8D1}" dt="2021-11-30T03:36:29.866" v="146"/>
          <ac:spMkLst>
            <pc:docMk/>
            <pc:sldMk cId="1934648844" sldId="257"/>
            <ac:spMk id="3" creationId="{4BBB0B3C-40B4-408E-8573-15062481CE11}"/>
          </ac:spMkLst>
        </pc:spChg>
        <pc:spChg chg="add">
          <ac:chgData name="Mueller,Mikhaela Noelle" userId="S::mnmuel01@louisville.edu::ea193ffa-4d9c-406f-bb4f-6f5d2498934f" providerId="AD" clId="Web-{3C45EDA9-2AD0-4DE3-ABB6-8F371F9FF8D1}" dt="2021-11-30T03:36:29.866" v="146"/>
          <ac:spMkLst>
            <pc:docMk/>
            <pc:sldMk cId="1934648844" sldId="257"/>
            <ac:spMk id="10" creationId="{E49D7415-2F11-44C2-B6AA-13A25B6814B9}"/>
          </ac:spMkLst>
        </pc:spChg>
        <pc:picChg chg="add mod ord">
          <ac:chgData name="Mueller,Mikhaela Noelle" userId="S::mnmuel01@louisville.edu::ea193ffa-4d9c-406f-bb4f-6f5d2498934f" providerId="AD" clId="Web-{3C45EDA9-2AD0-4DE3-ABB6-8F371F9FF8D1}" dt="2021-11-30T03:36:29.866" v="146"/>
          <ac:picMkLst>
            <pc:docMk/>
            <pc:sldMk cId="1934648844" sldId="257"/>
            <ac:picMk id="5" creationId="{193DDF3E-16CA-45DD-9CD3-DD515C0399BE}"/>
          </ac:picMkLst>
        </pc:picChg>
        <pc:cxnChg chg="add">
          <ac:chgData name="Mueller,Mikhaela Noelle" userId="S::mnmuel01@louisville.edu::ea193ffa-4d9c-406f-bb4f-6f5d2498934f" providerId="AD" clId="Web-{3C45EDA9-2AD0-4DE3-ABB6-8F371F9FF8D1}" dt="2021-11-30T03:36:29.866" v="146"/>
          <ac:cxnSpMkLst>
            <pc:docMk/>
            <pc:sldMk cId="1934648844" sldId="257"/>
            <ac:cxnSpMk id="12" creationId="{D2E57F3D-33BE-4306-87E6-245763719516}"/>
          </ac:cxnSpMkLst>
        </pc:cxnChg>
      </pc:sldChg>
      <pc:sldChg chg="addSp delSp modSp new mod setBg">
        <pc:chgData name="Mueller,Mikhaela Noelle" userId="S::mnmuel01@louisville.edu::ea193ffa-4d9c-406f-bb4f-6f5d2498934f" providerId="AD" clId="Web-{3C45EDA9-2AD0-4DE3-ABB6-8F371F9FF8D1}" dt="2021-11-30T03:37:53.787" v="167"/>
        <pc:sldMkLst>
          <pc:docMk/>
          <pc:sldMk cId="3822322365" sldId="258"/>
        </pc:sldMkLst>
        <pc:spChg chg="mod ord">
          <ac:chgData name="Mueller,Mikhaela Noelle" userId="S::mnmuel01@louisville.edu::ea193ffa-4d9c-406f-bb4f-6f5d2498934f" providerId="AD" clId="Web-{3C45EDA9-2AD0-4DE3-ABB6-8F371F9FF8D1}" dt="2021-11-30T03:37:53.787" v="167"/>
          <ac:spMkLst>
            <pc:docMk/>
            <pc:sldMk cId="3822322365" sldId="258"/>
            <ac:spMk id="2" creationId="{15D469B2-DC6C-4324-A583-7F62E1BB8B5F}"/>
          </ac:spMkLst>
        </pc:spChg>
        <pc:spChg chg="del">
          <ac:chgData name="Mueller,Mikhaela Noelle" userId="S::mnmuel01@louisville.edu::ea193ffa-4d9c-406f-bb4f-6f5d2498934f" providerId="AD" clId="Web-{3C45EDA9-2AD0-4DE3-ABB6-8F371F9FF8D1}" dt="2021-11-30T03:36:24.382" v="145"/>
          <ac:spMkLst>
            <pc:docMk/>
            <pc:sldMk cId="3822322365" sldId="258"/>
            <ac:spMk id="3" creationId="{5BEC22A1-166E-4180-B620-D22695F42A94}"/>
          </ac:spMkLst>
        </pc:spChg>
        <pc:spChg chg="add del">
          <ac:chgData name="Mueller,Mikhaela Noelle" userId="S::mnmuel01@louisville.edu::ea193ffa-4d9c-406f-bb4f-6f5d2498934f" providerId="AD" clId="Web-{3C45EDA9-2AD0-4DE3-ABB6-8F371F9FF8D1}" dt="2021-11-30T03:37:53.787" v="167"/>
          <ac:spMkLst>
            <pc:docMk/>
            <pc:sldMk cId="3822322365" sldId="258"/>
            <ac:spMk id="14" creationId="{33E93247-6229-44AB-A550-739E971E690B}"/>
          </ac:spMkLst>
        </pc:spChg>
        <pc:spChg chg="add del">
          <ac:chgData name="Mueller,Mikhaela Noelle" userId="S::mnmuel01@louisville.edu::ea193ffa-4d9c-406f-bb4f-6f5d2498934f" providerId="AD" clId="Web-{3C45EDA9-2AD0-4DE3-ABB6-8F371F9FF8D1}" dt="2021-11-30T03:37:53.787" v="167"/>
          <ac:spMkLst>
            <pc:docMk/>
            <pc:sldMk cId="3822322365" sldId="258"/>
            <ac:spMk id="16" creationId="{6BB6B482-ACCA-4938-8AEA-49D525C17221}"/>
          </ac:spMkLst>
        </pc:spChg>
        <pc:spChg chg="add">
          <ac:chgData name="Mueller,Mikhaela Noelle" userId="S::mnmuel01@louisville.edu::ea193ffa-4d9c-406f-bb4f-6f5d2498934f" providerId="AD" clId="Web-{3C45EDA9-2AD0-4DE3-ABB6-8F371F9FF8D1}" dt="2021-11-30T03:37:53.787" v="167"/>
          <ac:spMkLst>
            <pc:docMk/>
            <pc:sldMk cId="3822322365" sldId="258"/>
            <ac:spMk id="22" creationId="{4A688C71-2F57-4516-B67F-0F5E7F4FE38E}"/>
          </ac:spMkLst>
        </pc:spChg>
        <pc:spChg chg="add">
          <ac:chgData name="Mueller,Mikhaela Noelle" userId="S::mnmuel01@louisville.edu::ea193ffa-4d9c-406f-bb4f-6f5d2498934f" providerId="AD" clId="Web-{3C45EDA9-2AD0-4DE3-ABB6-8F371F9FF8D1}" dt="2021-11-30T03:37:53.787" v="167"/>
          <ac:spMkLst>
            <pc:docMk/>
            <pc:sldMk cId="3822322365" sldId="258"/>
            <ac:spMk id="25" creationId="{E49D7415-2F11-44C2-B6AA-13A25B6814B9}"/>
          </ac:spMkLst>
        </pc:spChg>
        <pc:picChg chg="add mod ord">
          <ac:chgData name="Mueller,Mikhaela Noelle" userId="S::mnmuel01@louisville.edu::ea193ffa-4d9c-406f-bb4f-6f5d2498934f" providerId="AD" clId="Web-{3C45EDA9-2AD0-4DE3-ABB6-8F371F9FF8D1}" dt="2021-11-30T03:37:53.787" v="167"/>
          <ac:picMkLst>
            <pc:docMk/>
            <pc:sldMk cId="3822322365" sldId="258"/>
            <ac:picMk id="5" creationId="{07CFFC82-A240-4284-834E-BEE9B2C0D124}"/>
          </ac:picMkLst>
        </pc:picChg>
        <pc:cxnChg chg="add del">
          <ac:chgData name="Mueller,Mikhaela Noelle" userId="S::mnmuel01@louisville.edu::ea193ffa-4d9c-406f-bb4f-6f5d2498934f" providerId="AD" clId="Web-{3C45EDA9-2AD0-4DE3-ABB6-8F371F9FF8D1}" dt="2021-11-30T03:37:53.787" v="167"/>
          <ac:cxnSpMkLst>
            <pc:docMk/>
            <pc:sldMk cId="3822322365" sldId="258"/>
            <ac:cxnSpMk id="10" creationId="{F64F9B95-9045-48D2-B9F3-2927E98F54AA}"/>
          </ac:cxnSpMkLst>
        </pc:cxnChg>
        <pc:cxnChg chg="add del">
          <ac:chgData name="Mueller,Mikhaela Noelle" userId="S::mnmuel01@louisville.edu::ea193ffa-4d9c-406f-bb4f-6f5d2498934f" providerId="AD" clId="Web-{3C45EDA9-2AD0-4DE3-ABB6-8F371F9FF8D1}" dt="2021-11-30T03:37:53.787" v="167"/>
          <ac:cxnSpMkLst>
            <pc:docMk/>
            <pc:sldMk cId="3822322365" sldId="258"/>
            <ac:cxnSpMk id="12" creationId="{085AA86F-6A4D-4BCB-A045-D992CDC2959B}"/>
          </ac:cxnSpMkLst>
        </pc:cxnChg>
        <pc:cxnChg chg="add del">
          <ac:chgData name="Mueller,Mikhaela Noelle" userId="S::mnmuel01@louisville.edu::ea193ffa-4d9c-406f-bb4f-6f5d2498934f" providerId="AD" clId="Web-{3C45EDA9-2AD0-4DE3-ABB6-8F371F9FF8D1}" dt="2021-11-30T03:37:53.787" v="167"/>
          <ac:cxnSpMkLst>
            <pc:docMk/>
            <pc:sldMk cId="3822322365" sldId="258"/>
            <ac:cxnSpMk id="18" creationId="{EE2E603F-4A95-4FE8-BB06-211DFD75DBEF}"/>
          </ac:cxnSpMkLst>
        </pc:cxnChg>
        <pc:cxnChg chg="add">
          <ac:chgData name="Mueller,Mikhaela Noelle" userId="S::mnmuel01@louisville.edu::ea193ffa-4d9c-406f-bb4f-6f5d2498934f" providerId="AD" clId="Web-{3C45EDA9-2AD0-4DE3-ABB6-8F371F9FF8D1}" dt="2021-11-30T03:37:53.787" v="167"/>
          <ac:cxnSpMkLst>
            <pc:docMk/>
            <pc:sldMk cId="3822322365" sldId="258"/>
            <ac:cxnSpMk id="27" creationId="{D2E57F3D-33BE-4306-87E6-245763719516}"/>
          </ac:cxnSpMkLst>
        </pc:cxnChg>
        <pc:cxnChg chg="add">
          <ac:chgData name="Mueller,Mikhaela Noelle" userId="S::mnmuel01@louisville.edu::ea193ffa-4d9c-406f-bb4f-6f5d2498934f" providerId="AD" clId="Web-{3C45EDA9-2AD0-4DE3-ABB6-8F371F9FF8D1}" dt="2021-11-30T03:37:53.787" v="167"/>
          <ac:cxnSpMkLst>
            <pc:docMk/>
            <pc:sldMk cId="3822322365" sldId="258"/>
            <ac:cxnSpMk id="29" creationId="{CBA3C59D-8641-484F-A35C-361AD7E1553B}"/>
          </ac:cxnSpMkLst>
        </pc:cxnChg>
      </pc:sldChg>
      <pc:sldChg chg="addSp delSp modSp new mod setBg">
        <pc:chgData name="Mueller,Mikhaela Noelle" userId="S::mnmuel01@louisville.edu::ea193ffa-4d9c-406f-bb4f-6f5d2498934f" providerId="AD" clId="Web-{3C45EDA9-2AD0-4DE3-ABB6-8F371F9FF8D1}" dt="2021-11-30T03:37:10.600" v="158" actId="14100"/>
        <pc:sldMkLst>
          <pc:docMk/>
          <pc:sldMk cId="2424186851" sldId="259"/>
        </pc:sldMkLst>
        <pc:spChg chg="mod">
          <ac:chgData name="Mueller,Mikhaela Noelle" userId="S::mnmuel01@louisville.edu::ea193ffa-4d9c-406f-bb4f-6f5d2498934f" providerId="AD" clId="Web-{3C45EDA9-2AD0-4DE3-ABB6-8F371F9FF8D1}" dt="2021-11-30T03:37:03.554" v="155"/>
          <ac:spMkLst>
            <pc:docMk/>
            <pc:sldMk cId="2424186851" sldId="259"/>
            <ac:spMk id="2" creationId="{6875BF34-9193-4991-9CD9-D0D87408673F}"/>
          </ac:spMkLst>
        </pc:spChg>
        <pc:spChg chg="del">
          <ac:chgData name="Mueller,Mikhaela Noelle" userId="S::mnmuel01@louisville.edu::ea193ffa-4d9c-406f-bb4f-6f5d2498934f" providerId="AD" clId="Web-{3C45EDA9-2AD0-4DE3-ABB6-8F371F9FF8D1}" dt="2021-11-30T03:37:03.554" v="155"/>
          <ac:spMkLst>
            <pc:docMk/>
            <pc:sldMk cId="2424186851" sldId="259"/>
            <ac:spMk id="3" creationId="{807DF84F-ED51-4336-802C-61ABCF2CB62C}"/>
          </ac:spMkLst>
        </pc:spChg>
        <pc:spChg chg="add">
          <ac:chgData name="Mueller,Mikhaela Noelle" userId="S::mnmuel01@louisville.edu::ea193ffa-4d9c-406f-bb4f-6f5d2498934f" providerId="AD" clId="Web-{3C45EDA9-2AD0-4DE3-ABB6-8F371F9FF8D1}" dt="2021-11-30T03:37:03.554" v="155"/>
          <ac:spMkLst>
            <pc:docMk/>
            <pc:sldMk cId="2424186851" sldId="259"/>
            <ac:spMk id="14" creationId="{33E93247-6229-44AB-A550-739E971E690B}"/>
          </ac:spMkLst>
        </pc:spChg>
        <pc:picChg chg="add mod">
          <ac:chgData name="Mueller,Mikhaela Noelle" userId="S::mnmuel01@louisville.edu::ea193ffa-4d9c-406f-bb4f-6f5d2498934f" providerId="AD" clId="Web-{3C45EDA9-2AD0-4DE3-ABB6-8F371F9FF8D1}" dt="2021-11-30T03:37:10.600" v="158" actId="14100"/>
          <ac:picMkLst>
            <pc:docMk/>
            <pc:sldMk cId="2424186851" sldId="259"/>
            <ac:picMk id="5" creationId="{5923DB5A-2AD6-4196-8CB8-A61EE3D84633}"/>
          </ac:picMkLst>
        </pc:picChg>
        <pc:cxnChg chg="add">
          <ac:chgData name="Mueller,Mikhaela Noelle" userId="S::mnmuel01@louisville.edu::ea193ffa-4d9c-406f-bb4f-6f5d2498934f" providerId="AD" clId="Web-{3C45EDA9-2AD0-4DE3-ABB6-8F371F9FF8D1}" dt="2021-11-30T03:37:03.554" v="155"/>
          <ac:cxnSpMkLst>
            <pc:docMk/>
            <pc:sldMk cId="2424186851" sldId="259"/>
            <ac:cxnSpMk id="10" creationId="{F64F9B95-9045-48D2-B9F3-2927E98F54AA}"/>
          </ac:cxnSpMkLst>
        </pc:cxnChg>
        <pc:cxnChg chg="add">
          <ac:chgData name="Mueller,Mikhaela Noelle" userId="S::mnmuel01@louisville.edu::ea193ffa-4d9c-406f-bb4f-6f5d2498934f" providerId="AD" clId="Web-{3C45EDA9-2AD0-4DE3-ABB6-8F371F9FF8D1}" dt="2021-11-30T03:37:03.554" v="155"/>
          <ac:cxnSpMkLst>
            <pc:docMk/>
            <pc:sldMk cId="2424186851" sldId="259"/>
            <ac:cxnSpMk id="12" creationId="{085AA86F-6A4D-4BCB-A045-D992CDC2959B}"/>
          </ac:cxnSpMkLst>
        </pc:cxnChg>
        <pc:cxnChg chg="add">
          <ac:chgData name="Mueller,Mikhaela Noelle" userId="S::mnmuel01@louisville.edu::ea193ffa-4d9c-406f-bb4f-6f5d2498934f" providerId="AD" clId="Web-{3C45EDA9-2AD0-4DE3-ABB6-8F371F9FF8D1}" dt="2021-11-30T03:37:03.554" v="155"/>
          <ac:cxnSpMkLst>
            <pc:docMk/>
            <pc:sldMk cId="2424186851" sldId="259"/>
            <ac:cxnSpMk id="16" creationId="{EE2E603F-4A95-4FE8-BB06-211DFD75DBEF}"/>
          </ac:cxnSpMkLst>
        </pc:cxnChg>
      </pc:sldChg>
      <pc:sldChg chg="addSp delSp modSp new mod setBg">
        <pc:chgData name="Mueller,Mikhaela Noelle" userId="S::mnmuel01@louisville.edu::ea193ffa-4d9c-406f-bb4f-6f5d2498934f" providerId="AD" clId="Web-{3C45EDA9-2AD0-4DE3-ABB6-8F371F9FF8D1}" dt="2021-11-30T03:39:12.333" v="179"/>
        <pc:sldMkLst>
          <pc:docMk/>
          <pc:sldMk cId="1541934385" sldId="260"/>
        </pc:sldMkLst>
        <pc:spChg chg="mod">
          <ac:chgData name="Mueller,Mikhaela Noelle" userId="S::mnmuel01@louisville.edu::ea193ffa-4d9c-406f-bb4f-6f5d2498934f" providerId="AD" clId="Web-{3C45EDA9-2AD0-4DE3-ABB6-8F371F9FF8D1}" dt="2021-11-30T03:39:12.333" v="179"/>
          <ac:spMkLst>
            <pc:docMk/>
            <pc:sldMk cId="1541934385" sldId="260"/>
            <ac:spMk id="2" creationId="{DB8ECA1A-C0CF-4D62-8036-9F001E1F1F1F}"/>
          </ac:spMkLst>
        </pc:spChg>
        <pc:spChg chg="mod ord">
          <ac:chgData name="Mueller,Mikhaela Noelle" userId="S::mnmuel01@louisville.edu::ea193ffa-4d9c-406f-bb4f-6f5d2498934f" providerId="AD" clId="Web-{3C45EDA9-2AD0-4DE3-ABB6-8F371F9FF8D1}" dt="2021-11-30T03:39:12.333" v="179"/>
          <ac:spMkLst>
            <pc:docMk/>
            <pc:sldMk cId="1541934385" sldId="260"/>
            <ac:spMk id="3" creationId="{F7A74090-566D-4BEF-AE25-7EC7893D6F34}"/>
          </ac:spMkLst>
        </pc:spChg>
        <pc:spChg chg="add del">
          <ac:chgData name="Mueller,Mikhaela Noelle" userId="S::mnmuel01@louisville.edu::ea193ffa-4d9c-406f-bb4f-6f5d2498934f" providerId="AD" clId="Web-{3C45EDA9-2AD0-4DE3-ABB6-8F371F9FF8D1}" dt="2021-11-30T03:39:12.333" v="179"/>
          <ac:spMkLst>
            <pc:docMk/>
            <pc:sldMk cId="1541934385" sldId="260"/>
            <ac:spMk id="10" creationId="{E49D7415-2F11-44C2-B6AA-13A25B6814B9}"/>
          </ac:spMkLst>
        </pc:spChg>
        <pc:spChg chg="add">
          <ac:chgData name="Mueller,Mikhaela Noelle" userId="S::mnmuel01@louisville.edu::ea193ffa-4d9c-406f-bb4f-6f5d2498934f" providerId="AD" clId="Web-{3C45EDA9-2AD0-4DE3-ABB6-8F371F9FF8D1}" dt="2021-11-30T03:39:12.333" v="179"/>
          <ac:spMkLst>
            <pc:docMk/>
            <pc:sldMk cId="1541934385" sldId="260"/>
            <ac:spMk id="17" creationId="{E49D7415-2F11-44C2-B6AA-13A25B6814B9}"/>
          </ac:spMkLst>
        </pc:spChg>
        <pc:picChg chg="add mod ord">
          <ac:chgData name="Mueller,Mikhaela Noelle" userId="S::mnmuel01@louisville.edu::ea193ffa-4d9c-406f-bb4f-6f5d2498934f" providerId="AD" clId="Web-{3C45EDA9-2AD0-4DE3-ABB6-8F371F9FF8D1}" dt="2021-11-30T03:39:12.333" v="179"/>
          <ac:picMkLst>
            <pc:docMk/>
            <pc:sldMk cId="1541934385" sldId="260"/>
            <ac:picMk id="5" creationId="{24AD4B5D-E02D-4EC7-A625-8C747163C2DE}"/>
          </ac:picMkLst>
        </pc:picChg>
        <pc:cxnChg chg="add del">
          <ac:chgData name="Mueller,Mikhaela Noelle" userId="S::mnmuel01@louisville.edu::ea193ffa-4d9c-406f-bb4f-6f5d2498934f" providerId="AD" clId="Web-{3C45EDA9-2AD0-4DE3-ABB6-8F371F9FF8D1}" dt="2021-11-30T03:39:12.333" v="179"/>
          <ac:cxnSpMkLst>
            <pc:docMk/>
            <pc:sldMk cId="1541934385" sldId="260"/>
            <ac:cxnSpMk id="12" creationId="{D2E57F3D-33BE-4306-87E6-245763719516}"/>
          </ac:cxnSpMkLst>
        </pc:cxnChg>
        <pc:cxnChg chg="add">
          <ac:chgData name="Mueller,Mikhaela Noelle" userId="S::mnmuel01@louisville.edu::ea193ffa-4d9c-406f-bb4f-6f5d2498934f" providerId="AD" clId="Web-{3C45EDA9-2AD0-4DE3-ABB6-8F371F9FF8D1}" dt="2021-11-30T03:39:12.333" v="179"/>
          <ac:cxnSpMkLst>
            <pc:docMk/>
            <pc:sldMk cId="1541934385" sldId="260"/>
            <ac:cxnSpMk id="19" creationId="{D2E57F3D-33BE-4306-87E6-245763719516}"/>
          </ac:cxnSpMkLst>
        </pc:cxnChg>
        <pc:cxnChg chg="add">
          <ac:chgData name="Mueller,Mikhaela Noelle" userId="S::mnmuel01@louisville.edu::ea193ffa-4d9c-406f-bb4f-6f5d2498934f" providerId="AD" clId="Web-{3C45EDA9-2AD0-4DE3-ABB6-8F371F9FF8D1}" dt="2021-11-30T03:39:12.333" v="179"/>
          <ac:cxnSpMkLst>
            <pc:docMk/>
            <pc:sldMk cId="1541934385" sldId="260"/>
            <ac:cxnSpMk id="21" creationId="{CBA3C59D-8641-484F-A35C-361AD7E1553B}"/>
          </ac:cxnSpMkLst>
        </pc:cxnChg>
      </pc:sldChg>
      <pc:sldChg chg="addSp modSp new">
        <pc:chgData name="Mueller,Mikhaela Noelle" userId="S::mnmuel01@louisville.edu::ea193ffa-4d9c-406f-bb4f-6f5d2498934f" providerId="AD" clId="Web-{3C45EDA9-2AD0-4DE3-ABB6-8F371F9FF8D1}" dt="2021-11-30T03:36:47.476" v="150" actId="20577"/>
        <pc:sldMkLst>
          <pc:docMk/>
          <pc:sldMk cId="3295334095" sldId="261"/>
        </pc:sldMkLst>
        <pc:spChg chg="mod">
          <ac:chgData name="Mueller,Mikhaela Noelle" userId="S::mnmuel01@louisville.edu::ea193ffa-4d9c-406f-bb4f-6f5d2498934f" providerId="AD" clId="Web-{3C45EDA9-2AD0-4DE3-ABB6-8F371F9FF8D1}" dt="2021-11-30T03:36:47.476" v="150" actId="20577"/>
          <ac:spMkLst>
            <pc:docMk/>
            <pc:sldMk cId="3295334095" sldId="261"/>
            <ac:spMk id="2" creationId="{15352711-4A54-4868-885A-E9ACAFD00CA1}"/>
          </ac:spMkLst>
        </pc:spChg>
        <pc:picChg chg="add mod ord">
          <ac:chgData name="Mueller,Mikhaela Noelle" userId="S::mnmuel01@louisville.edu::ea193ffa-4d9c-406f-bb4f-6f5d2498934f" providerId="AD" clId="Web-{3C45EDA9-2AD0-4DE3-ABB6-8F371F9FF8D1}" dt="2021-11-30T03:36:45.101" v="149"/>
          <ac:picMkLst>
            <pc:docMk/>
            <pc:sldMk cId="3295334095" sldId="261"/>
            <ac:picMk id="5" creationId="{2E68569A-2DA9-4D22-88D0-AF409E9EF99F}"/>
          </ac:picMkLst>
        </pc:picChg>
      </pc:sldChg>
      <pc:sldChg chg="addSp modSp new del">
        <pc:chgData name="Mueller,Mikhaela Noelle" userId="S::mnmuel01@louisville.edu::ea193ffa-4d9c-406f-bb4f-6f5d2498934f" providerId="AD" clId="Web-{3C45EDA9-2AD0-4DE3-ABB6-8F371F9FF8D1}" dt="2021-11-30T03:38:51.318" v="176"/>
        <pc:sldMkLst>
          <pc:docMk/>
          <pc:sldMk cId="3375864847" sldId="262"/>
        </pc:sldMkLst>
        <pc:picChg chg="add mod ord">
          <ac:chgData name="Mueller,Mikhaela Noelle" userId="S::mnmuel01@louisville.edu::ea193ffa-4d9c-406f-bb4f-6f5d2498934f" providerId="AD" clId="Web-{3C45EDA9-2AD0-4DE3-ABB6-8F371F9FF8D1}" dt="2021-11-30T03:38:41.381" v="174" actId="14100"/>
          <ac:picMkLst>
            <pc:docMk/>
            <pc:sldMk cId="3375864847" sldId="262"/>
            <ac:picMk id="5" creationId="{0A03BABE-51B0-4461-B8F9-3C03C9F004C0}"/>
          </ac:picMkLst>
        </pc:picChg>
      </pc:sldChg>
      <pc:sldChg chg="addSp modSp new">
        <pc:chgData name="Mueller,Mikhaela Noelle" userId="S::mnmuel01@louisville.edu::ea193ffa-4d9c-406f-bb4f-6f5d2498934f" providerId="AD" clId="Web-{3C45EDA9-2AD0-4DE3-ABB6-8F371F9FF8D1}" dt="2021-11-30T03:37:18.163" v="161"/>
        <pc:sldMkLst>
          <pc:docMk/>
          <pc:sldMk cId="3596934463" sldId="263"/>
        </pc:sldMkLst>
        <pc:picChg chg="add mod ord">
          <ac:chgData name="Mueller,Mikhaela Noelle" userId="S::mnmuel01@louisville.edu::ea193ffa-4d9c-406f-bb4f-6f5d2498934f" providerId="AD" clId="Web-{3C45EDA9-2AD0-4DE3-ABB6-8F371F9FF8D1}" dt="2021-11-30T03:37:18.163" v="161"/>
          <ac:picMkLst>
            <pc:docMk/>
            <pc:sldMk cId="3596934463" sldId="263"/>
            <ac:picMk id="5" creationId="{6824DE1D-2090-4B4F-972D-B9744173E660}"/>
          </ac:picMkLst>
        </pc:picChg>
      </pc:sldChg>
      <pc:sldChg chg="addSp modSp new del">
        <pc:chgData name="Mueller,Mikhaela Noelle" userId="S::mnmuel01@louisville.edu::ea193ffa-4d9c-406f-bb4f-6f5d2498934f" providerId="AD" clId="Web-{3C45EDA9-2AD0-4DE3-ABB6-8F371F9FF8D1}" dt="2021-11-30T03:38:59.896" v="178"/>
        <pc:sldMkLst>
          <pc:docMk/>
          <pc:sldMk cId="1051067545" sldId="264"/>
        </pc:sldMkLst>
        <pc:picChg chg="add mod ord">
          <ac:chgData name="Mueller,Mikhaela Noelle" userId="S::mnmuel01@louisville.edu::ea193ffa-4d9c-406f-bb4f-6f5d2498934f" providerId="AD" clId="Web-{3C45EDA9-2AD0-4DE3-ABB6-8F371F9FF8D1}" dt="2021-11-30T03:37:24.428" v="164"/>
          <ac:picMkLst>
            <pc:docMk/>
            <pc:sldMk cId="1051067545" sldId="264"/>
            <ac:picMk id="5" creationId="{41EB704C-30BC-4FDF-8D2C-843506ECF415}"/>
          </ac:picMkLst>
        </pc:picChg>
      </pc:sldChg>
      <pc:sldChg chg="add replId">
        <pc:chgData name="Mueller,Mikhaela Noelle" userId="S::mnmuel01@louisville.edu::ea193ffa-4d9c-406f-bb4f-6f5d2498934f" providerId="AD" clId="Web-{3C45EDA9-2AD0-4DE3-ABB6-8F371F9FF8D1}" dt="2021-11-30T03:38:47.412" v="175"/>
        <pc:sldMkLst>
          <pc:docMk/>
          <pc:sldMk cId="3753840328" sldId="265"/>
        </pc:sldMkLst>
      </pc:sldChg>
      <pc:sldChg chg="add replId">
        <pc:chgData name="Mueller,Mikhaela Noelle" userId="S::mnmuel01@louisville.edu::ea193ffa-4d9c-406f-bb4f-6f5d2498934f" providerId="AD" clId="Web-{3C45EDA9-2AD0-4DE3-ABB6-8F371F9FF8D1}" dt="2021-11-30T03:38:57.115" v="177"/>
        <pc:sldMkLst>
          <pc:docMk/>
          <pc:sldMk cId="1684450592" sldId="266"/>
        </pc:sldMkLst>
      </pc:sldChg>
      <pc:sldMasterChg chg="del delSldLayout">
        <pc:chgData name="Mueller,Mikhaela Noelle" userId="S::mnmuel01@louisville.edu::ea193ffa-4d9c-406f-bb4f-6f5d2498934f" providerId="AD" clId="Web-{3C45EDA9-2AD0-4DE3-ABB6-8F371F9FF8D1}" dt="2021-11-30T03:25:07.266" v="0"/>
        <pc:sldMasterMkLst>
          <pc:docMk/>
          <pc:sldMasterMk cId="2460954070" sldId="2147483660"/>
        </pc:sldMasterMkLst>
        <pc:sldLayoutChg chg="del">
          <pc:chgData name="Mueller,Mikhaela Noelle" userId="S::mnmuel01@louisville.edu::ea193ffa-4d9c-406f-bb4f-6f5d2498934f" providerId="AD" clId="Web-{3C45EDA9-2AD0-4DE3-ABB6-8F371F9FF8D1}" dt="2021-11-30T03:25:07.266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ueller,Mikhaela Noelle" userId="S::mnmuel01@louisville.edu::ea193ffa-4d9c-406f-bb4f-6f5d2498934f" providerId="AD" clId="Web-{3C45EDA9-2AD0-4DE3-ABB6-8F371F9FF8D1}" dt="2021-11-30T03:25:07.266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ueller,Mikhaela Noelle" userId="S::mnmuel01@louisville.edu::ea193ffa-4d9c-406f-bb4f-6f5d2498934f" providerId="AD" clId="Web-{3C45EDA9-2AD0-4DE3-ABB6-8F371F9FF8D1}" dt="2021-11-30T03:25:07.266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ueller,Mikhaela Noelle" userId="S::mnmuel01@louisville.edu::ea193ffa-4d9c-406f-bb4f-6f5d2498934f" providerId="AD" clId="Web-{3C45EDA9-2AD0-4DE3-ABB6-8F371F9FF8D1}" dt="2021-11-30T03:25:07.266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ueller,Mikhaela Noelle" userId="S::mnmuel01@louisville.edu::ea193ffa-4d9c-406f-bb4f-6f5d2498934f" providerId="AD" clId="Web-{3C45EDA9-2AD0-4DE3-ABB6-8F371F9FF8D1}" dt="2021-11-30T03:25:07.266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ueller,Mikhaela Noelle" userId="S::mnmuel01@louisville.edu::ea193ffa-4d9c-406f-bb4f-6f5d2498934f" providerId="AD" clId="Web-{3C45EDA9-2AD0-4DE3-ABB6-8F371F9FF8D1}" dt="2021-11-30T03:25:07.266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ueller,Mikhaela Noelle" userId="S::mnmuel01@louisville.edu::ea193ffa-4d9c-406f-bb4f-6f5d2498934f" providerId="AD" clId="Web-{3C45EDA9-2AD0-4DE3-ABB6-8F371F9FF8D1}" dt="2021-11-30T03:25:07.266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ueller,Mikhaela Noelle" userId="S::mnmuel01@louisville.edu::ea193ffa-4d9c-406f-bb4f-6f5d2498934f" providerId="AD" clId="Web-{3C45EDA9-2AD0-4DE3-ABB6-8F371F9FF8D1}" dt="2021-11-30T03:25:07.266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ueller,Mikhaela Noelle" userId="S::mnmuel01@louisville.edu::ea193ffa-4d9c-406f-bb4f-6f5d2498934f" providerId="AD" clId="Web-{3C45EDA9-2AD0-4DE3-ABB6-8F371F9FF8D1}" dt="2021-11-30T03:25:07.266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ueller,Mikhaela Noelle" userId="S::mnmuel01@louisville.edu::ea193ffa-4d9c-406f-bb4f-6f5d2498934f" providerId="AD" clId="Web-{3C45EDA9-2AD0-4DE3-ABB6-8F371F9FF8D1}" dt="2021-11-30T03:25:07.266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ueller,Mikhaela Noelle" userId="S::mnmuel01@louisville.edu::ea193ffa-4d9c-406f-bb4f-6f5d2498934f" providerId="AD" clId="Web-{3C45EDA9-2AD0-4DE3-ABB6-8F371F9FF8D1}" dt="2021-11-30T03:25:07.266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Mueller,Mikhaela Noelle" userId="S::mnmuel01@louisville.edu::ea193ffa-4d9c-406f-bb4f-6f5d2498934f" providerId="AD" clId="Web-{3C45EDA9-2AD0-4DE3-ABB6-8F371F9FF8D1}" dt="2021-11-30T03:25:07.266" v="0"/>
        <pc:sldMasterMkLst>
          <pc:docMk/>
          <pc:sldMasterMk cId="3064619235" sldId="2147483763"/>
        </pc:sldMasterMkLst>
        <pc:sldLayoutChg chg="add">
          <pc:chgData name="Mueller,Mikhaela Noelle" userId="S::mnmuel01@louisville.edu::ea193ffa-4d9c-406f-bb4f-6f5d2498934f" providerId="AD" clId="Web-{3C45EDA9-2AD0-4DE3-ABB6-8F371F9FF8D1}" dt="2021-11-30T03:25:07.266" v="0"/>
          <pc:sldLayoutMkLst>
            <pc:docMk/>
            <pc:sldMasterMk cId="3064619235" sldId="2147483763"/>
            <pc:sldLayoutMk cId="3173376182" sldId="2147483752"/>
          </pc:sldLayoutMkLst>
        </pc:sldLayoutChg>
        <pc:sldLayoutChg chg="add">
          <pc:chgData name="Mueller,Mikhaela Noelle" userId="S::mnmuel01@louisville.edu::ea193ffa-4d9c-406f-bb4f-6f5d2498934f" providerId="AD" clId="Web-{3C45EDA9-2AD0-4DE3-ABB6-8F371F9FF8D1}" dt="2021-11-30T03:25:07.266" v="0"/>
          <pc:sldLayoutMkLst>
            <pc:docMk/>
            <pc:sldMasterMk cId="3064619235" sldId="2147483763"/>
            <pc:sldLayoutMk cId="1958866328" sldId="2147483753"/>
          </pc:sldLayoutMkLst>
        </pc:sldLayoutChg>
        <pc:sldLayoutChg chg="add">
          <pc:chgData name="Mueller,Mikhaela Noelle" userId="S::mnmuel01@louisville.edu::ea193ffa-4d9c-406f-bb4f-6f5d2498934f" providerId="AD" clId="Web-{3C45EDA9-2AD0-4DE3-ABB6-8F371F9FF8D1}" dt="2021-11-30T03:25:07.266" v="0"/>
          <pc:sldLayoutMkLst>
            <pc:docMk/>
            <pc:sldMasterMk cId="3064619235" sldId="2147483763"/>
            <pc:sldLayoutMk cId="3586621942" sldId="2147483754"/>
          </pc:sldLayoutMkLst>
        </pc:sldLayoutChg>
        <pc:sldLayoutChg chg="add">
          <pc:chgData name="Mueller,Mikhaela Noelle" userId="S::mnmuel01@louisville.edu::ea193ffa-4d9c-406f-bb4f-6f5d2498934f" providerId="AD" clId="Web-{3C45EDA9-2AD0-4DE3-ABB6-8F371F9FF8D1}" dt="2021-11-30T03:25:07.266" v="0"/>
          <pc:sldLayoutMkLst>
            <pc:docMk/>
            <pc:sldMasterMk cId="3064619235" sldId="2147483763"/>
            <pc:sldLayoutMk cId="731393628" sldId="2147483755"/>
          </pc:sldLayoutMkLst>
        </pc:sldLayoutChg>
        <pc:sldLayoutChg chg="add">
          <pc:chgData name="Mueller,Mikhaela Noelle" userId="S::mnmuel01@louisville.edu::ea193ffa-4d9c-406f-bb4f-6f5d2498934f" providerId="AD" clId="Web-{3C45EDA9-2AD0-4DE3-ABB6-8F371F9FF8D1}" dt="2021-11-30T03:25:07.266" v="0"/>
          <pc:sldLayoutMkLst>
            <pc:docMk/>
            <pc:sldMasterMk cId="3064619235" sldId="2147483763"/>
            <pc:sldLayoutMk cId="2527764145" sldId="2147483756"/>
          </pc:sldLayoutMkLst>
        </pc:sldLayoutChg>
        <pc:sldLayoutChg chg="add">
          <pc:chgData name="Mueller,Mikhaela Noelle" userId="S::mnmuel01@louisville.edu::ea193ffa-4d9c-406f-bb4f-6f5d2498934f" providerId="AD" clId="Web-{3C45EDA9-2AD0-4DE3-ABB6-8F371F9FF8D1}" dt="2021-11-30T03:25:07.266" v="0"/>
          <pc:sldLayoutMkLst>
            <pc:docMk/>
            <pc:sldMasterMk cId="3064619235" sldId="2147483763"/>
            <pc:sldLayoutMk cId="1051496057" sldId="2147483757"/>
          </pc:sldLayoutMkLst>
        </pc:sldLayoutChg>
        <pc:sldLayoutChg chg="add">
          <pc:chgData name="Mueller,Mikhaela Noelle" userId="S::mnmuel01@louisville.edu::ea193ffa-4d9c-406f-bb4f-6f5d2498934f" providerId="AD" clId="Web-{3C45EDA9-2AD0-4DE3-ABB6-8F371F9FF8D1}" dt="2021-11-30T03:25:07.266" v="0"/>
          <pc:sldLayoutMkLst>
            <pc:docMk/>
            <pc:sldMasterMk cId="3064619235" sldId="2147483763"/>
            <pc:sldLayoutMk cId="3005607216" sldId="2147483758"/>
          </pc:sldLayoutMkLst>
        </pc:sldLayoutChg>
        <pc:sldLayoutChg chg="add">
          <pc:chgData name="Mueller,Mikhaela Noelle" userId="S::mnmuel01@louisville.edu::ea193ffa-4d9c-406f-bb4f-6f5d2498934f" providerId="AD" clId="Web-{3C45EDA9-2AD0-4DE3-ABB6-8F371F9FF8D1}" dt="2021-11-30T03:25:07.266" v="0"/>
          <pc:sldLayoutMkLst>
            <pc:docMk/>
            <pc:sldMasterMk cId="3064619235" sldId="2147483763"/>
            <pc:sldLayoutMk cId="2007483408" sldId="2147483759"/>
          </pc:sldLayoutMkLst>
        </pc:sldLayoutChg>
        <pc:sldLayoutChg chg="add">
          <pc:chgData name="Mueller,Mikhaela Noelle" userId="S::mnmuel01@louisville.edu::ea193ffa-4d9c-406f-bb4f-6f5d2498934f" providerId="AD" clId="Web-{3C45EDA9-2AD0-4DE3-ABB6-8F371F9FF8D1}" dt="2021-11-30T03:25:07.266" v="0"/>
          <pc:sldLayoutMkLst>
            <pc:docMk/>
            <pc:sldMasterMk cId="3064619235" sldId="2147483763"/>
            <pc:sldLayoutMk cId="2262496848" sldId="2147483760"/>
          </pc:sldLayoutMkLst>
        </pc:sldLayoutChg>
        <pc:sldLayoutChg chg="add">
          <pc:chgData name="Mueller,Mikhaela Noelle" userId="S::mnmuel01@louisville.edu::ea193ffa-4d9c-406f-bb4f-6f5d2498934f" providerId="AD" clId="Web-{3C45EDA9-2AD0-4DE3-ABB6-8F371F9FF8D1}" dt="2021-11-30T03:25:07.266" v="0"/>
          <pc:sldLayoutMkLst>
            <pc:docMk/>
            <pc:sldMasterMk cId="3064619235" sldId="2147483763"/>
            <pc:sldLayoutMk cId="2454234836" sldId="2147483761"/>
          </pc:sldLayoutMkLst>
        </pc:sldLayoutChg>
        <pc:sldLayoutChg chg="add">
          <pc:chgData name="Mueller,Mikhaela Noelle" userId="S::mnmuel01@louisville.edu::ea193ffa-4d9c-406f-bb4f-6f5d2498934f" providerId="AD" clId="Web-{3C45EDA9-2AD0-4DE3-ABB6-8F371F9FF8D1}" dt="2021-11-30T03:25:07.266" v="0"/>
          <pc:sldLayoutMkLst>
            <pc:docMk/>
            <pc:sldMasterMk cId="3064619235" sldId="2147483763"/>
            <pc:sldLayoutMk cId="2545987602" sldId="2147483762"/>
          </pc:sldLayoutMkLst>
        </pc:sldLayoutChg>
      </pc:sldMasterChg>
    </pc:docChg>
  </pc:docChgLst>
  <pc:docChgLst>
    <pc:chgData name="Mueller,Mikhaela Noelle" userId="S::mnmuel01@louisville.edu::ea193ffa-4d9c-406f-bb4f-6f5d2498934f" providerId="AD" clId="Web-{42F87B95-D807-4342-8686-0FF8DB7BA798}"/>
    <pc:docChg chg="modSld">
      <pc:chgData name="Mueller,Mikhaela Noelle" userId="S::mnmuel01@louisville.edu::ea193ffa-4d9c-406f-bb4f-6f5d2498934f" providerId="AD" clId="Web-{42F87B95-D807-4342-8686-0FF8DB7BA798}" dt="2021-11-30T06:55:43.519" v="3" actId="1076"/>
      <pc:docMkLst>
        <pc:docMk/>
      </pc:docMkLst>
      <pc:sldChg chg="modSp">
        <pc:chgData name="Mueller,Mikhaela Noelle" userId="S::mnmuel01@louisville.edu::ea193ffa-4d9c-406f-bb4f-6f5d2498934f" providerId="AD" clId="Web-{42F87B95-D807-4342-8686-0FF8DB7BA798}" dt="2021-11-30T06:55:43.519" v="3" actId="1076"/>
        <pc:sldMkLst>
          <pc:docMk/>
          <pc:sldMk cId="3822322365" sldId="258"/>
        </pc:sldMkLst>
        <pc:spChg chg="mod">
          <ac:chgData name="Mueller,Mikhaela Noelle" userId="S::mnmuel01@louisville.edu::ea193ffa-4d9c-406f-bb4f-6f5d2498934f" providerId="AD" clId="Web-{42F87B95-D807-4342-8686-0FF8DB7BA798}" dt="2021-11-30T06:55:43.519" v="3" actId="1076"/>
          <ac:spMkLst>
            <pc:docMk/>
            <pc:sldMk cId="3822322365" sldId="258"/>
            <ac:spMk id="4" creationId="{9F877184-9196-429E-9F2C-3E1276B23674}"/>
          </ac:spMkLst>
        </pc:spChg>
      </pc:sldChg>
      <pc:sldChg chg="modSp">
        <pc:chgData name="Mueller,Mikhaela Noelle" userId="S::mnmuel01@louisville.edu::ea193ffa-4d9c-406f-bb4f-6f5d2498934f" providerId="AD" clId="Web-{42F87B95-D807-4342-8686-0FF8DB7BA798}" dt="2021-11-30T06:54:50.222" v="1" actId="1076"/>
        <pc:sldMkLst>
          <pc:docMk/>
          <pc:sldMk cId="454881149" sldId="272"/>
        </pc:sldMkLst>
        <pc:picChg chg="mod">
          <ac:chgData name="Mueller,Mikhaela Noelle" userId="S::mnmuel01@louisville.edu::ea193ffa-4d9c-406f-bb4f-6f5d2498934f" providerId="AD" clId="Web-{42F87B95-D807-4342-8686-0FF8DB7BA798}" dt="2021-11-30T06:54:50.222" v="1" actId="1076"/>
          <ac:picMkLst>
            <pc:docMk/>
            <pc:sldMk cId="454881149" sldId="272"/>
            <ac:picMk id="1026" creationId="{39272BD6-8B4F-4517-AEE2-841F9BB5EB45}"/>
          </ac:picMkLst>
        </pc:picChg>
      </pc:sldChg>
      <pc:sldChg chg="modSp">
        <pc:chgData name="Mueller,Mikhaela Noelle" userId="S::mnmuel01@louisville.edu::ea193ffa-4d9c-406f-bb4f-6f5d2498934f" providerId="AD" clId="Web-{42F87B95-D807-4342-8686-0FF8DB7BA798}" dt="2021-11-30T06:54:59.253" v="2" actId="1076"/>
        <pc:sldMkLst>
          <pc:docMk/>
          <pc:sldMk cId="3770897763" sldId="273"/>
        </pc:sldMkLst>
        <pc:picChg chg="mod">
          <ac:chgData name="Mueller,Mikhaela Noelle" userId="S::mnmuel01@louisville.edu::ea193ffa-4d9c-406f-bb4f-6f5d2498934f" providerId="AD" clId="Web-{42F87B95-D807-4342-8686-0FF8DB7BA798}" dt="2021-11-30T06:54:59.253" v="2" actId="1076"/>
          <ac:picMkLst>
            <pc:docMk/>
            <pc:sldMk cId="3770897763" sldId="273"/>
            <ac:picMk id="5" creationId="{193DDF3E-16CA-45DD-9CD3-DD515C0399B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83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6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0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9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3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7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66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2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9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61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52" r:id="rId5"/>
    <p:sldLayoutId id="2147483757" r:id="rId6"/>
    <p:sldLayoutId id="2147483753" r:id="rId7"/>
    <p:sldLayoutId id="2147483754" r:id="rId8"/>
    <p:sldLayoutId id="2147483755" r:id="rId9"/>
    <p:sldLayoutId id="2147483756" r:id="rId10"/>
    <p:sldLayoutId id="214748375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olographic neon on a shiny background">
            <a:extLst>
              <a:ext uri="{FF2B5EF4-FFF2-40B4-BE49-F238E27FC236}">
                <a16:creationId xmlns:a16="http://schemas.microsoft.com/office/drawing/2014/main" id="{BDAB5B81-0B08-4ED2-8A91-B2EF16C40E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39" b="4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701" y="871759"/>
            <a:ext cx="5067300" cy="3497042"/>
          </a:xfrm>
        </p:spPr>
        <p:txBody>
          <a:bodyPr anchor="t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Iteration 5</a:t>
            </a:r>
            <a:br>
              <a:rPr lang="en-US"/>
            </a:br>
            <a:br>
              <a:rPr lang="en-US"/>
            </a:br>
            <a:r>
              <a:rPr lang="en-US" sz="4000" b="1">
                <a:solidFill>
                  <a:srgbClr val="FFFFFF"/>
                </a:solidFill>
              </a:rPr>
              <a:t>Queen bees</a:t>
            </a:r>
            <a:br>
              <a:rPr lang="en-US" sz="4000" b="1"/>
            </a:br>
            <a:r>
              <a:rPr lang="en-US" sz="4000" b="1" err="1">
                <a:solidFill>
                  <a:srgbClr val="FFFFFF"/>
                </a:solidFill>
              </a:rPr>
              <a:t>bienenkonigin</a:t>
            </a:r>
            <a:endParaRPr lang="en-US" sz="4000" b="1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5325" y="5157694"/>
            <a:ext cx="5019676" cy="976406"/>
          </a:xfrm>
        </p:spPr>
        <p:txBody>
          <a:bodyPr anchor="t">
            <a:normAutofit/>
          </a:bodyPr>
          <a:lstStyle/>
          <a:p>
            <a:r>
              <a:rPr lang="en-US" b="1" err="1">
                <a:solidFill>
                  <a:srgbClr val="FFFFFF"/>
                </a:solidFill>
              </a:rPr>
              <a:t>Mikhaela</a:t>
            </a:r>
            <a:r>
              <a:rPr lang="en-US" b="1">
                <a:solidFill>
                  <a:srgbClr val="FFFFFF"/>
                </a:solidFill>
              </a:rPr>
              <a:t> Mueller, Meredith Hogue, Minu </a:t>
            </a:r>
            <a:r>
              <a:rPr lang="en-US" b="1" err="1">
                <a:solidFill>
                  <a:srgbClr val="FFFFFF"/>
                </a:solidFill>
              </a:rPr>
              <a:t>Perera</a:t>
            </a:r>
            <a:r>
              <a:rPr lang="en-US" b="1">
                <a:solidFill>
                  <a:srgbClr val="FFFFFF"/>
                </a:solidFill>
              </a:rPr>
              <a:t>, Narbada Acharya, Jack Hickey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Holographic neon on a shiny background">
            <a:extLst>
              <a:ext uri="{FF2B5EF4-FFF2-40B4-BE49-F238E27FC236}">
                <a16:creationId xmlns:a16="http://schemas.microsoft.com/office/drawing/2014/main" id="{5923DB5A-2AD6-4196-8CB8-A61EE3D84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373" r="22372" b="-1"/>
          <a:stretch/>
        </p:blipFill>
        <p:spPr>
          <a:xfrm>
            <a:off x="-149595" y="-66088"/>
            <a:ext cx="12486652" cy="69485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75BF34-9193-4991-9CD9-D0D874086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6146" y="1534291"/>
            <a:ext cx="5199959" cy="3747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400"/>
              <a:t>Prototypes</a:t>
            </a:r>
            <a:br>
              <a:rPr lang="en-US"/>
            </a:br>
            <a:br>
              <a:rPr lang="en-US"/>
            </a:br>
            <a:r>
              <a:rPr lang="en-US" sz="3600"/>
              <a:t>volunteer</a:t>
            </a:r>
          </a:p>
        </p:txBody>
      </p:sp>
      <p:pic>
        <p:nvPicPr>
          <p:cNvPr id="4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8658849-7F2C-4A23-98A2-81E44941E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53" y="1029362"/>
            <a:ext cx="7460387" cy="46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42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ECA1A-C0CF-4D62-8036-9F001E1F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87" y="907128"/>
            <a:ext cx="6699564" cy="1378871"/>
          </a:xfrm>
        </p:spPr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65151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74090-566D-4BEF-AE25-7EC7893D6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2285999"/>
            <a:ext cx="6766748" cy="3649080"/>
          </a:xfrm>
        </p:spPr>
        <p:txBody>
          <a:bodyPr>
            <a:normAutofit/>
          </a:bodyPr>
          <a:lstStyle/>
          <a:p>
            <a:r>
              <a:rPr lang="en-US"/>
              <a:t>By using the tools outlined in the presentation, the website for the Cardinal Cupboard will be easier to develop </a:t>
            </a:r>
          </a:p>
          <a:p>
            <a:r>
              <a:rPr lang="en-US"/>
              <a:t>The navigation and layout will provide an easy system for employees and customers to use</a:t>
            </a:r>
          </a:p>
          <a:p>
            <a:r>
              <a:rPr lang="en-US"/>
              <a:t>The goal is to have a user-friendly system that allows Cardinal Cupboard to collect and retain data and encourage new donors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A3C59D-8641-484F-A35C-361AD7E15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2521"/>
            <a:ext cx="6515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Holographic neon on a shiny background">
            <a:extLst>
              <a:ext uri="{FF2B5EF4-FFF2-40B4-BE49-F238E27FC236}">
                <a16:creationId xmlns:a16="http://schemas.microsoft.com/office/drawing/2014/main" id="{24AD4B5D-E02D-4EC7-A625-8C747163C2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80" r="28740" b="-1"/>
          <a:stretch/>
        </p:blipFill>
        <p:spPr>
          <a:xfrm>
            <a:off x="8115300" y="10"/>
            <a:ext cx="40767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3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DE1B9-93FB-445C-97D1-D1D864E92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2709" y="895448"/>
            <a:ext cx="3619697" cy="1919469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</a:p>
        </p:txBody>
      </p:sp>
      <p:pic>
        <p:nvPicPr>
          <p:cNvPr id="5" name="Picture 4" descr="Holographic neon on a shiny background">
            <a:extLst>
              <a:ext uri="{FF2B5EF4-FFF2-40B4-BE49-F238E27FC236}">
                <a16:creationId xmlns:a16="http://schemas.microsoft.com/office/drawing/2014/main" id="{193DDF3E-16CA-45DD-9CD3-DD515C0399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20" r="12979" b="-1"/>
          <a:stretch/>
        </p:blipFill>
        <p:spPr>
          <a:xfrm>
            <a:off x="20" y="10"/>
            <a:ext cx="4933930" cy="685798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B0B3C-40B4-408E-8573-15062481C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697" y="1895476"/>
            <a:ext cx="3581303" cy="39250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r>
              <a:rPr lang="en-US"/>
              <a:t>Class Diagram</a:t>
            </a:r>
          </a:p>
          <a:p>
            <a:r>
              <a:rPr lang="en-US"/>
              <a:t>Window Navigation Diagram</a:t>
            </a:r>
          </a:p>
          <a:p>
            <a:r>
              <a:rPr lang="en-US"/>
              <a:t>Layout Diagram</a:t>
            </a:r>
          </a:p>
          <a:p>
            <a:r>
              <a:rPr lang="en-US"/>
              <a:t>Prototype</a:t>
            </a:r>
          </a:p>
          <a:p>
            <a:r>
              <a:rPr lang="en-US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93464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469B2-DC6C-4324-A583-7F62E1BB8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87" y="907128"/>
            <a:ext cx="6699564" cy="137887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Class diagram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65151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8BBA84A1-3899-4AF1-9CE5-6246B46D2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518" y="2392894"/>
            <a:ext cx="6302854" cy="2946459"/>
          </a:xfr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BA3C59D-8641-484F-A35C-361AD7E15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2521"/>
            <a:ext cx="6515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Holographic neon on a shiny background">
            <a:extLst>
              <a:ext uri="{FF2B5EF4-FFF2-40B4-BE49-F238E27FC236}">
                <a16:creationId xmlns:a16="http://schemas.microsoft.com/office/drawing/2014/main" id="{07CFFC82-A240-4284-834E-BEE9B2C0D1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80" r="28740" b="-1"/>
          <a:stretch/>
        </p:blipFill>
        <p:spPr>
          <a:xfrm>
            <a:off x="8115300" y="10"/>
            <a:ext cx="407670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877184-9196-429E-9F2C-3E1276B23674}"/>
              </a:ext>
            </a:extLst>
          </p:cNvPr>
          <p:cNvSpPr txBox="1"/>
          <p:nvPr/>
        </p:nvSpPr>
        <p:spPr>
          <a:xfrm>
            <a:off x="8419098" y="1962150"/>
            <a:ext cx="34688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+mj-lt"/>
              </a:rPr>
              <a:t>Diagram that visualizes different attributes and methods within the system and the relationships between them </a:t>
            </a:r>
          </a:p>
        </p:txBody>
      </p:sp>
    </p:spTree>
    <p:extLst>
      <p:ext uri="{BB962C8B-B14F-4D97-AF65-F5344CB8AC3E}">
        <p14:creationId xmlns:p14="http://schemas.microsoft.com/office/powerpoint/2010/main" val="382232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olographic neon on a shiny background">
            <a:extLst>
              <a:ext uri="{FF2B5EF4-FFF2-40B4-BE49-F238E27FC236}">
                <a16:creationId xmlns:a16="http://schemas.microsoft.com/office/drawing/2014/main" id="{193DDF3E-16CA-45DD-9CD3-DD515C0399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39" b="491"/>
          <a:stretch/>
        </p:blipFill>
        <p:spPr>
          <a:xfrm>
            <a:off x="-7662" y="-147852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4539"/>
            <a:ext cx="12188952" cy="2368866"/>
          </a:xfrm>
          <a:prstGeom prst="rect">
            <a:avLst/>
          </a:prstGeom>
          <a:gradFill>
            <a:gsLst>
              <a:gs pos="42000">
                <a:srgbClr val="000000">
                  <a:alpha val="16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2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F500D5D-F649-4D2F-8D14-CA76239F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31404"/>
            <a:ext cx="9906000" cy="10237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/>
              <a:t>Window Navigation Diagram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2349FF-7742-42ED-ADF3-238B5DDD1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888006"/>
            <a:ext cx="12188952" cy="1969994"/>
          </a:xfrm>
          <a:prstGeom prst="rect">
            <a:avLst/>
          </a:prstGeom>
          <a:gradFill>
            <a:gsLst>
              <a:gs pos="42000">
                <a:srgbClr val="000000">
                  <a:alpha val="14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80FEFA0-72EB-4AEF-9860-00695EFA7E11}"/>
              </a:ext>
            </a:extLst>
          </p:cNvPr>
          <p:cNvSpPr txBox="1"/>
          <p:nvPr/>
        </p:nvSpPr>
        <p:spPr>
          <a:xfrm>
            <a:off x="2329784" y="2335385"/>
            <a:ext cx="75342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latin typeface="+mj-lt"/>
              </a:rPr>
              <a:t>This is a tool that helps visualize the navigation of the website for developers by mapping the navigation between interfaces</a:t>
            </a:r>
          </a:p>
        </p:txBody>
      </p:sp>
    </p:spTree>
    <p:extLst>
      <p:ext uri="{BB962C8B-B14F-4D97-AF65-F5344CB8AC3E}">
        <p14:creationId xmlns:p14="http://schemas.microsoft.com/office/powerpoint/2010/main" val="189192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Holographic neon on a shiny background">
            <a:extLst>
              <a:ext uri="{FF2B5EF4-FFF2-40B4-BE49-F238E27FC236}">
                <a16:creationId xmlns:a16="http://schemas.microsoft.com/office/drawing/2014/main" id="{5923DB5A-2AD6-4196-8CB8-A61EE3D84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373" r="22372" b="-1"/>
          <a:stretch/>
        </p:blipFill>
        <p:spPr>
          <a:xfrm>
            <a:off x="5992" y="5031"/>
            <a:ext cx="17056755" cy="684787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9272BD6-8B4F-4517-AEE2-841F9BB5E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527" y="0"/>
            <a:ext cx="5635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881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Holographic neon on a shiny background">
            <a:extLst>
              <a:ext uri="{FF2B5EF4-FFF2-40B4-BE49-F238E27FC236}">
                <a16:creationId xmlns:a16="http://schemas.microsoft.com/office/drawing/2014/main" id="{5923DB5A-2AD6-4196-8CB8-A61EE3D84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373" r="22372" b="-1"/>
          <a:stretch/>
        </p:blipFill>
        <p:spPr>
          <a:xfrm>
            <a:off x="5992" y="5031"/>
            <a:ext cx="17056755" cy="684787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667603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FB0FAA-5729-4AB9-BFF9-9D19B1753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743" y="59847"/>
            <a:ext cx="6550353" cy="673823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BABE022-1D85-42F3-9B7C-6A851570B4BB}"/>
              </a:ext>
            </a:extLst>
          </p:cNvPr>
          <p:cNvSpPr/>
          <p:nvPr/>
        </p:nvSpPr>
        <p:spPr>
          <a:xfrm>
            <a:off x="6918960" y="-62073"/>
            <a:ext cx="2296160" cy="22464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6A089E8-0B5A-408F-983B-2F6633EA4132}"/>
              </a:ext>
            </a:extLst>
          </p:cNvPr>
          <p:cNvSpPr/>
          <p:nvPr/>
        </p:nvSpPr>
        <p:spPr>
          <a:xfrm>
            <a:off x="7537918" y="2749699"/>
            <a:ext cx="2296160" cy="22464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8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olographic neon on a shiny background">
            <a:extLst>
              <a:ext uri="{FF2B5EF4-FFF2-40B4-BE49-F238E27FC236}">
                <a16:creationId xmlns:a16="http://schemas.microsoft.com/office/drawing/2014/main" id="{193DDF3E-16CA-45DD-9CD3-DD515C0399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39" b="491"/>
          <a:stretch/>
        </p:blipFill>
        <p:spPr>
          <a:xfrm>
            <a:off x="-7662" y="-244"/>
            <a:ext cx="12191980" cy="685799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8F500D5D-F649-4D2F-8D14-CA76239F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749838"/>
            <a:ext cx="9906000" cy="10237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/>
              <a:t>Layout Diagram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0FEFA0-72EB-4AEF-9860-00695EFA7E11}"/>
              </a:ext>
            </a:extLst>
          </p:cNvPr>
          <p:cNvSpPr txBox="1"/>
          <p:nvPr/>
        </p:nvSpPr>
        <p:spPr>
          <a:xfrm>
            <a:off x="2329784" y="2335385"/>
            <a:ext cx="75342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latin typeface="+mj-lt"/>
              </a:rPr>
              <a:t>Similar to the navigation diagram, but it is in the form of a storyboard that more closely resembles what the actual interfaces will look like</a:t>
            </a:r>
          </a:p>
        </p:txBody>
      </p:sp>
    </p:spTree>
    <p:extLst>
      <p:ext uri="{BB962C8B-B14F-4D97-AF65-F5344CB8AC3E}">
        <p14:creationId xmlns:p14="http://schemas.microsoft.com/office/powerpoint/2010/main" val="377089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Holographic neon on a shiny background">
            <a:extLst>
              <a:ext uri="{FF2B5EF4-FFF2-40B4-BE49-F238E27FC236}">
                <a16:creationId xmlns:a16="http://schemas.microsoft.com/office/drawing/2014/main" id="{5923DB5A-2AD6-4196-8CB8-A61EE3D84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373" r="22372" b="-1"/>
          <a:stretch/>
        </p:blipFill>
        <p:spPr>
          <a:xfrm>
            <a:off x="5992" y="-35609"/>
            <a:ext cx="17056755" cy="684787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0D09983-5F73-4988-BF8D-826071F44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67521"/>
            <a:ext cx="8141970" cy="620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904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Holographic neon on a shiny background">
            <a:extLst>
              <a:ext uri="{FF2B5EF4-FFF2-40B4-BE49-F238E27FC236}">
                <a16:creationId xmlns:a16="http://schemas.microsoft.com/office/drawing/2014/main" id="{5923DB5A-2AD6-4196-8CB8-A61EE3D84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373" r="22372" b="-1"/>
          <a:stretch/>
        </p:blipFill>
        <p:spPr>
          <a:xfrm>
            <a:off x="-149595" y="5032"/>
            <a:ext cx="12486652" cy="69485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75BF34-9193-4991-9CD9-D0D874086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307" y="1390535"/>
            <a:ext cx="5199959" cy="3747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400"/>
              <a:t>Prototypes</a:t>
            </a:r>
            <a:br>
              <a:rPr lang="en-US"/>
            </a:br>
            <a:br>
              <a:rPr lang="en-US"/>
            </a:br>
            <a:br>
              <a:rPr lang="en-US"/>
            </a:br>
            <a:r>
              <a:rPr lang="en-US" sz="3600"/>
              <a:t>donation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CC00FD-8130-478D-A512-C3A81FCBF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474166"/>
            <a:ext cx="7472680" cy="558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77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ronicleVTI">
  <a:themeElements>
    <a:clrScheme name="AnalogousFromLightSeedRightStep">
      <a:dk1>
        <a:srgbClr val="000000"/>
      </a:dk1>
      <a:lt1>
        <a:srgbClr val="FFFFFF"/>
      </a:lt1>
      <a:dk2>
        <a:srgbClr val="412440"/>
      </a:dk2>
      <a:lt2>
        <a:srgbClr val="E8E4E2"/>
      </a:lt2>
      <a:accent1>
        <a:srgbClr val="81A7BB"/>
      </a:accent1>
      <a:accent2>
        <a:srgbClr val="7F8DBA"/>
      </a:accent2>
      <a:accent3>
        <a:srgbClr val="9F96C6"/>
      </a:accent3>
      <a:accent4>
        <a:srgbClr val="A27FBA"/>
      </a:accent4>
      <a:accent5>
        <a:srgbClr val="C492C4"/>
      </a:accent5>
      <a:accent6>
        <a:srgbClr val="BA7FA1"/>
      </a:accent6>
      <a:hlink>
        <a:srgbClr val="A7765D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7CAE7F37D31E489F64238F91C9A218" ma:contentTypeVersion="7" ma:contentTypeDescription="Create a new document." ma:contentTypeScope="" ma:versionID="3d36a2976b0c27c10bed2631f31adb17">
  <xsd:schema xmlns:xsd="http://www.w3.org/2001/XMLSchema" xmlns:xs="http://www.w3.org/2001/XMLSchema" xmlns:p="http://schemas.microsoft.com/office/2006/metadata/properties" xmlns:ns2="f4758f38-377a-43e3-a766-20c7bb399884" targetNamespace="http://schemas.microsoft.com/office/2006/metadata/properties" ma:root="true" ma:fieldsID="22bd050950aa72a16ffeab570f50177f" ns2:_="">
    <xsd:import namespace="f4758f38-377a-43e3-a766-20c7bb3998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758f38-377a-43e3-a766-20c7bb3998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4D956E-A583-4A51-8F56-FE77228083FE}">
  <ds:schemaRefs>
    <ds:schemaRef ds:uri="f4758f38-377a-43e3-a766-20c7bb39988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F95B8CB-616B-4132-813B-7E70B4CD74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CAE00B-0FE5-41DD-8B3A-851582144ABC}">
  <ds:schemaRefs>
    <ds:schemaRef ds:uri="f4758f38-377a-43e3-a766-20c7bb39988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ChronicleVTI</vt:lpstr>
      <vt:lpstr>Iteration 5  Queen bees bienenkonigin</vt:lpstr>
      <vt:lpstr>Agenda</vt:lpstr>
      <vt:lpstr>Class diagram</vt:lpstr>
      <vt:lpstr>Window Navigation Diagram</vt:lpstr>
      <vt:lpstr>PowerPoint Presentation</vt:lpstr>
      <vt:lpstr>PowerPoint Presentation</vt:lpstr>
      <vt:lpstr>Layout Diagram</vt:lpstr>
      <vt:lpstr>PowerPoint Presentation</vt:lpstr>
      <vt:lpstr>Prototypes   donation</vt:lpstr>
      <vt:lpstr>Prototypes  volunteer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2021-11-30T03:24:18Z</dcterms:created>
  <dcterms:modified xsi:type="dcterms:W3CDTF">2021-11-30T06:56:19Z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0x010100BF7CAE7F37D31E489F64238F91C9A218</vt:lpwstr>
  </property>
</Properties>
</file>