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78D23-5553-4AE9-AA3F-1CA38F8FA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8E74CA-6743-495F-8830-F8CA1DF7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5C516-4767-4802-ABFE-75195029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78720-2B77-4452-B4AA-9950D356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51ED8-580F-4174-99EB-01983574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3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5AA90-F5D0-4D43-AA58-9D56008E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508D17-8C27-4844-BDD6-63F9553D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2DB2D-0471-4029-A0B1-B78B587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C28C4-B790-45FE-B608-730C491F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AE892-4B28-4E26-895C-F1BE9C68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33D959-21A8-43EC-9799-3BF3B9039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B63AAA-0D61-429B-AE02-B25BD193B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65DE1-B5A4-40D1-B7BC-698315D9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8654D-F764-4D08-B099-1FD183EF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656E1-D472-46AE-A9CF-2846642B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6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53916-4E46-4F63-BFD6-3816C86A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B165B-F0E3-4E05-B098-EB41EEDF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1A8AE-ED6A-4D75-A0A8-F064B4A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012C0A-E61B-420A-BD26-C5A3C126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6FF11-565F-4418-BAA2-3F2EC41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13A6-999C-41F5-B76C-03431420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0CCEAA-A392-485F-ACF8-9034B940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CF0DA-9F13-4F65-AE33-87655CB2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EC682-CA04-4A96-A47C-232F371F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288CA-BEC9-4B06-918E-DCC2D20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51989-814B-4FF5-ACAF-EBFD8AF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B4ECB-8E7D-4118-A4AB-7ED3F464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004E0-80EF-458D-AE6D-C482C1C4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B875DF-7D70-455C-869D-C6F85B8E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E5C9E0-F389-4D59-B084-F3C7CB8E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5612E-2286-4094-9D29-93C3D83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39DD6-551F-4F74-9F7B-372BD976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FFDD4A-CD5D-4612-BB1A-560EEC92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1C6022-AA08-48A6-9F2C-6AEBC82B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8222E-AED5-46BC-ACCE-D3100DAA5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0E18E1-3BA2-49DB-A168-0CACB1A55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082E84-CB4B-4744-BE4C-1260C341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DD348D-096C-4B3C-8968-3E088F94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CD09-8E5E-490C-A194-909E08BA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B0397-3294-4833-9140-8C0796EE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115914-5CAD-43D4-9C58-95C2A72C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30F632-FDB0-4DBF-A634-0F894521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C76EA-4EA9-469E-BD63-72F4442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6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722D0A-05F1-4341-8055-13877ACE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422A0C-6865-423A-A8C8-3D1FBDEA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2892A0-C527-42C2-AE83-FAC77172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21FD-4406-4218-8720-B2CA3D6C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2CC32-5586-4ED1-AC95-1951E540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6D9AC5-9B10-4AB9-9B9B-E364E371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B7D591-B266-4434-8DE1-9CAEE1CD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CBCB73-B437-422B-BFE9-B766AF94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26D2CA-AB21-42D8-B97E-B6E17F8C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5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B0DDA-77F3-40A9-A11A-FE65093E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BDD544-B72C-4453-BECE-0C5E719A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DABD78-2A8E-47BC-B0AF-754B05C5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CF162C-B07D-4E47-86F1-CB5573A5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DF9D65-F88C-45C8-8042-7947E201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51B876-C35D-48BE-9B6F-D277C42F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2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53EE2-2BE8-41B8-9AD8-C4C8CB14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241FE-1FE0-4018-AF76-964A3BE1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E1890-6027-4BE7-8C51-9448A368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B213-B870-4D87-9929-85145009E464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D06A4-7D32-462F-9277-305B3F86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B998D-42C8-45E6-8A90-F888C572F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7272-5C21-446A-B07B-6F530CC7A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2E67-F0EA-45D6-89A5-5C7B71D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Это тестовый файл для программы «</a:t>
            </a:r>
            <a:r>
              <a:rPr lang="ru-RU" dirty="0" err="1"/>
              <a:t>Автоповорот</a:t>
            </a:r>
            <a:r>
              <a:rPr lang="ru-RU" dirty="0"/>
              <a:t> изображения с текстом»</a:t>
            </a:r>
          </a:p>
        </p:txBody>
      </p:sp>
    </p:spTree>
    <p:extLst>
      <p:ext uri="{BB962C8B-B14F-4D97-AF65-F5344CB8AC3E}">
        <p14:creationId xmlns:p14="http://schemas.microsoft.com/office/powerpoint/2010/main" val="11620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2E67-F0EA-45D6-89A5-5C7B71D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566379"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Это тестовый файл для программы «</a:t>
            </a:r>
            <a:r>
              <a:rPr lang="ru-RU" dirty="0" err="1"/>
              <a:t>Автоповорот</a:t>
            </a:r>
            <a:r>
              <a:rPr lang="ru-RU" dirty="0"/>
              <a:t> изображения с текстом»</a:t>
            </a:r>
          </a:p>
        </p:txBody>
      </p:sp>
    </p:spTree>
    <p:extLst>
      <p:ext uri="{BB962C8B-B14F-4D97-AF65-F5344CB8AC3E}">
        <p14:creationId xmlns:p14="http://schemas.microsoft.com/office/powerpoint/2010/main" val="316792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2E67-F0EA-45D6-89A5-5C7B71D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3539804">
            <a:off x="1523999" y="21418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Это тестовый файл для программы «</a:t>
            </a:r>
            <a:r>
              <a:rPr lang="ru-RU" dirty="0" err="1"/>
              <a:t>Автоповорот</a:t>
            </a:r>
            <a:r>
              <a:rPr lang="ru-RU" dirty="0"/>
              <a:t> изображения с текстом»</a:t>
            </a:r>
          </a:p>
        </p:txBody>
      </p:sp>
    </p:spTree>
    <p:extLst>
      <p:ext uri="{BB962C8B-B14F-4D97-AF65-F5344CB8AC3E}">
        <p14:creationId xmlns:p14="http://schemas.microsoft.com/office/powerpoint/2010/main" val="195815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2E67-F0EA-45D6-89A5-5C7B71D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211257" y="2113902"/>
            <a:ext cx="5866038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Это тестовый файл для программы «</a:t>
            </a:r>
            <a:r>
              <a:rPr lang="ru-RU" dirty="0" err="1"/>
              <a:t>Автоповорот</a:t>
            </a:r>
            <a:r>
              <a:rPr lang="ru-RU" dirty="0"/>
              <a:t> изображения с текстом»</a:t>
            </a:r>
          </a:p>
        </p:txBody>
      </p:sp>
    </p:spTree>
    <p:extLst>
      <p:ext uri="{BB962C8B-B14F-4D97-AF65-F5344CB8AC3E}">
        <p14:creationId xmlns:p14="http://schemas.microsoft.com/office/powerpoint/2010/main" val="2983273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Это тестовый файл для программы «Автоповорот изображения с текстом»</vt:lpstr>
      <vt:lpstr>Это тестовый файл для программы «Автоповорот изображения с текстом»</vt:lpstr>
      <vt:lpstr>Это тестовый файл для программы «Автоповорот изображения с текстом»</vt:lpstr>
      <vt:lpstr>Это тестовый файл для программы «Автоповорот изображения с текстом»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Это тестовый файл для программы «Автоповорот изображения с текстом»</dc:title>
  <dc:creator>mikhail7975</dc:creator>
  <cp:lastModifiedBy>mikhail7975</cp:lastModifiedBy>
  <cp:revision>1</cp:revision>
  <dcterms:created xsi:type="dcterms:W3CDTF">2019-06-24T19:55:50Z</dcterms:created>
  <dcterms:modified xsi:type="dcterms:W3CDTF">2019-06-24T20:03:51Z</dcterms:modified>
</cp:coreProperties>
</file>