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8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  <p:sldMasterId id="2147483697" r:id="rId4"/>
    <p:sldMasterId id="2147483710" r:id="rId5"/>
    <p:sldMasterId id="2147483722" r:id="rId6"/>
    <p:sldMasterId id="2147483734" r:id="rId7"/>
    <p:sldMasterId id="2147483747" r:id="rId8"/>
    <p:sldMasterId id="2147483759" r:id="rId9"/>
  </p:sldMasterIdLst>
  <p:notesMasterIdLst>
    <p:notesMasterId r:id="rId23"/>
  </p:notesMasterIdLst>
  <p:sldIdLst>
    <p:sldId id="256" r:id="rId10"/>
    <p:sldId id="257" r:id="rId11"/>
    <p:sldId id="260" r:id="rId12"/>
    <p:sldId id="258" r:id="rId13"/>
    <p:sldId id="259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06666"/>
    <a:srgbClr val="0099CC"/>
    <a:srgbClr val="3366CC"/>
    <a:srgbClr val="660033"/>
    <a:srgbClr val="00339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3" autoAdjust="0"/>
    <p:restoredTop sz="94671" autoAdjust="0"/>
  </p:normalViewPr>
  <p:slideViewPr>
    <p:cSldViewPr>
      <p:cViewPr>
        <p:scale>
          <a:sx n="77" d="100"/>
          <a:sy n="77" d="100"/>
        </p:scale>
        <p:origin x="-110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1C409-7550-486A-9052-FF7E039C82B4}" type="datetimeFigureOut">
              <a:rPr lang="ru-RU" smtClean="0"/>
              <a:t>06.06.2016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BF83-5C70-43D6-989C-206874D1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411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5D85A-621F-43E0-897C-3FED600CE995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6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9529F-7685-4E05-AB48-507F25267E5A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938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FF07E-8BF5-45FF-8329-20C4EED0C5E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7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D9E0DA-AA5C-414C-BB73-E2A683BE9F3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97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827717" y="227015"/>
            <a:ext cx="1868487" cy="58689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19078" y="227015"/>
            <a:ext cx="5456239" cy="58689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D10FD8-693D-48E7-B7B0-7BA66743D03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59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8D411-2EEE-4A92-A978-18D64D99909C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904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3"/>
            <a:ext cx="8229600" cy="4525963"/>
          </a:xfrm>
        </p:spPr>
        <p:txBody>
          <a:bodyPr/>
          <a:lstStyle/>
          <a:p>
            <a:r>
              <a:rPr lang="ru-RU" smtClean="0"/>
              <a:t>Вставка таблицы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5A649-243C-495E-BDF2-C84A708D394C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66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reeform 2"/>
          <p:cNvSpPr>
            <a:spLocks/>
          </p:cNvSpPr>
          <p:nvPr/>
        </p:nvSpPr>
        <p:spPr bwMode="blackWhite">
          <a:xfrm>
            <a:off x="20641" y="12701"/>
            <a:ext cx="8896351" cy="6780213"/>
          </a:xfrm>
          <a:custGeom>
            <a:avLst/>
            <a:gdLst>
              <a:gd name="T0" fmla="*/ 2822 w 3985"/>
              <a:gd name="T1" fmla="*/ 0 h 3619"/>
              <a:gd name="T2" fmla="*/ 0 w 3985"/>
              <a:gd name="T3" fmla="*/ 975 h 3619"/>
              <a:gd name="T4" fmla="*/ 2169 w 3985"/>
              <a:gd name="T5" fmla="*/ 3619 h 3619"/>
              <a:gd name="T6" fmla="*/ 3985 w 3985"/>
              <a:gd name="T7" fmla="*/ 1125 h 3619"/>
              <a:gd name="T8" fmla="*/ 2822 w 3985"/>
              <a:gd name="T9" fmla="*/ 0 h 3619"/>
              <a:gd name="T10" fmla="*/ 2822 w 3985"/>
              <a:gd name="T11" fmla="*/ 0 h 3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2"/>
            <a:ext cx="6400800" cy="2273300"/>
          </a:xfrm>
          <a:effectLst>
            <a:outerShdw dist="4579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</a:extLst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3" y="4051302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7519F90-5FA2-494B-AB45-A34FDBE37B02}" type="slidenum">
              <a:rPr lang="ru-RU"/>
              <a:pPr/>
              <a:t>‹#›</a:t>
            </a:fld>
            <a:endParaRPr lang="ru-RU"/>
          </a:p>
        </p:txBody>
      </p:sp>
      <p:grpSp>
        <p:nvGrpSpPr>
          <p:cNvPr id="65544" name="Group 8"/>
          <p:cNvGrpSpPr>
            <a:grpSpLocks/>
          </p:cNvGrpSpPr>
          <p:nvPr/>
        </p:nvGrpSpPr>
        <p:grpSpPr bwMode="auto">
          <a:xfrm>
            <a:off x="195265" y="234953"/>
            <a:ext cx="2863851" cy="1393825"/>
            <a:chOff x="123" y="148"/>
            <a:chExt cx="2386" cy="1120"/>
          </a:xfrm>
        </p:grpSpPr>
        <p:sp>
          <p:nvSpPr>
            <p:cNvPr id="65545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>
                <a:gd name="T0" fmla="*/ 794 w 794"/>
                <a:gd name="T1" fmla="*/ 395 h 414"/>
                <a:gd name="T2" fmla="*/ 710 w 794"/>
                <a:gd name="T3" fmla="*/ 318 h 414"/>
                <a:gd name="T4" fmla="*/ 556 w 794"/>
                <a:gd name="T5" fmla="*/ 210 h 414"/>
                <a:gd name="T6" fmla="*/ 71 w 794"/>
                <a:gd name="T7" fmla="*/ 0 h 414"/>
                <a:gd name="T8" fmla="*/ 23 w 794"/>
                <a:gd name="T9" fmla="*/ 20 h 414"/>
                <a:gd name="T10" fmla="*/ 0 w 794"/>
                <a:gd name="T11" fmla="*/ 83 h 414"/>
                <a:gd name="T12" fmla="*/ 28 w 794"/>
                <a:gd name="T13" fmla="*/ 155 h 414"/>
                <a:gd name="T14" fmla="*/ 570 w 794"/>
                <a:gd name="T15" fmla="*/ 409 h 414"/>
                <a:gd name="T16" fmla="*/ 689 w 794"/>
                <a:gd name="T17" fmla="*/ 393 h 414"/>
                <a:gd name="T18" fmla="*/ 785 w 794"/>
                <a:gd name="T19" fmla="*/ 414 h 414"/>
                <a:gd name="T20" fmla="*/ 794 w 794"/>
                <a:gd name="T21" fmla="*/ 395 h 414"/>
                <a:gd name="T22" fmla="*/ 794 w 794"/>
                <a:gd name="T23" fmla="*/ 39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546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547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65548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65549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>
                  <a:gd name="T0" fmla="*/ 110 w 150"/>
                  <a:gd name="T1" fmla="*/ 0 h 173"/>
                  <a:gd name="T2" fmla="*/ 40 w 150"/>
                  <a:gd name="T3" fmla="*/ 66 h 173"/>
                  <a:gd name="T4" fmla="*/ 0 w 150"/>
                  <a:gd name="T5" fmla="*/ 173 h 173"/>
                  <a:gd name="T6" fmla="*/ 80 w 150"/>
                  <a:gd name="T7" fmla="*/ 160 h 173"/>
                  <a:gd name="T8" fmla="*/ 103 w 150"/>
                  <a:gd name="T9" fmla="*/ 84 h 173"/>
                  <a:gd name="T10" fmla="*/ 150 w 150"/>
                  <a:gd name="T11" fmla="*/ 27 h 173"/>
                  <a:gd name="T12" fmla="*/ 110 w 150"/>
                  <a:gd name="T13" fmla="*/ 0 h 173"/>
                  <a:gd name="T14" fmla="*/ 110 w 150"/>
                  <a:gd name="T1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550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>
                  <a:gd name="T0" fmla="*/ 156 w 1684"/>
                  <a:gd name="T1" fmla="*/ 0 h 880"/>
                  <a:gd name="T2" fmla="*/ 63 w 1684"/>
                  <a:gd name="T3" fmla="*/ 52 h 880"/>
                  <a:gd name="T4" fmla="*/ 0 w 1684"/>
                  <a:gd name="T5" fmla="*/ 208 h 880"/>
                  <a:gd name="T6" fmla="*/ 67 w 1684"/>
                  <a:gd name="T7" fmla="*/ 358 h 880"/>
                  <a:gd name="T8" fmla="*/ 1182 w 1684"/>
                  <a:gd name="T9" fmla="*/ 867 h 880"/>
                  <a:gd name="T10" fmla="*/ 1422 w 1684"/>
                  <a:gd name="T11" fmla="*/ 835 h 880"/>
                  <a:gd name="T12" fmla="*/ 1616 w 1684"/>
                  <a:gd name="T13" fmla="*/ 880 h 880"/>
                  <a:gd name="T14" fmla="*/ 1684 w 1684"/>
                  <a:gd name="T15" fmla="*/ 808 h 880"/>
                  <a:gd name="T16" fmla="*/ 1502 w 1684"/>
                  <a:gd name="T17" fmla="*/ 664 h 880"/>
                  <a:gd name="T18" fmla="*/ 1428 w 1684"/>
                  <a:gd name="T19" fmla="*/ 512 h 880"/>
                  <a:gd name="T20" fmla="*/ 1369 w 1684"/>
                  <a:gd name="T21" fmla="*/ 527 h 880"/>
                  <a:gd name="T22" fmla="*/ 1439 w 1684"/>
                  <a:gd name="T23" fmla="*/ 664 h 880"/>
                  <a:gd name="T24" fmla="*/ 1578 w 1684"/>
                  <a:gd name="T25" fmla="*/ 810 h 880"/>
                  <a:gd name="T26" fmla="*/ 1413 w 1684"/>
                  <a:gd name="T27" fmla="*/ 787 h 880"/>
                  <a:gd name="T28" fmla="*/ 1219 w 1684"/>
                  <a:gd name="T29" fmla="*/ 814 h 880"/>
                  <a:gd name="T30" fmla="*/ 1255 w 1684"/>
                  <a:gd name="T31" fmla="*/ 650 h 880"/>
                  <a:gd name="T32" fmla="*/ 1338 w 1684"/>
                  <a:gd name="T33" fmla="*/ 538 h 880"/>
                  <a:gd name="T34" fmla="*/ 1241 w 1684"/>
                  <a:gd name="T35" fmla="*/ 552 h 880"/>
                  <a:gd name="T36" fmla="*/ 1165 w 1684"/>
                  <a:gd name="T37" fmla="*/ 658 h 880"/>
                  <a:gd name="T38" fmla="*/ 1139 w 1684"/>
                  <a:gd name="T39" fmla="*/ 791 h 880"/>
                  <a:gd name="T40" fmla="*/ 107 w 1684"/>
                  <a:gd name="T41" fmla="*/ 310 h 880"/>
                  <a:gd name="T42" fmla="*/ 80 w 1684"/>
                  <a:gd name="T43" fmla="*/ 215 h 880"/>
                  <a:gd name="T44" fmla="*/ 103 w 1684"/>
                  <a:gd name="T45" fmla="*/ 95 h 880"/>
                  <a:gd name="T46" fmla="*/ 217 w 1684"/>
                  <a:gd name="T47" fmla="*/ 0 h 880"/>
                  <a:gd name="T48" fmla="*/ 156 w 1684"/>
                  <a:gd name="T49" fmla="*/ 0 h 880"/>
                  <a:gd name="T50" fmla="*/ 156 w 1684"/>
                  <a:gd name="T51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551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552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>
                  <a:gd name="T0" fmla="*/ 116 w 160"/>
                  <a:gd name="T1" fmla="*/ 0 h 335"/>
                  <a:gd name="T2" fmla="*/ 19 w 160"/>
                  <a:gd name="T3" fmla="*/ 106 h 335"/>
                  <a:gd name="T4" fmla="*/ 0 w 160"/>
                  <a:gd name="T5" fmla="*/ 230 h 335"/>
                  <a:gd name="T6" fmla="*/ 33 w 160"/>
                  <a:gd name="T7" fmla="*/ 314 h 335"/>
                  <a:gd name="T8" fmla="*/ 94 w 160"/>
                  <a:gd name="T9" fmla="*/ 335 h 335"/>
                  <a:gd name="T10" fmla="*/ 76 w 160"/>
                  <a:gd name="T11" fmla="*/ 154 h 335"/>
                  <a:gd name="T12" fmla="*/ 160 w 160"/>
                  <a:gd name="T13" fmla="*/ 17 h 335"/>
                  <a:gd name="T14" fmla="*/ 116 w 160"/>
                  <a:gd name="T15" fmla="*/ 0 h 335"/>
                  <a:gd name="T16" fmla="*/ 116 w 160"/>
                  <a:gd name="T17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553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65554" name="Group 18"/>
          <p:cNvGrpSpPr>
            <a:grpSpLocks/>
          </p:cNvGrpSpPr>
          <p:nvPr/>
        </p:nvGrpSpPr>
        <p:grpSpPr bwMode="auto">
          <a:xfrm>
            <a:off x="8027991" y="4724403"/>
            <a:ext cx="742951" cy="1058863"/>
            <a:chOff x="4986" y="2752"/>
            <a:chExt cx="468" cy="667"/>
          </a:xfrm>
        </p:grpSpPr>
        <p:sp>
          <p:nvSpPr>
            <p:cNvPr id="65555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>
                <a:gd name="T0" fmla="*/ 794 w 794"/>
                <a:gd name="T1" fmla="*/ 395 h 414"/>
                <a:gd name="T2" fmla="*/ 710 w 794"/>
                <a:gd name="T3" fmla="*/ 318 h 414"/>
                <a:gd name="T4" fmla="*/ 556 w 794"/>
                <a:gd name="T5" fmla="*/ 210 h 414"/>
                <a:gd name="T6" fmla="*/ 71 w 794"/>
                <a:gd name="T7" fmla="*/ 0 h 414"/>
                <a:gd name="T8" fmla="*/ 23 w 794"/>
                <a:gd name="T9" fmla="*/ 20 h 414"/>
                <a:gd name="T10" fmla="*/ 0 w 794"/>
                <a:gd name="T11" fmla="*/ 83 h 414"/>
                <a:gd name="T12" fmla="*/ 28 w 794"/>
                <a:gd name="T13" fmla="*/ 155 h 414"/>
                <a:gd name="T14" fmla="*/ 570 w 794"/>
                <a:gd name="T15" fmla="*/ 409 h 414"/>
                <a:gd name="T16" fmla="*/ 689 w 794"/>
                <a:gd name="T17" fmla="*/ 393 h 414"/>
                <a:gd name="T18" fmla="*/ 785 w 794"/>
                <a:gd name="T19" fmla="*/ 414 h 414"/>
                <a:gd name="T20" fmla="*/ 794 w 794"/>
                <a:gd name="T21" fmla="*/ 395 h 414"/>
                <a:gd name="T22" fmla="*/ 794 w 794"/>
                <a:gd name="T23" fmla="*/ 39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556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557" name="Freeform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65558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65559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>
                  <a:gd name="T0" fmla="*/ 110 w 150"/>
                  <a:gd name="T1" fmla="*/ 0 h 173"/>
                  <a:gd name="T2" fmla="*/ 40 w 150"/>
                  <a:gd name="T3" fmla="*/ 66 h 173"/>
                  <a:gd name="T4" fmla="*/ 0 w 150"/>
                  <a:gd name="T5" fmla="*/ 173 h 173"/>
                  <a:gd name="T6" fmla="*/ 80 w 150"/>
                  <a:gd name="T7" fmla="*/ 160 h 173"/>
                  <a:gd name="T8" fmla="*/ 103 w 150"/>
                  <a:gd name="T9" fmla="*/ 84 h 173"/>
                  <a:gd name="T10" fmla="*/ 150 w 150"/>
                  <a:gd name="T11" fmla="*/ 27 h 173"/>
                  <a:gd name="T12" fmla="*/ 110 w 150"/>
                  <a:gd name="T13" fmla="*/ 0 h 173"/>
                  <a:gd name="T14" fmla="*/ 110 w 150"/>
                  <a:gd name="T1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560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>
                  <a:gd name="T0" fmla="*/ 156 w 1684"/>
                  <a:gd name="T1" fmla="*/ 0 h 880"/>
                  <a:gd name="T2" fmla="*/ 63 w 1684"/>
                  <a:gd name="T3" fmla="*/ 52 h 880"/>
                  <a:gd name="T4" fmla="*/ 0 w 1684"/>
                  <a:gd name="T5" fmla="*/ 208 h 880"/>
                  <a:gd name="T6" fmla="*/ 67 w 1684"/>
                  <a:gd name="T7" fmla="*/ 358 h 880"/>
                  <a:gd name="T8" fmla="*/ 1182 w 1684"/>
                  <a:gd name="T9" fmla="*/ 867 h 880"/>
                  <a:gd name="T10" fmla="*/ 1422 w 1684"/>
                  <a:gd name="T11" fmla="*/ 835 h 880"/>
                  <a:gd name="T12" fmla="*/ 1616 w 1684"/>
                  <a:gd name="T13" fmla="*/ 880 h 880"/>
                  <a:gd name="T14" fmla="*/ 1684 w 1684"/>
                  <a:gd name="T15" fmla="*/ 808 h 880"/>
                  <a:gd name="T16" fmla="*/ 1502 w 1684"/>
                  <a:gd name="T17" fmla="*/ 664 h 880"/>
                  <a:gd name="T18" fmla="*/ 1428 w 1684"/>
                  <a:gd name="T19" fmla="*/ 512 h 880"/>
                  <a:gd name="T20" fmla="*/ 1369 w 1684"/>
                  <a:gd name="T21" fmla="*/ 527 h 880"/>
                  <a:gd name="T22" fmla="*/ 1439 w 1684"/>
                  <a:gd name="T23" fmla="*/ 664 h 880"/>
                  <a:gd name="T24" fmla="*/ 1578 w 1684"/>
                  <a:gd name="T25" fmla="*/ 810 h 880"/>
                  <a:gd name="T26" fmla="*/ 1413 w 1684"/>
                  <a:gd name="T27" fmla="*/ 787 h 880"/>
                  <a:gd name="T28" fmla="*/ 1219 w 1684"/>
                  <a:gd name="T29" fmla="*/ 814 h 880"/>
                  <a:gd name="T30" fmla="*/ 1255 w 1684"/>
                  <a:gd name="T31" fmla="*/ 650 h 880"/>
                  <a:gd name="T32" fmla="*/ 1338 w 1684"/>
                  <a:gd name="T33" fmla="*/ 538 h 880"/>
                  <a:gd name="T34" fmla="*/ 1241 w 1684"/>
                  <a:gd name="T35" fmla="*/ 552 h 880"/>
                  <a:gd name="T36" fmla="*/ 1165 w 1684"/>
                  <a:gd name="T37" fmla="*/ 658 h 880"/>
                  <a:gd name="T38" fmla="*/ 1139 w 1684"/>
                  <a:gd name="T39" fmla="*/ 791 h 880"/>
                  <a:gd name="T40" fmla="*/ 107 w 1684"/>
                  <a:gd name="T41" fmla="*/ 310 h 880"/>
                  <a:gd name="T42" fmla="*/ 80 w 1684"/>
                  <a:gd name="T43" fmla="*/ 215 h 880"/>
                  <a:gd name="T44" fmla="*/ 103 w 1684"/>
                  <a:gd name="T45" fmla="*/ 95 h 880"/>
                  <a:gd name="T46" fmla="*/ 217 w 1684"/>
                  <a:gd name="T47" fmla="*/ 0 h 880"/>
                  <a:gd name="T48" fmla="*/ 156 w 1684"/>
                  <a:gd name="T49" fmla="*/ 0 h 880"/>
                  <a:gd name="T50" fmla="*/ 156 w 1684"/>
                  <a:gd name="T51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561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562" name="Freeform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>
                  <a:gd name="T0" fmla="*/ 116 w 160"/>
                  <a:gd name="T1" fmla="*/ 0 h 335"/>
                  <a:gd name="T2" fmla="*/ 19 w 160"/>
                  <a:gd name="T3" fmla="*/ 106 h 335"/>
                  <a:gd name="T4" fmla="*/ 0 w 160"/>
                  <a:gd name="T5" fmla="*/ 230 h 335"/>
                  <a:gd name="T6" fmla="*/ 33 w 160"/>
                  <a:gd name="T7" fmla="*/ 314 h 335"/>
                  <a:gd name="T8" fmla="*/ 94 w 160"/>
                  <a:gd name="T9" fmla="*/ 335 h 335"/>
                  <a:gd name="T10" fmla="*/ 76 w 160"/>
                  <a:gd name="T11" fmla="*/ 154 h 335"/>
                  <a:gd name="T12" fmla="*/ 160 w 160"/>
                  <a:gd name="T13" fmla="*/ 17 h 335"/>
                  <a:gd name="T14" fmla="*/ 116 w 160"/>
                  <a:gd name="T15" fmla="*/ 0 h 335"/>
                  <a:gd name="T16" fmla="*/ 116 w 160"/>
                  <a:gd name="T17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563" name="Freeform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65564" name="Freeform 28"/>
          <p:cNvSpPr>
            <a:spLocks/>
          </p:cNvSpPr>
          <p:nvPr/>
        </p:nvSpPr>
        <p:spPr bwMode="auto">
          <a:xfrm>
            <a:off x="900113" y="5445128"/>
            <a:ext cx="6807200" cy="728663"/>
          </a:xfrm>
          <a:custGeom>
            <a:avLst/>
            <a:gdLst>
              <a:gd name="T0" fmla="*/ 0 w 4288"/>
              <a:gd name="T1" fmla="*/ 0 h 459"/>
              <a:gd name="T2" fmla="*/ 816 w 4288"/>
              <a:gd name="T3" fmla="*/ 256 h 459"/>
              <a:gd name="T4" fmla="*/ 1560 w 4288"/>
              <a:gd name="T5" fmla="*/ 144 h 459"/>
              <a:gd name="T6" fmla="*/ 1856 w 4288"/>
              <a:gd name="T7" fmla="*/ 376 h 459"/>
              <a:gd name="T8" fmla="*/ 2344 w 4288"/>
              <a:gd name="T9" fmla="*/ 152 h 459"/>
              <a:gd name="T10" fmla="*/ 3536 w 4288"/>
              <a:gd name="T11" fmla="*/ 456 h 459"/>
              <a:gd name="T12" fmla="*/ 4288 w 4288"/>
              <a:gd name="T13" fmla="*/ 136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5565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>
              <a:gd name="T0" fmla="*/ 0 w 560"/>
              <a:gd name="T1" fmla="*/ 32 h 240"/>
              <a:gd name="T2" fmla="*/ 280 w 560"/>
              <a:gd name="T3" fmla="*/ 144 h 240"/>
              <a:gd name="T4" fmla="*/ 448 w 560"/>
              <a:gd name="T5" fmla="*/ 16 h 240"/>
              <a:gd name="T6" fmla="*/ 560 w 560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/>
      <p:bldP spid="65540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5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655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0FA14-94CB-4A53-8D88-3189F2EB137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17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7DC5E9-1989-4DD2-BF84-ABFB43A1785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93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3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10103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EB85BD-3F0C-446C-A717-DE7BE03527E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88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C137B-C079-44CE-A5EA-83B75D158B9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97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03EF7-7D55-4671-900A-E9397F3B1F5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31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882FC5-3C11-4F29-8488-5C229F5164E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25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AE71A-42A1-4D80-B892-EF8E4DE3EF99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22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71F9F-F7B2-4ED0-AFB6-83047728BD5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26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99D2D-745E-4040-8A42-78FF362151A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7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0DF8D-0223-44F7-96EE-6BF6E640DAF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02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57949" y="152400"/>
            <a:ext cx="1924051" cy="5334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3" y="152400"/>
            <a:ext cx="5619751" cy="5334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FE520-6829-4A9F-A7C9-44C8AD3A68E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25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74" name="Group 2"/>
          <p:cNvGrpSpPr>
            <a:grpSpLocks/>
          </p:cNvGrpSpPr>
          <p:nvPr/>
        </p:nvGrpSpPr>
        <p:grpSpPr bwMode="auto">
          <a:xfrm>
            <a:off x="1" y="0"/>
            <a:ext cx="9159875" cy="6870700"/>
            <a:chOff x="0" y="0"/>
            <a:chExt cx="5770" cy="4328"/>
          </a:xfrm>
        </p:grpSpPr>
        <p:sp>
          <p:nvSpPr>
            <p:cNvPr id="131075" name="Rectangle 3"/>
            <p:cNvSpPr>
              <a:spLocks noChangeArrowheads="1"/>
            </p:cNvSpPr>
            <p:nvPr/>
          </p:nvSpPr>
          <p:spPr bwMode="hidden">
            <a:xfrm>
              <a:off x="0" y="4186"/>
              <a:ext cx="5089" cy="14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ru-RU"/>
            </a:p>
          </p:txBody>
        </p:sp>
        <p:sp>
          <p:nvSpPr>
            <p:cNvPr id="131076" name="Rectangle 4"/>
            <p:cNvSpPr>
              <a:spLocks noChangeArrowheads="1"/>
            </p:cNvSpPr>
            <p:nvPr/>
          </p:nvSpPr>
          <p:spPr bwMode="hidden">
            <a:xfrm>
              <a:off x="0" y="0"/>
              <a:ext cx="5089" cy="1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ru-RU"/>
            </a:p>
          </p:txBody>
        </p:sp>
        <p:sp>
          <p:nvSpPr>
            <p:cNvPr id="131077" name="Rectangle 5"/>
            <p:cNvSpPr>
              <a:spLocks noChangeArrowheads="1"/>
            </p:cNvSpPr>
            <p:nvPr/>
          </p:nvSpPr>
          <p:spPr bwMode="auto">
            <a:xfrm>
              <a:off x="5010" y="0"/>
              <a:ext cx="758" cy="432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8470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4706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ru-RU"/>
            </a:p>
          </p:txBody>
        </p:sp>
        <p:grpSp>
          <p:nvGrpSpPr>
            <p:cNvPr id="131078" name="Group 6"/>
            <p:cNvGrpSpPr>
              <a:grpSpLocks/>
            </p:cNvGrpSpPr>
            <p:nvPr/>
          </p:nvGrpSpPr>
          <p:grpSpPr bwMode="auto">
            <a:xfrm>
              <a:off x="4944" y="1"/>
              <a:ext cx="816" cy="3974"/>
              <a:chOff x="4944" y="1"/>
              <a:chExt cx="816" cy="3974"/>
            </a:xfrm>
          </p:grpSpPr>
          <p:grpSp>
            <p:nvGrpSpPr>
              <p:cNvPr id="131079" name="Group 7"/>
              <p:cNvGrpSpPr>
                <a:grpSpLocks/>
              </p:cNvGrpSpPr>
              <p:nvPr userDrawn="1"/>
            </p:nvGrpSpPr>
            <p:grpSpPr bwMode="auto">
              <a:xfrm>
                <a:off x="5280" y="1"/>
                <a:ext cx="480" cy="1430"/>
                <a:chOff x="5280" y="1"/>
                <a:chExt cx="480" cy="1430"/>
              </a:xfrm>
            </p:grpSpPr>
            <p:grpSp>
              <p:nvGrpSpPr>
                <p:cNvPr id="131080" name="Group 8"/>
                <p:cNvGrpSpPr>
                  <a:grpSpLocks/>
                </p:cNvGrpSpPr>
                <p:nvPr userDrawn="1"/>
              </p:nvGrpSpPr>
              <p:grpSpPr bwMode="auto">
                <a:xfrm rot="-5400000">
                  <a:off x="5484" y="0"/>
                  <a:ext cx="174" cy="176"/>
                  <a:chOff x="1657" y="323"/>
                  <a:chExt cx="1691" cy="2560"/>
                </a:xfrm>
              </p:grpSpPr>
              <p:grpSp>
                <p:nvGrpSpPr>
                  <p:cNvPr id="131081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657" y="323"/>
                    <a:ext cx="1691" cy="2560"/>
                    <a:chOff x="1657" y="323"/>
                    <a:chExt cx="1691" cy="2560"/>
                  </a:xfrm>
                </p:grpSpPr>
                <p:sp>
                  <p:nvSpPr>
                    <p:cNvPr id="131082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2117" y="323"/>
                      <a:ext cx="1231" cy="2560"/>
                    </a:xfrm>
                    <a:custGeom>
                      <a:avLst/>
                      <a:gdLst>
                        <a:gd name="T0" fmla="*/ 337 w 1231"/>
                        <a:gd name="T1" fmla="*/ 283 h 2560"/>
                        <a:gd name="T2" fmla="*/ 415 w 1231"/>
                        <a:gd name="T3" fmla="*/ 115 h 2560"/>
                        <a:gd name="T4" fmla="*/ 583 w 1231"/>
                        <a:gd name="T5" fmla="*/ 7 h 2560"/>
                        <a:gd name="T6" fmla="*/ 895 w 1231"/>
                        <a:gd name="T7" fmla="*/ 61 h 2560"/>
                        <a:gd name="T8" fmla="*/ 1051 w 1231"/>
                        <a:gd name="T9" fmla="*/ 349 h 2560"/>
                        <a:gd name="T10" fmla="*/ 979 w 1231"/>
                        <a:gd name="T11" fmla="*/ 769 h 2560"/>
                        <a:gd name="T12" fmla="*/ 943 w 1231"/>
                        <a:gd name="T13" fmla="*/ 943 h 2560"/>
                        <a:gd name="T14" fmla="*/ 1105 w 1231"/>
                        <a:gd name="T15" fmla="*/ 1075 h 2560"/>
                        <a:gd name="T16" fmla="*/ 1231 w 1231"/>
                        <a:gd name="T17" fmla="*/ 1525 h 2560"/>
                        <a:gd name="T18" fmla="*/ 1123 w 1231"/>
                        <a:gd name="T19" fmla="*/ 1969 h 2560"/>
                        <a:gd name="T20" fmla="*/ 907 w 1231"/>
                        <a:gd name="T21" fmla="*/ 2077 h 2560"/>
                        <a:gd name="T22" fmla="*/ 721 w 1231"/>
                        <a:gd name="T23" fmla="*/ 2059 h 2560"/>
                        <a:gd name="T24" fmla="*/ 655 w 1231"/>
                        <a:gd name="T25" fmla="*/ 2251 h 2560"/>
                        <a:gd name="T26" fmla="*/ 529 w 1231"/>
                        <a:gd name="T27" fmla="*/ 2527 h 2560"/>
                        <a:gd name="T28" fmla="*/ 211 w 1231"/>
                        <a:gd name="T29" fmla="*/ 2509 h 2560"/>
                        <a:gd name="T30" fmla="*/ 31 w 1231"/>
                        <a:gd name="T31" fmla="*/ 2227 h 2560"/>
                        <a:gd name="T32" fmla="*/ 25 w 1231"/>
                        <a:gd name="T33" fmla="*/ 1969 h 2560"/>
                        <a:gd name="T34" fmla="*/ 145 w 1231"/>
                        <a:gd name="T35" fmla="*/ 1651 h 2560"/>
                        <a:gd name="T36" fmla="*/ 259 w 1231"/>
                        <a:gd name="T37" fmla="*/ 1513 h 2560"/>
                        <a:gd name="T38" fmla="*/ 217 w 1231"/>
                        <a:gd name="T39" fmla="*/ 1729 h 2560"/>
                        <a:gd name="T40" fmla="*/ 73 w 1231"/>
                        <a:gd name="T41" fmla="*/ 2023 h 2560"/>
                        <a:gd name="T42" fmla="*/ 169 w 1231"/>
                        <a:gd name="T43" fmla="*/ 2323 h 2560"/>
                        <a:gd name="T44" fmla="*/ 439 w 1231"/>
                        <a:gd name="T45" fmla="*/ 2431 h 2560"/>
                        <a:gd name="T46" fmla="*/ 595 w 1231"/>
                        <a:gd name="T47" fmla="*/ 2227 h 2560"/>
                        <a:gd name="T48" fmla="*/ 577 w 1231"/>
                        <a:gd name="T49" fmla="*/ 1807 h 2560"/>
                        <a:gd name="T50" fmla="*/ 493 w 1231"/>
                        <a:gd name="T51" fmla="*/ 1531 h 2560"/>
                        <a:gd name="T52" fmla="*/ 535 w 1231"/>
                        <a:gd name="T53" fmla="*/ 1459 h 2560"/>
                        <a:gd name="T54" fmla="*/ 625 w 1231"/>
                        <a:gd name="T55" fmla="*/ 1633 h 2560"/>
                        <a:gd name="T56" fmla="*/ 721 w 1231"/>
                        <a:gd name="T57" fmla="*/ 1933 h 2560"/>
                        <a:gd name="T58" fmla="*/ 967 w 1231"/>
                        <a:gd name="T59" fmla="*/ 1963 h 2560"/>
                        <a:gd name="T60" fmla="*/ 1135 w 1231"/>
                        <a:gd name="T61" fmla="*/ 1687 h 2560"/>
                        <a:gd name="T62" fmla="*/ 1117 w 1231"/>
                        <a:gd name="T63" fmla="*/ 1273 h 2560"/>
                        <a:gd name="T64" fmla="*/ 883 w 1231"/>
                        <a:gd name="T65" fmla="*/ 1057 h 2560"/>
                        <a:gd name="T66" fmla="*/ 679 w 1231"/>
                        <a:gd name="T67" fmla="*/ 1129 h 2560"/>
                        <a:gd name="T68" fmla="*/ 577 w 1231"/>
                        <a:gd name="T69" fmla="*/ 1117 h 2560"/>
                        <a:gd name="T70" fmla="*/ 619 w 1231"/>
                        <a:gd name="T71" fmla="*/ 1033 h 2560"/>
                        <a:gd name="T72" fmla="*/ 811 w 1231"/>
                        <a:gd name="T73" fmla="*/ 937 h 2560"/>
                        <a:gd name="T74" fmla="*/ 949 w 1231"/>
                        <a:gd name="T75" fmla="*/ 613 h 2560"/>
                        <a:gd name="T76" fmla="*/ 883 w 1231"/>
                        <a:gd name="T77" fmla="*/ 175 h 2560"/>
                        <a:gd name="T78" fmla="*/ 619 w 1231"/>
                        <a:gd name="T79" fmla="*/ 103 h 2560"/>
                        <a:gd name="T80" fmla="*/ 391 w 1231"/>
                        <a:gd name="T81" fmla="*/ 355 h 2560"/>
                        <a:gd name="T82" fmla="*/ 403 w 1231"/>
                        <a:gd name="T83" fmla="*/ 763 h 2560"/>
                        <a:gd name="T84" fmla="*/ 343 w 1231"/>
                        <a:gd name="T85" fmla="*/ 949 h 2560"/>
                        <a:gd name="T86" fmla="*/ 289 w 1231"/>
                        <a:gd name="T87" fmla="*/ 685 h 2560"/>
                        <a:gd name="T88" fmla="*/ 307 w 1231"/>
                        <a:gd name="T89" fmla="*/ 367 h 25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</a:cxnLst>
                      <a:rect l="0" t="0" r="r" b="b"/>
                      <a:pathLst>
                        <a:path w="1231" h="2560">
                          <a:moveTo>
                            <a:pt x="307" y="367"/>
                          </a:moveTo>
                          <a:cubicBezTo>
                            <a:pt x="317" y="336"/>
                            <a:pt x="326" y="303"/>
                            <a:pt x="337" y="283"/>
                          </a:cubicBezTo>
                          <a:cubicBezTo>
                            <a:pt x="348" y="263"/>
                            <a:pt x="360" y="275"/>
                            <a:pt x="373" y="247"/>
                          </a:cubicBezTo>
                          <a:cubicBezTo>
                            <a:pt x="386" y="219"/>
                            <a:pt x="400" y="147"/>
                            <a:pt x="415" y="115"/>
                          </a:cubicBezTo>
                          <a:cubicBezTo>
                            <a:pt x="430" y="83"/>
                            <a:pt x="435" y="73"/>
                            <a:pt x="463" y="55"/>
                          </a:cubicBezTo>
                          <a:cubicBezTo>
                            <a:pt x="491" y="37"/>
                            <a:pt x="536" y="14"/>
                            <a:pt x="583" y="7"/>
                          </a:cubicBezTo>
                          <a:cubicBezTo>
                            <a:pt x="630" y="0"/>
                            <a:pt x="693" y="4"/>
                            <a:pt x="745" y="13"/>
                          </a:cubicBezTo>
                          <a:cubicBezTo>
                            <a:pt x="797" y="22"/>
                            <a:pt x="852" y="34"/>
                            <a:pt x="895" y="61"/>
                          </a:cubicBezTo>
                          <a:cubicBezTo>
                            <a:pt x="938" y="88"/>
                            <a:pt x="977" y="127"/>
                            <a:pt x="1003" y="175"/>
                          </a:cubicBezTo>
                          <a:cubicBezTo>
                            <a:pt x="1029" y="223"/>
                            <a:pt x="1044" y="287"/>
                            <a:pt x="1051" y="349"/>
                          </a:cubicBezTo>
                          <a:cubicBezTo>
                            <a:pt x="1058" y="411"/>
                            <a:pt x="1057" y="477"/>
                            <a:pt x="1045" y="547"/>
                          </a:cubicBezTo>
                          <a:cubicBezTo>
                            <a:pt x="1033" y="617"/>
                            <a:pt x="995" y="712"/>
                            <a:pt x="979" y="769"/>
                          </a:cubicBezTo>
                          <a:cubicBezTo>
                            <a:pt x="963" y="826"/>
                            <a:pt x="955" y="860"/>
                            <a:pt x="949" y="889"/>
                          </a:cubicBezTo>
                          <a:cubicBezTo>
                            <a:pt x="943" y="918"/>
                            <a:pt x="936" y="925"/>
                            <a:pt x="943" y="943"/>
                          </a:cubicBezTo>
                          <a:cubicBezTo>
                            <a:pt x="950" y="961"/>
                            <a:pt x="964" y="975"/>
                            <a:pt x="991" y="997"/>
                          </a:cubicBezTo>
                          <a:cubicBezTo>
                            <a:pt x="1018" y="1019"/>
                            <a:pt x="1069" y="1033"/>
                            <a:pt x="1105" y="1075"/>
                          </a:cubicBezTo>
                          <a:cubicBezTo>
                            <a:pt x="1141" y="1117"/>
                            <a:pt x="1186" y="1174"/>
                            <a:pt x="1207" y="1249"/>
                          </a:cubicBezTo>
                          <a:cubicBezTo>
                            <a:pt x="1228" y="1324"/>
                            <a:pt x="1231" y="1441"/>
                            <a:pt x="1231" y="1525"/>
                          </a:cubicBezTo>
                          <a:cubicBezTo>
                            <a:pt x="1231" y="1609"/>
                            <a:pt x="1225" y="1679"/>
                            <a:pt x="1207" y="1753"/>
                          </a:cubicBezTo>
                          <a:cubicBezTo>
                            <a:pt x="1189" y="1827"/>
                            <a:pt x="1153" y="1917"/>
                            <a:pt x="1123" y="1969"/>
                          </a:cubicBezTo>
                          <a:cubicBezTo>
                            <a:pt x="1093" y="2021"/>
                            <a:pt x="1063" y="2047"/>
                            <a:pt x="1027" y="2065"/>
                          </a:cubicBezTo>
                          <a:cubicBezTo>
                            <a:pt x="991" y="2083"/>
                            <a:pt x="951" y="2079"/>
                            <a:pt x="907" y="2077"/>
                          </a:cubicBezTo>
                          <a:cubicBezTo>
                            <a:pt x="863" y="2075"/>
                            <a:pt x="794" y="2056"/>
                            <a:pt x="763" y="2053"/>
                          </a:cubicBezTo>
                          <a:cubicBezTo>
                            <a:pt x="732" y="2050"/>
                            <a:pt x="733" y="2050"/>
                            <a:pt x="721" y="2059"/>
                          </a:cubicBezTo>
                          <a:cubicBezTo>
                            <a:pt x="709" y="2068"/>
                            <a:pt x="702" y="2075"/>
                            <a:pt x="691" y="2107"/>
                          </a:cubicBezTo>
                          <a:cubicBezTo>
                            <a:pt x="680" y="2139"/>
                            <a:pt x="665" y="2205"/>
                            <a:pt x="655" y="2251"/>
                          </a:cubicBezTo>
                          <a:cubicBezTo>
                            <a:pt x="645" y="2297"/>
                            <a:pt x="652" y="2337"/>
                            <a:pt x="631" y="2383"/>
                          </a:cubicBezTo>
                          <a:cubicBezTo>
                            <a:pt x="610" y="2429"/>
                            <a:pt x="574" y="2498"/>
                            <a:pt x="529" y="2527"/>
                          </a:cubicBezTo>
                          <a:cubicBezTo>
                            <a:pt x="484" y="2556"/>
                            <a:pt x="414" y="2560"/>
                            <a:pt x="361" y="2557"/>
                          </a:cubicBezTo>
                          <a:cubicBezTo>
                            <a:pt x="308" y="2554"/>
                            <a:pt x="256" y="2537"/>
                            <a:pt x="211" y="2509"/>
                          </a:cubicBezTo>
                          <a:cubicBezTo>
                            <a:pt x="166" y="2481"/>
                            <a:pt x="121" y="2436"/>
                            <a:pt x="91" y="2389"/>
                          </a:cubicBezTo>
                          <a:cubicBezTo>
                            <a:pt x="61" y="2342"/>
                            <a:pt x="46" y="2275"/>
                            <a:pt x="31" y="2227"/>
                          </a:cubicBezTo>
                          <a:cubicBezTo>
                            <a:pt x="16" y="2179"/>
                            <a:pt x="2" y="2144"/>
                            <a:pt x="1" y="2101"/>
                          </a:cubicBezTo>
                          <a:cubicBezTo>
                            <a:pt x="0" y="2058"/>
                            <a:pt x="13" y="2018"/>
                            <a:pt x="25" y="1969"/>
                          </a:cubicBezTo>
                          <a:cubicBezTo>
                            <a:pt x="37" y="1920"/>
                            <a:pt x="53" y="1860"/>
                            <a:pt x="73" y="1807"/>
                          </a:cubicBezTo>
                          <a:cubicBezTo>
                            <a:pt x="93" y="1754"/>
                            <a:pt x="122" y="1698"/>
                            <a:pt x="145" y="1651"/>
                          </a:cubicBezTo>
                          <a:cubicBezTo>
                            <a:pt x="168" y="1604"/>
                            <a:pt x="192" y="1548"/>
                            <a:pt x="211" y="1525"/>
                          </a:cubicBezTo>
                          <a:cubicBezTo>
                            <a:pt x="230" y="1502"/>
                            <a:pt x="249" y="1502"/>
                            <a:pt x="259" y="1513"/>
                          </a:cubicBezTo>
                          <a:cubicBezTo>
                            <a:pt x="269" y="1524"/>
                            <a:pt x="278" y="1555"/>
                            <a:pt x="271" y="1591"/>
                          </a:cubicBezTo>
                          <a:cubicBezTo>
                            <a:pt x="264" y="1627"/>
                            <a:pt x="242" y="1682"/>
                            <a:pt x="217" y="1729"/>
                          </a:cubicBezTo>
                          <a:cubicBezTo>
                            <a:pt x="192" y="1776"/>
                            <a:pt x="145" y="1824"/>
                            <a:pt x="121" y="1873"/>
                          </a:cubicBezTo>
                          <a:cubicBezTo>
                            <a:pt x="97" y="1922"/>
                            <a:pt x="76" y="1970"/>
                            <a:pt x="73" y="2023"/>
                          </a:cubicBezTo>
                          <a:cubicBezTo>
                            <a:pt x="70" y="2076"/>
                            <a:pt x="87" y="2141"/>
                            <a:pt x="103" y="2191"/>
                          </a:cubicBezTo>
                          <a:cubicBezTo>
                            <a:pt x="119" y="2241"/>
                            <a:pt x="140" y="2285"/>
                            <a:pt x="169" y="2323"/>
                          </a:cubicBezTo>
                          <a:cubicBezTo>
                            <a:pt x="198" y="2361"/>
                            <a:pt x="232" y="2401"/>
                            <a:pt x="277" y="2419"/>
                          </a:cubicBezTo>
                          <a:cubicBezTo>
                            <a:pt x="322" y="2437"/>
                            <a:pt x="395" y="2440"/>
                            <a:pt x="439" y="2431"/>
                          </a:cubicBezTo>
                          <a:cubicBezTo>
                            <a:pt x="483" y="2422"/>
                            <a:pt x="515" y="2399"/>
                            <a:pt x="541" y="2365"/>
                          </a:cubicBezTo>
                          <a:cubicBezTo>
                            <a:pt x="567" y="2331"/>
                            <a:pt x="583" y="2280"/>
                            <a:pt x="595" y="2227"/>
                          </a:cubicBezTo>
                          <a:cubicBezTo>
                            <a:pt x="607" y="2174"/>
                            <a:pt x="616" y="2117"/>
                            <a:pt x="613" y="2047"/>
                          </a:cubicBezTo>
                          <a:cubicBezTo>
                            <a:pt x="610" y="1977"/>
                            <a:pt x="589" y="1871"/>
                            <a:pt x="577" y="1807"/>
                          </a:cubicBezTo>
                          <a:cubicBezTo>
                            <a:pt x="565" y="1743"/>
                            <a:pt x="555" y="1709"/>
                            <a:pt x="541" y="1663"/>
                          </a:cubicBezTo>
                          <a:cubicBezTo>
                            <a:pt x="527" y="1617"/>
                            <a:pt x="502" y="1561"/>
                            <a:pt x="493" y="1531"/>
                          </a:cubicBezTo>
                          <a:cubicBezTo>
                            <a:pt x="484" y="1501"/>
                            <a:pt x="480" y="1495"/>
                            <a:pt x="487" y="1483"/>
                          </a:cubicBezTo>
                          <a:cubicBezTo>
                            <a:pt x="494" y="1471"/>
                            <a:pt x="519" y="1455"/>
                            <a:pt x="535" y="1459"/>
                          </a:cubicBezTo>
                          <a:cubicBezTo>
                            <a:pt x="551" y="1463"/>
                            <a:pt x="568" y="1478"/>
                            <a:pt x="583" y="1507"/>
                          </a:cubicBezTo>
                          <a:cubicBezTo>
                            <a:pt x="598" y="1536"/>
                            <a:pt x="610" y="1583"/>
                            <a:pt x="625" y="1633"/>
                          </a:cubicBezTo>
                          <a:cubicBezTo>
                            <a:pt x="640" y="1683"/>
                            <a:pt x="657" y="1757"/>
                            <a:pt x="673" y="1807"/>
                          </a:cubicBezTo>
                          <a:cubicBezTo>
                            <a:pt x="689" y="1857"/>
                            <a:pt x="697" y="1905"/>
                            <a:pt x="721" y="1933"/>
                          </a:cubicBezTo>
                          <a:cubicBezTo>
                            <a:pt x="745" y="1961"/>
                            <a:pt x="776" y="1970"/>
                            <a:pt x="817" y="1975"/>
                          </a:cubicBezTo>
                          <a:cubicBezTo>
                            <a:pt x="858" y="1980"/>
                            <a:pt x="926" y="1980"/>
                            <a:pt x="967" y="1963"/>
                          </a:cubicBezTo>
                          <a:cubicBezTo>
                            <a:pt x="1008" y="1946"/>
                            <a:pt x="1035" y="1919"/>
                            <a:pt x="1063" y="1873"/>
                          </a:cubicBezTo>
                          <a:cubicBezTo>
                            <a:pt x="1091" y="1827"/>
                            <a:pt x="1122" y="1761"/>
                            <a:pt x="1135" y="1687"/>
                          </a:cubicBezTo>
                          <a:cubicBezTo>
                            <a:pt x="1148" y="1613"/>
                            <a:pt x="1144" y="1498"/>
                            <a:pt x="1141" y="1429"/>
                          </a:cubicBezTo>
                          <a:cubicBezTo>
                            <a:pt x="1138" y="1360"/>
                            <a:pt x="1140" y="1325"/>
                            <a:pt x="1117" y="1273"/>
                          </a:cubicBezTo>
                          <a:cubicBezTo>
                            <a:pt x="1094" y="1221"/>
                            <a:pt x="1042" y="1153"/>
                            <a:pt x="1003" y="1117"/>
                          </a:cubicBezTo>
                          <a:cubicBezTo>
                            <a:pt x="964" y="1081"/>
                            <a:pt x="919" y="1064"/>
                            <a:pt x="883" y="1057"/>
                          </a:cubicBezTo>
                          <a:cubicBezTo>
                            <a:pt x="847" y="1050"/>
                            <a:pt x="821" y="1063"/>
                            <a:pt x="787" y="1075"/>
                          </a:cubicBezTo>
                          <a:cubicBezTo>
                            <a:pt x="753" y="1087"/>
                            <a:pt x="706" y="1117"/>
                            <a:pt x="679" y="1129"/>
                          </a:cubicBezTo>
                          <a:cubicBezTo>
                            <a:pt x="652" y="1141"/>
                            <a:pt x="642" y="1149"/>
                            <a:pt x="625" y="1147"/>
                          </a:cubicBezTo>
                          <a:cubicBezTo>
                            <a:pt x="608" y="1145"/>
                            <a:pt x="584" y="1130"/>
                            <a:pt x="577" y="1117"/>
                          </a:cubicBezTo>
                          <a:cubicBezTo>
                            <a:pt x="570" y="1104"/>
                            <a:pt x="576" y="1083"/>
                            <a:pt x="583" y="1069"/>
                          </a:cubicBezTo>
                          <a:cubicBezTo>
                            <a:pt x="590" y="1055"/>
                            <a:pt x="599" y="1043"/>
                            <a:pt x="619" y="1033"/>
                          </a:cubicBezTo>
                          <a:cubicBezTo>
                            <a:pt x="639" y="1023"/>
                            <a:pt x="671" y="1025"/>
                            <a:pt x="703" y="1009"/>
                          </a:cubicBezTo>
                          <a:cubicBezTo>
                            <a:pt x="735" y="993"/>
                            <a:pt x="780" y="965"/>
                            <a:pt x="811" y="937"/>
                          </a:cubicBezTo>
                          <a:cubicBezTo>
                            <a:pt x="842" y="909"/>
                            <a:pt x="866" y="895"/>
                            <a:pt x="889" y="841"/>
                          </a:cubicBezTo>
                          <a:cubicBezTo>
                            <a:pt x="912" y="787"/>
                            <a:pt x="939" y="696"/>
                            <a:pt x="949" y="613"/>
                          </a:cubicBezTo>
                          <a:cubicBezTo>
                            <a:pt x="959" y="530"/>
                            <a:pt x="960" y="416"/>
                            <a:pt x="949" y="343"/>
                          </a:cubicBezTo>
                          <a:cubicBezTo>
                            <a:pt x="938" y="270"/>
                            <a:pt x="914" y="215"/>
                            <a:pt x="883" y="175"/>
                          </a:cubicBezTo>
                          <a:cubicBezTo>
                            <a:pt x="852" y="135"/>
                            <a:pt x="807" y="115"/>
                            <a:pt x="763" y="103"/>
                          </a:cubicBezTo>
                          <a:cubicBezTo>
                            <a:pt x="719" y="91"/>
                            <a:pt x="665" y="90"/>
                            <a:pt x="619" y="103"/>
                          </a:cubicBezTo>
                          <a:cubicBezTo>
                            <a:pt x="573" y="116"/>
                            <a:pt x="525" y="139"/>
                            <a:pt x="487" y="181"/>
                          </a:cubicBezTo>
                          <a:cubicBezTo>
                            <a:pt x="449" y="223"/>
                            <a:pt x="412" y="301"/>
                            <a:pt x="391" y="355"/>
                          </a:cubicBezTo>
                          <a:cubicBezTo>
                            <a:pt x="370" y="409"/>
                            <a:pt x="359" y="437"/>
                            <a:pt x="361" y="505"/>
                          </a:cubicBezTo>
                          <a:cubicBezTo>
                            <a:pt x="363" y="573"/>
                            <a:pt x="399" y="691"/>
                            <a:pt x="403" y="763"/>
                          </a:cubicBezTo>
                          <a:cubicBezTo>
                            <a:pt x="407" y="835"/>
                            <a:pt x="395" y="906"/>
                            <a:pt x="385" y="937"/>
                          </a:cubicBezTo>
                          <a:cubicBezTo>
                            <a:pt x="375" y="968"/>
                            <a:pt x="356" y="957"/>
                            <a:pt x="343" y="949"/>
                          </a:cubicBezTo>
                          <a:cubicBezTo>
                            <a:pt x="330" y="941"/>
                            <a:pt x="316" y="933"/>
                            <a:pt x="307" y="889"/>
                          </a:cubicBezTo>
                          <a:cubicBezTo>
                            <a:pt x="298" y="845"/>
                            <a:pt x="294" y="755"/>
                            <a:pt x="289" y="685"/>
                          </a:cubicBezTo>
                          <a:cubicBezTo>
                            <a:pt x="284" y="615"/>
                            <a:pt x="273" y="523"/>
                            <a:pt x="277" y="469"/>
                          </a:cubicBezTo>
                          <a:cubicBezTo>
                            <a:pt x="281" y="415"/>
                            <a:pt x="297" y="398"/>
                            <a:pt x="307" y="367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31083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1657" y="376"/>
                      <a:ext cx="865" cy="2071"/>
                    </a:xfrm>
                    <a:custGeom>
                      <a:avLst/>
                      <a:gdLst>
                        <a:gd name="T0" fmla="*/ 785 w 865"/>
                        <a:gd name="T1" fmla="*/ 530 h 2071"/>
                        <a:gd name="T2" fmla="*/ 797 w 865"/>
                        <a:gd name="T3" fmla="*/ 350 h 2071"/>
                        <a:gd name="T4" fmla="*/ 863 w 865"/>
                        <a:gd name="T5" fmla="*/ 206 h 2071"/>
                        <a:gd name="T6" fmla="*/ 809 w 865"/>
                        <a:gd name="T7" fmla="*/ 218 h 2071"/>
                        <a:gd name="T8" fmla="*/ 749 w 865"/>
                        <a:gd name="T9" fmla="*/ 218 h 2071"/>
                        <a:gd name="T10" fmla="*/ 683 w 865"/>
                        <a:gd name="T11" fmla="*/ 116 h 2071"/>
                        <a:gd name="T12" fmla="*/ 611 w 865"/>
                        <a:gd name="T13" fmla="*/ 32 h 2071"/>
                        <a:gd name="T14" fmla="*/ 509 w 865"/>
                        <a:gd name="T15" fmla="*/ 2 h 2071"/>
                        <a:gd name="T16" fmla="*/ 407 w 865"/>
                        <a:gd name="T17" fmla="*/ 20 h 2071"/>
                        <a:gd name="T18" fmla="*/ 281 w 865"/>
                        <a:gd name="T19" fmla="*/ 74 h 2071"/>
                        <a:gd name="T20" fmla="*/ 173 w 865"/>
                        <a:gd name="T21" fmla="*/ 206 h 2071"/>
                        <a:gd name="T22" fmla="*/ 119 w 865"/>
                        <a:gd name="T23" fmla="*/ 404 h 2071"/>
                        <a:gd name="T24" fmla="*/ 131 w 865"/>
                        <a:gd name="T25" fmla="*/ 590 h 2071"/>
                        <a:gd name="T26" fmla="*/ 173 w 865"/>
                        <a:gd name="T27" fmla="*/ 782 h 2071"/>
                        <a:gd name="T28" fmla="*/ 197 w 865"/>
                        <a:gd name="T29" fmla="*/ 884 h 2071"/>
                        <a:gd name="T30" fmla="*/ 167 w 865"/>
                        <a:gd name="T31" fmla="*/ 986 h 2071"/>
                        <a:gd name="T32" fmla="*/ 65 w 865"/>
                        <a:gd name="T33" fmla="*/ 1124 h 2071"/>
                        <a:gd name="T34" fmla="*/ 17 w 865"/>
                        <a:gd name="T35" fmla="*/ 1298 h 2071"/>
                        <a:gd name="T36" fmla="*/ 5 w 865"/>
                        <a:gd name="T37" fmla="*/ 1550 h 2071"/>
                        <a:gd name="T38" fmla="*/ 47 w 865"/>
                        <a:gd name="T39" fmla="*/ 1748 h 2071"/>
                        <a:gd name="T40" fmla="*/ 131 w 865"/>
                        <a:gd name="T41" fmla="*/ 1898 h 2071"/>
                        <a:gd name="T42" fmla="*/ 299 w 865"/>
                        <a:gd name="T43" fmla="*/ 1988 h 2071"/>
                        <a:gd name="T44" fmla="*/ 425 w 865"/>
                        <a:gd name="T45" fmla="*/ 1982 h 2071"/>
                        <a:gd name="T46" fmla="*/ 467 w 865"/>
                        <a:gd name="T47" fmla="*/ 1994 h 2071"/>
                        <a:gd name="T48" fmla="*/ 497 w 865"/>
                        <a:gd name="T49" fmla="*/ 2066 h 2071"/>
                        <a:gd name="T50" fmla="*/ 497 w 865"/>
                        <a:gd name="T51" fmla="*/ 1964 h 2071"/>
                        <a:gd name="T52" fmla="*/ 557 w 865"/>
                        <a:gd name="T53" fmla="*/ 1778 h 2071"/>
                        <a:gd name="T54" fmla="*/ 617 w 865"/>
                        <a:gd name="T55" fmla="*/ 1658 h 2071"/>
                        <a:gd name="T56" fmla="*/ 581 w 865"/>
                        <a:gd name="T57" fmla="*/ 1700 h 2071"/>
                        <a:gd name="T58" fmla="*/ 515 w 865"/>
                        <a:gd name="T59" fmla="*/ 1820 h 2071"/>
                        <a:gd name="T60" fmla="*/ 407 w 865"/>
                        <a:gd name="T61" fmla="*/ 1904 h 2071"/>
                        <a:gd name="T62" fmla="*/ 269 w 865"/>
                        <a:gd name="T63" fmla="*/ 1898 h 2071"/>
                        <a:gd name="T64" fmla="*/ 179 w 865"/>
                        <a:gd name="T65" fmla="*/ 1814 h 2071"/>
                        <a:gd name="T66" fmla="*/ 113 w 865"/>
                        <a:gd name="T67" fmla="*/ 1640 h 2071"/>
                        <a:gd name="T68" fmla="*/ 107 w 865"/>
                        <a:gd name="T69" fmla="*/ 1394 h 2071"/>
                        <a:gd name="T70" fmla="*/ 137 w 865"/>
                        <a:gd name="T71" fmla="*/ 1190 h 2071"/>
                        <a:gd name="T72" fmla="*/ 203 w 865"/>
                        <a:gd name="T73" fmla="*/ 1070 h 2071"/>
                        <a:gd name="T74" fmla="*/ 323 w 865"/>
                        <a:gd name="T75" fmla="*/ 1022 h 2071"/>
                        <a:gd name="T76" fmla="*/ 509 w 865"/>
                        <a:gd name="T77" fmla="*/ 1076 h 2071"/>
                        <a:gd name="T78" fmla="*/ 611 w 865"/>
                        <a:gd name="T79" fmla="*/ 1124 h 2071"/>
                        <a:gd name="T80" fmla="*/ 665 w 865"/>
                        <a:gd name="T81" fmla="*/ 1100 h 2071"/>
                        <a:gd name="T82" fmla="*/ 659 w 865"/>
                        <a:gd name="T83" fmla="*/ 1046 h 2071"/>
                        <a:gd name="T84" fmla="*/ 611 w 865"/>
                        <a:gd name="T85" fmla="*/ 1004 h 2071"/>
                        <a:gd name="T86" fmla="*/ 497 w 865"/>
                        <a:gd name="T87" fmla="*/ 980 h 2071"/>
                        <a:gd name="T88" fmla="*/ 323 w 865"/>
                        <a:gd name="T89" fmla="*/ 896 h 2071"/>
                        <a:gd name="T90" fmla="*/ 233 w 865"/>
                        <a:gd name="T91" fmla="*/ 680 h 2071"/>
                        <a:gd name="T92" fmla="*/ 209 w 865"/>
                        <a:gd name="T93" fmla="*/ 416 h 2071"/>
                        <a:gd name="T94" fmla="*/ 317 w 865"/>
                        <a:gd name="T95" fmla="*/ 170 h 2071"/>
                        <a:gd name="T96" fmla="*/ 485 w 865"/>
                        <a:gd name="T97" fmla="*/ 110 h 2071"/>
                        <a:gd name="T98" fmla="*/ 617 w 865"/>
                        <a:gd name="T99" fmla="*/ 164 h 2071"/>
                        <a:gd name="T100" fmla="*/ 707 w 865"/>
                        <a:gd name="T101" fmla="*/ 290 h 2071"/>
                        <a:gd name="T102" fmla="*/ 737 w 865"/>
                        <a:gd name="T103" fmla="*/ 428 h 2071"/>
                        <a:gd name="T104" fmla="*/ 773 w 865"/>
                        <a:gd name="T105" fmla="*/ 602 h 2071"/>
                        <a:gd name="T106" fmla="*/ 809 w 865"/>
                        <a:gd name="T107" fmla="*/ 584 h 2071"/>
                        <a:gd name="T108" fmla="*/ 785 w 865"/>
                        <a:gd name="T109" fmla="*/ 530 h 20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</a:cxnLst>
                      <a:rect l="0" t="0" r="r" b="b"/>
                      <a:pathLst>
                        <a:path w="865" h="2071">
                          <a:moveTo>
                            <a:pt x="785" y="530"/>
                          </a:moveTo>
                          <a:cubicBezTo>
                            <a:pt x="783" y="491"/>
                            <a:pt x="784" y="404"/>
                            <a:pt x="797" y="350"/>
                          </a:cubicBezTo>
                          <a:cubicBezTo>
                            <a:pt x="810" y="296"/>
                            <a:pt x="861" y="228"/>
                            <a:pt x="863" y="206"/>
                          </a:cubicBezTo>
                          <a:cubicBezTo>
                            <a:pt x="865" y="184"/>
                            <a:pt x="828" y="216"/>
                            <a:pt x="809" y="218"/>
                          </a:cubicBezTo>
                          <a:cubicBezTo>
                            <a:pt x="790" y="220"/>
                            <a:pt x="770" y="235"/>
                            <a:pt x="749" y="218"/>
                          </a:cubicBezTo>
                          <a:cubicBezTo>
                            <a:pt x="728" y="201"/>
                            <a:pt x="706" y="147"/>
                            <a:pt x="683" y="116"/>
                          </a:cubicBezTo>
                          <a:cubicBezTo>
                            <a:pt x="660" y="85"/>
                            <a:pt x="640" y="51"/>
                            <a:pt x="611" y="32"/>
                          </a:cubicBezTo>
                          <a:cubicBezTo>
                            <a:pt x="582" y="13"/>
                            <a:pt x="543" y="4"/>
                            <a:pt x="509" y="2"/>
                          </a:cubicBezTo>
                          <a:cubicBezTo>
                            <a:pt x="475" y="0"/>
                            <a:pt x="445" y="8"/>
                            <a:pt x="407" y="20"/>
                          </a:cubicBezTo>
                          <a:cubicBezTo>
                            <a:pt x="369" y="32"/>
                            <a:pt x="320" y="43"/>
                            <a:pt x="281" y="74"/>
                          </a:cubicBezTo>
                          <a:cubicBezTo>
                            <a:pt x="242" y="105"/>
                            <a:pt x="200" y="151"/>
                            <a:pt x="173" y="206"/>
                          </a:cubicBezTo>
                          <a:cubicBezTo>
                            <a:pt x="146" y="261"/>
                            <a:pt x="126" y="340"/>
                            <a:pt x="119" y="404"/>
                          </a:cubicBezTo>
                          <a:cubicBezTo>
                            <a:pt x="112" y="468"/>
                            <a:pt x="122" y="527"/>
                            <a:pt x="131" y="590"/>
                          </a:cubicBezTo>
                          <a:cubicBezTo>
                            <a:pt x="140" y="653"/>
                            <a:pt x="162" y="733"/>
                            <a:pt x="173" y="782"/>
                          </a:cubicBezTo>
                          <a:cubicBezTo>
                            <a:pt x="184" y="831"/>
                            <a:pt x="198" y="850"/>
                            <a:pt x="197" y="884"/>
                          </a:cubicBezTo>
                          <a:cubicBezTo>
                            <a:pt x="196" y="918"/>
                            <a:pt x="189" y="946"/>
                            <a:pt x="167" y="986"/>
                          </a:cubicBezTo>
                          <a:cubicBezTo>
                            <a:pt x="145" y="1026"/>
                            <a:pt x="90" y="1072"/>
                            <a:pt x="65" y="1124"/>
                          </a:cubicBezTo>
                          <a:cubicBezTo>
                            <a:pt x="40" y="1176"/>
                            <a:pt x="27" y="1227"/>
                            <a:pt x="17" y="1298"/>
                          </a:cubicBezTo>
                          <a:cubicBezTo>
                            <a:pt x="7" y="1369"/>
                            <a:pt x="0" y="1475"/>
                            <a:pt x="5" y="1550"/>
                          </a:cubicBezTo>
                          <a:cubicBezTo>
                            <a:pt x="10" y="1625"/>
                            <a:pt x="26" y="1690"/>
                            <a:pt x="47" y="1748"/>
                          </a:cubicBezTo>
                          <a:cubicBezTo>
                            <a:pt x="68" y="1806"/>
                            <a:pt x="89" y="1858"/>
                            <a:pt x="131" y="1898"/>
                          </a:cubicBezTo>
                          <a:cubicBezTo>
                            <a:pt x="173" y="1938"/>
                            <a:pt x="250" y="1974"/>
                            <a:pt x="299" y="1988"/>
                          </a:cubicBezTo>
                          <a:cubicBezTo>
                            <a:pt x="348" y="2002"/>
                            <a:pt x="397" y="1981"/>
                            <a:pt x="425" y="1982"/>
                          </a:cubicBezTo>
                          <a:cubicBezTo>
                            <a:pt x="453" y="1983"/>
                            <a:pt x="455" y="1980"/>
                            <a:pt x="467" y="1994"/>
                          </a:cubicBezTo>
                          <a:cubicBezTo>
                            <a:pt x="479" y="2008"/>
                            <a:pt x="492" y="2071"/>
                            <a:pt x="497" y="2066"/>
                          </a:cubicBezTo>
                          <a:cubicBezTo>
                            <a:pt x="502" y="2061"/>
                            <a:pt x="487" y="2012"/>
                            <a:pt x="497" y="1964"/>
                          </a:cubicBezTo>
                          <a:cubicBezTo>
                            <a:pt x="507" y="1916"/>
                            <a:pt x="537" y="1829"/>
                            <a:pt x="557" y="1778"/>
                          </a:cubicBezTo>
                          <a:cubicBezTo>
                            <a:pt x="577" y="1727"/>
                            <a:pt x="613" y="1671"/>
                            <a:pt x="617" y="1658"/>
                          </a:cubicBezTo>
                          <a:cubicBezTo>
                            <a:pt x="621" y="1645"/>
                            <a:pt x="598" y="1673"/>
                            <a:pt x="581" y="1700"/>
                          </a:cubicBezTo>
                          <a:cubicBezTo>
                            <a:pt x="564" y="1727"/>
                            <a:pt x="544" y="1786"/>
                            <a:pt x="515" y="1820"/>
                          </a:cubicBezTo>
                          <a:cubicBezTo>
                            <a:pt x="486" y="1854"/>
                            <a:pt x="448" y="1891"/>
                            <a:pt x="407" y="1904"/>
                          </a:cubicBezTo>
                          <a:cubicBezTo>
                            <a:pt x="366" y="1917"/>
                            <a:pt x="307" y="1913"/>
                            <a:pt x="269" y="1898"/>
                          </a:cubicBezTo>
                          <a:cubicBezTo>
                            <a:pt x="231" y="1883"/>
                            <a:pt x="205" y="1857"/>
                            <a:pt x="179" y="1814"/>
                          </a:cubicBezTo>
                          <a:cubicBezTo>
                            <a:pt x="153" y="1771"/>
                            <a:pt x="125" y="1710"/>
                            <a:pt x="113" y="1640"/>
                          </a:cubicBezTo>
                          <a:cubicBezTo>
                            <a:pt x="101" y="1570"/>
                            <a:pt x="103" y="1469"/>
                            <a:pt x="107" y="1394"/>
                          </a:cubicBezTo>
                          <a:cubicBezTo>
                            <a:pt x="111" y="1319"/>
                            <a:pt x="121" y="1244"/>
                            <a:pt x="137" y="1190"/>
                          </a:cubicBezTo>
                          <a:cubicBezTo>
                            <a:pt x="153" y="1136"/>
                            <a:pt x="172" y="1098"/>
                            <a:pt x="203" y="1070"/>
                          </a:cubicBezTo>
                          <a:cubicBezTo>
                            <a:pt x="234" y="1042"/>
                            <a:pt x="272" y="1021"/>
                            <a:pt x="323" y="1022"/>
                          </a:cubicBezTo>
                          <a:cubicBezTo>
                            <a:pt x="374" y="1023"/>
                            <a:pt x="461" y="1059"/>
                            <a:pt x="509" y="1076"/>
                          </a:cubicBezTo>
                          <a:cubicBezTo>
                            <a:pt x="557" y="1093"/>
                            <a:pt x="585" y="1120"/>
                            <a:pt x="611" y="1124"/>
                          </a:cubicBezTo>
                          <a:cubicBezTo>
                            <a:pt x="637" y="1128"/>
                            <a:pt x="657" y="1113"/>
                            <a:pt x="665" y="1100"/>
                          </a:cubicBezTo>
                          <a:cubicBezTo>
                            <a:pt x="673" y="1087"/>
                            <a:pt x="668" y="1062"/>
                            <a:pt x="659" y="1046"/>
                          </a:cubicBezTo>
                          <a:cubicBezTo>
                            <a:pt x="650" y="1030"/>
                            <a:pt x="638" y="1015"/>
                            <a:pt x="611" y="1004"/>
                          </a:cubicBezTo>
                          <a:cubicBezTo>
                            <a:pt x="584" y="993"/>
                            <a:pt x="545" y="998"/>
                            <a:pt x="497" y="980"/>
                          </a:cubicBezTo>
                          <a:cubicBezTo>
                            <a:pt x="449" y="962"/>
                            <a:pt x="367" y="946"/>
                            <a:pt x="323" y="896"/>
                          </a:cubicBezTo>
                          <a:cubicBezTo>
                            <a:pt x="279" y="846"/>
                            <a:pt x="252" y="760"/>
                            <a:pt x="233" y="680"/>
                          </a:cubicBezTo>
                          <a:cubicBezTo>
                            <a:pt x="214" y="600"/>
                            <a:pt x="195" y="501"/>
                            <a:pt x="209" y="416"/>
                          </a:cubicBezTo>
                          <a:cubicBezTo>
                            <a:pt x="223" y="331"/>
                            <a:pt x="271" y="221"/>
                            <a:pt x="317" y="170"/>
                          </a:cubicBezTo>
                          <a:cubicBezTo>
                            <a:pt x="363" y="119"/>
                            <a:pt x="435" y="111"/>
                            <a:pt x="485" y="110"/>
                          </a:cubicBezTo>
                          <a:cubicBezTo>
                            <a:pt x="535" y="109"/>
                            <a:pt x="580" y="134"/>
                            <a:pt x="617" y="164"/>
                          </a:cubicBezTo>
                          <a:cubicBezTo>
                            <a:pt x="654" y="194"/>
                            <a:pt x="687" y="246"/>
                            <a:pt x="707" y="290"/>
                          </a:cubicBezTo>
                          <a:cubicBezTo>
                            <a:pt x="727" y="334"/>
                            <a:pt x="726" y="376"/>
                            <a:pt x="737" y="428"/>
                          </a:cubicBezTo>
                          <a:cubicBezTo>
                            <a:pt x="748" y="480"/>
                            <a:pt x="761" y="576"/>
                            <a:pt x="773" y="602"/>
                          </a:cubicBezTo>
                          <a:cubicBezTo>
                            <a:pt x="785" y="628"/>
                            <a:pt x="807" y="597"/>
                            <a:pt x="809" y="584"/>
                          </a:cubicBezTo>
                          <a:cubicBezTo>
                            <a:pt x="811" y="571"/>
                            <a:pt x="787" y="569"/>
                            <a:pt x="785" y="530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13108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1428"/>
                    <a:ext cx="168" cy="246"/>
                  </a:xfrm>
                  <a:prstGeom prst="ellipse">
                    <a:avLst/>
                  </a:pr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31085" name="Freeform 13"/>
                  <p:cNvSpPr>
                    <a:spLocks/>
                  </p:cNvSpPr>
                  <p:nvPr/>
                </p:nvSpPr>
                <p:spPr bwMode="auto">
                  <a:xfrm>
                    <a:off x="2595" y="741"/>
                    <a:ext cx="266" cy="521"/>
                  </a:xfrm>
                  <a:custGeom>
                    <a:avLst/>
                    <a:gdLst>
                      <a:gd name="T0" fmla="*/ 3 w 266"/>
                      <a:gd name="T1" fmla="*/ 483 h 521"/>
                      <a:gd name="T2" fmla="*/ 27 w 266"/>
                      <a:gd name="T3" fmla="*/ 273 h 521"/>
                      <a:gd name="T4" fmla="*/ 111 w 266"/>
                      <a:gd name="T5" fmla="*/ 45 h 521"/>
                      <a:gd name="T6" fmla="*/ 183 w 266"/>
                      <a:gd name="T7" fmla="*/ 3 h 521"/>
                      <a:gd name="T8" fmla="*/ 237 w 266"/>
                      <a:gd name="T9" fmla="*/ 39 h 521"/>
                      <a:gd name="T10" fmla="*/ 261 w 266"/>
                      <a:gd name="T11" fmla="*/ 129 h 521"/>
                      <a:gd name="T12" fmla="*/ 207 w 266"/>
                      <a:gd name="T13" fmla="*/ 273 h 521"/>
                      <a:gd name="T14" fmla="*/ 105 w 266"/>
                      <a:gd name="T15" fmla="*/ 477 h 521"/>
                      <a:gd name="T16" fmla="*/ 45 w 266"/>
                      <a:gd name="T17" fmla="*/ 501 h 521"/>
                      <a:gd name="T18" fmla="*/ 3 w 266"/>
                      <a:gd name="T19" fmla="*/ 483 h 5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66" h="521">
                        <a:moveTo>
                          <a:pt x="3" y="483"/>
                        </a:moveTo>
                        <a:cubicBezTo>
                          <a:pt x="0" y="445"/>
                          <a:pt x="9" y="346"/>
                          <a:pt x="27" y="273"/>
                        </a:cubicBezTo>
                        <a:cubicBezTo>
                          <a:pt x="45" y="200"/>
                          <a:pt x="85" y="90"/>
                          <a:pt x="111" y="45"/>
                        </a:cubicBezTo>
                        <a:cubicBezTo>
                          <a:pt x="137" y="0"/>
                          <a:pt x="162" y="4"/>
                          <a:pt x="183" y="3"/>
                        </a:cubicBezTo>
                        <a:cubicBezTo>
                          <a:pt x="204" y="2"/>
                          <a:pt x="224" y="18"/>
                          <a:pt x="237" y="39"/>
                        </a:cubicBezTo>
                        <a:cubicBezTo>
                          <a:pt x="250" y="60"/>
                          <a:pt x="266" y="90"/>
                          <a:pt x="261" y="129"/>
                        </a:cubicBezTo>
                        <a:cubicBezTo>
                          <a:pt x="256" y="168"/>
                          <a:pt x="233" y="215"/>
                          <a:pt x="207" y="273"/>
                        </a:cubicBezTo>
                        <a:cubicBezTo>
                          <a:pt x="181" y="331"/>
                          <a:pt x="132" y="439"/>
                          <a:pt x="105" y="477"/>
                        </a:cubicBezTo>
                        <a:cubicBezTo>
                          <a:pt x="78" y="515"/>
                          <a:pt x="61" y="501"/>
                          <a:pt x="45" y="501"/>
                        </a:cubicBezTo>
                        <a:cubicBezTo>
                          <a:pt x="29" y="501"/>
                          <a:pt x="6" y="521"/>
                          <a:pt x="3" y="483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31086" name="Freeform 14"/>
                  <p:cNvSpPr>
                    <a:spLocks/>
                  </p:cNvSpPr>
                  <p:nvPr/>
                </p:nvSpPr>
                <p:spPr bwMode="auto">
                  <a:xfrm>
                    <a:off x="2672" y="1593"/>
                    <a:ext cx="392" cy="340"/>
                  </a:xfrm>
                  <a:custGeom>
                    <a:avLst/>
                    <a:gdLst>
                      <a:gd name="T0" fmla="*/ 100 w 392"/>
                      <a:gd name="T1" fmla="*/ 201 h 340"/>
                      <a:gd name="T2" fmla="*/ 16 w 392"/>
                      <a:gd name="T3" fmla="*/ 87 h 340"/>
                      <a:gd name="T4" fmla="*/ 4 w 392"/>
                      <a:gd name="T5" fmla="*/ 45 h 340"/>
                      <a:gd name="T6" fmla="*/ 28 w 392"/>
                      <a:gd name="T7" fmla="*/ 3 h 340"/>
                      <a:gd name="T8" fmla="*/ 130 w 392"/>
                      <a:gd name="T9" fmla="*/ 27 h 340"/>
                      <a:gd name="T10" fmla="*/ 250 w 392"/>
                      <a:gd name="T11" fmla="*/ 75 h 340"/>
                      <a:gd name="T12" fmla="*/ 364 w 392"/>
                      <a:gd name="T13" fmla="*/ 159 h 340"/>
                      <a:gd name="T14" fmla="*/ 388 w 392"/>
                      <a:gd name="T15" fmla="*/ 273 h 340"/>
                      <a:gd name="T16" fmla="*/ 340 w 392"/>
                      <a:gd name="T17" fmla="*/ 333 h 340"/>
                      <a:gd name="T18" fmla="*/ 244 w 392"/>
                      <a:gd name="T19" fmla="*/ 315 h 340"/>
                      <a:gd name="T20" fmla="*/ 100 w 392"/>
                      <a:gd name="T21" fmla="*/ 201 h 3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92" h="340">
                        <a:moveTo>
                          <a:pt x="100" y="201"/>
                        </a:moveTo>
                        <a:cubicBezTo>
                          <a:pt x="62" y="163"/>
                          <a:pt x="32" y="113"/>
                          <a:pt x="16" y="87"/>
                        </a:cubicBezTo>
                        <a:cubicBezTo>
                          <a:pt x="0" y="61"/>
                          <a:pt x="2" y="59"/>
                          <a:pt x="4" y="45"/>
                        </a:cubicBezTo>
                        <a:cubicBezTo>
                          <a:pt x="6" y="31"/>
                          <a:pt x="7" y="6"/>
                          <a:pt x="28" y="3"/>
                        </a:cubicBezTo>
                        <a:cubicBezTo>
                          <a:pt x="49" y="0"/>
                          <a:pt x="93" y="15"/>
                          <a:pt x="130" y="27"/>
                        </a:cubicBezTo>
                        <a:cubicBezTo>
                          <a:pt x="167" y="39"/>
                          <a:pt x="211" y="53"/>
                          <a:pt x="250" y="75"/>
                        </a:cubicBezTo>
                        <a:cubicBezTo>
                          <a:pt x="289" y="97"/>
                          <a:pt x="341" y="126"/>
                          <a:pt x="364" y="159"/>
                        </a:cubicBezTo>
                        <a:cubicBezTo>
                          <a:pt x="387" y="192"/>
                          <a:pt x="392" y="244"/>
                          <a:pt x="388" y="273"/>
                        </a:cubicBezTo>
                        <a:cubicBezTo>
                          <a:pt x="384" y="302"/>
                          <a:pt x="364" y="326"/>
                          <a:pt x="340" y="333"/>
                        </a:cubicBezTo>
                        <a:cubicBezTo>
                          <a:pt x="316" y="340"/>
                          <a:pt x="282" y="336"/>
                          <a:pt x="244" y="315"/>
                        </a:cubicBezTo>
                        <a:cubicBezTo>
                          <a:pt x="206" y="294"/>
                          <a:pt x="138" y="239"/>
                          <a:pt x="100" y="20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31087" name="Freeform 15"/>
                  <p:cNvSpPr>
                    <a:spLocks/>
                  </p:cNvSpPr>
                  <p:nvPr/>
                </p:nvSpPr>
                <p:spPr bwMode="auto">
                  <a:xfrm>
                    <a:off x="2412" y="1929"/>
                    <a:ext cx="151" cy="558"/>
                  </a:xfrm>
                  <a:custGeom>
                    <a:avLst/>
                    <a:gdLst>
                      <a:gd name="T0" fmla="*/ 18 w 151"/>
                      <a:gd name="T1" fmla="*/ 165 h 558"/>
                      <a:gd name="T2" fmla="*/ 42 w 151"/>
                      <a:gd name="T3" fmla="*/ 39 h 558"/>
                      <a:gd name="T4" fmla="*/ 66 w 151"/>
                      <a:gd name="T5" fmla="*/ 3 h 558"/>
                      <a:gd name="T6" fmla="*/ 108 w 151"/>
                      <a:gd name="T7" fmla="*/ 27 h 558"/>
                      <a:gd name="T8" fmla="*/ 138 w 151"/>
                      <a:gd name="T9" fmla="*/ 165 h 558"/>
                      <a:gd name="T10" fmla="*/ 144 w 151"/>
                      <a:gd name="T11" fmla="*/ 423 h 558"/>
                      <a:gd name="T12" fmla="*/ 96 w 151"/>
                      <a:gd name="T13" fmla="*/ 543 h 558"/>
                      <a:gd name="T14" fmla="*/ 24 w 151"/>
                      <a:gd name="T15" fmla="*/ 513 h 558"/>
                      <a:gd name="T16" fmla="*/ 0 w 151"/>
                      <a:gd name="T17" fmla="*/ 315 h 558"/>
                      <a:gd name="T18" fmla="*/ 18 w 151"/>
                      <a:gd name="T19" fmla="*/ 165 h 5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51" h="558">
                        <a:moveTo>
                          <a:pt x="18" y="165"/>
                        </a:moveTo>
                        <a:cubicBezTo>
                          <a:pt x="25" y="119"/>
                          <a:pt x="34" y="66"/>
                          <a:pt x="42" y="39"/>
                        </a:cubicBezTo>
                        <a:cubicBezTo>
                          <a:pt x="50" y="12"/>
                          <a:pt x="55" y="5"/>
                          <a:pt x="66" y="3"/>
                        </a:cubicBezTo>
                        <a:cubicBezTo>
                          <a:pt x="77" y="1"/>
                          <a:pt x="96" y="0"/>
                          <a:pt x="108" y="27"/>
                        </a:cubicBezTo>
                        <a:cubicBezTo>
                          <a:pt x="120" y="54"/>
                          <a:pt x="132" y="99"/>
                          <a:pt x="138" y="165"/>
                        </a:cubicBezTo>
                        <a:cubicBezTo>
                          <a:pt x="144" y="231"/>
                          <a:pt x="151" y="360"/>
                          <a:pt x="144" y="423"/>
                        </a:cubicBezTo>
                        <a:cubicBezTo>
                          <a:pt x="137" y="486"/>
                          <a:pt x="116" y="528"/>
                          <a:pt x="96" y="543"/>
                        </a:cubicBezTo>
                        <a:cubicBezTo>
                          <a:pt x="76" y="558"/>
                          <a:pt x="40" y="551"/>
                          <a:pt x="24" y="513"/>
                        </a:cubicBezTo>
                        <a:cubicBezTo>
                          <a:pt x="8" y="475"/>
                          <a:pt x="0" y="372"/>
                          <a:pt x="0" y="315"/>
                        </a:cubicBezTo>
                        <a:cubicBezTo>
                          <a:pt x="0" y="258"/>
                          <a:pt x="11" y="211"/>
                          <a:pt x="18" y="165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31088" name="Freeform 16"/>
                  <p:cNvSpPr>
                    <a:spLocks/>
                  </p:cNvSpPr>
                  <p:nvPr/>
                </p:nvSpPr>
                <p:spPr bwMode="auto">
                  <a:xfrm>
                    <a:off x="1907" y="1589"/>
                    <a:ext cx="392" cy="253"/>
                  </a:xfrm>
                  <a:custGeom>
                    <a:avLst/>
                    <a:gdLst>
                      <a:gd name="T0" fmla="*/ 175 w 392"/>
                      <a:gd name="T1" fmla="*/ 61 h 253"/>
                      <a:gd name="T2" fmla="*/ 307 w 392"/>
                      <a:gd name="T3" fmla="*/ 19 h 253"/>
                      <a:gd name="T4" fmla="*/ 367 w 392"/>
                      <a:gd name="T5" fmla="*/ 7 h 253"/>
                      <a:gd name="T6" fmla="*/ 385 w 392"/>
                      <a:gd name="T7" fmla="*/ 61 h 253"/>
                      <a:gd name="T8" fmla="*/ 325 w 392"/>
                      <a:gd name="T9" fmla="*/ 133 h 253"/>
                      <a:gd name="T10" fmla="*/ 193 w 392"/>
                      <a:gd name="T11" fmla="*/ 223 h 253"/>
                      <a:gd name="T12" fmla="*/ 37 w 392"/>
                      <a:gd name="T13" fmla="*/ 247 h 253"/>
                      <a:gd name="T14" fmla="*/ 1 w 392"/>
                      <a:gd name="T15" fmla="*/ 187 h 253"/>
                      <a:gd name="T16" fmla="*/ 43 w 392"/>
                      <a:gd name="T17" fmla="*/ 115 h 253"/>
                      <a:gd name="T18" fmla="*/ 175 w 392"/>
                      <a:gd name="T19" fmla="*/ 61 h 2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92" h="253">
                        <a:moveTo>
                          <a:pt x="175" y="61"/>
                        </a:moveTo>
                        <a:cubicBezTo>
                          <a:pt x="219" y="45"/>
                          <a:pt x="275" y="28"/>
                          <a:pt x="307" y="19"/>
                        </a:cubicBezTo>
                        <a:cubicBezTo>
                          <a:pt x="339" y="10"/>
                          <a:pt x="354" y="0"/>
                          <a:pt x="367" y="7"/>
                        </a:cubicBezTo>
                        <a:cubicBezTo>
                          <a:pt x="380" y="14"/>
                          <a:pt x="392" y="40"/>
                          <a:pt x="385" y="61"/>
                        </a:cubicBezTo>
                        <a:cubicBezTo>
                          <a:pt x="378" y="82"/>
                          <a:pt x="357" y="106"/>
                          <a:pt x="325" y="133"/>
                        </a:cubicBezTo>
                        <a:cubicBezTo>
                          <a:pt x="293" y="160"/>
                          <a:pt x="241" y="204"/>
                          <a:pt x="193" y="223"/>
                        </a:cubicBezTo>
                        <a:cubicBezTo>
                          <a:pt x="145" y="242"/>
                          <a:pt x="69" y="253"/>
                          <a:pt x="37" y="247"/>
                        </a:cubicBezTo>
                        <a:cubicBezTo>
                          <a:pt x="5" y="241"/>
                          <a:pt x="0" y="209"/>
                          <a:pt x="1" y="187"/>
                        </a:cubicBezTo>
                        <a:cubicBezTo>
                          <a:pt x="2" y="165"/>
                          <a:pt x="15" y="136"/>
                          <a:pt x="43" y="115"/>
                        </a:cubicBezTo>
                        <a:cubicBezTo>
                          <a:pt x="71" y="94"/>
                          <a:pt x="131" y="77"/>
                          <a:pt x="175" y="6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31089" name="Freeform 17"/>
                  <p:cNvSpPr>
                    <a:spLocks/>
                  </p:cNvSpPr>
                  <p:nvPr/>
                </p:nvSpPr>
                <p:spPr bwMode="auto">
                  <a:xfrm>
                    <a:off x="2094" y="930"/>
                    <a:ext cx="238" cy="386"/>
                  </a:xfrm>
                  <a:custGeom>
                    <a:avLst/>
                    <a:gdLst>
                      <a:gd name="T0" fmla="*/ 78 w 238"/>
                      <a:gd name="T1" fmla="*/ 270 h 386"/>
                      <a:gd name="T2" fmla="*/ 24 w 238"/>
                      <a:gd name="T3" fmla="*/ 192 h 386"/>
                      <a:gd name="T4" fmla="*/ 0 w 238"/>
                      <a:gd name="T5" fmla="*/ 96 h 386"/>
                      <a:gd name="T6" fmla="*/ 24 w 238"/>
                      <a:gd name="T7" fmla="*/ 12 h 386"/>
                      <a:gd name="T8" fmla="*/ 120 w 238"/>
                      <a:gd name="T9" fmla="*/ 24 h 386"/>
                      <a:gd name="T10" fmla="*/ 180 w 238"/>
                      <a:gd name="T11" fmla="*/ 132 h 386"/>
                      <a:gd name="T12" fmla="*/ 234 w 238"/>
                      <a:gd name="T13" fmla="*/ 306 h 386"/>
                      <a:gd name="T14" fmla="*/ 204 w 238"/>
                      <a:gd name="T15" fmla="*/ 378 h 386"/>
                      <a:gd name="T16" fmla="*/ 168 w 238"/>
                      <a:gd name="T17" fmla="*/ 354 h 386"/>
                      <a:gd name="T18" fmla="*/ 78 w 238"/>
                      <a:gd name="T19" fmla="*/ 270 h 3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8" h="386">
                        <a:moveTo>
                          <a:pt x="78" y="270"/>
                        </a:moveTo>
                        <a:cubicBezTo>
                          <a:pt x="54" y="243"/>
                          <a:pt x="37" y="221"/>
                          <a:pt x="24" y="192"/>
                        </a:cubicBezTo>
                        <a:cubicBezTo>
                          <a:pt x="11" y="163"/>
                          <a:pt x="0" y="126"/>
                          <a:pt x="0" y="96"/>
                        </a:cubicBezTo>
                        <a:cubicBezTo>
                          <a:pt x="0" y="66"/>
                          <a:pt x="4" y="24"/>
                          <a:pt x="24" y="12"/>
                        </a:cubicBezTo>
                        <a:cubicBezTo>
                          <a:pt x="44" y="0"/>
                          <a:pt x="94" y="4"/>
                          <a:pt x="120" y="24"/>
                        </a:cubicBezTo>
                        <a:cubicBezTo>
                          <a:pt x="146" y="44"/>
                          <a:pt x="161" y="85"/>
                          <a:pt x="180" y="132"/>
                        </a:cubicBezTo>
                        <a:cubicBezTo>
                          <a:pt x="199" y="179"/>
                          <a:pt x="230" y="265"/>
                          <a:pt x="234" y="306"/>
                        </a:cubicBezTo>
                        <a:cubicBezTo>
                          <a:pt x="238" y="347"/>
                          <a:pt x="215" y="370"/>
                          <a:pt x="204" y="378"/>
                        </a:cubicBezTo>
                        <a:cubicBezTo>
                          <a:pt x="193" y="386"/>
                          <a:pt x="190" y="372"/>
                          <a:pt x="168" y="354"/>
                        </a:cubicBezTo>
                        <a:cubicBezTo>
                          <a:pt x="146" y="336"/>
                          <a:pt x="102" y="297"/>
                          <a:pt x="78" y="270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pic>
              <p:nvPicPr>
                <p:cNvPr id="131090" name="Picture 18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14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091" name="Picture 19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4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092" name="Picture 20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24" y="33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093" name="Picture 21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76" y="57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094" name="Picture 22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52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095" name="Picture 23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72" y="76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096" name="Picture 24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0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097" name="Picture 25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24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131098" name="Group 26"/>
              <p:cNvGrpSpPr>
                <a:grpSpLocks/>
              </p:cNvGrpSpPr>
              <p:nvPr userDrawn="1"/>
            </p:nvGrpSpPr>
            <p:grpSpPr bwMode="auto">
              <a:xfrm>
                <a:off x="4944" y="1008"/>
                <a:ext cx="522" cy="2967"/>
                <a:chOff x="4944" y="1008"/>
                <a:chExt cx="522" cy="2967"/>
              </a:xfrm>
            </p:grpSpPr>
            <p:pic>
              <p:nvPicPr>
                <p:cNvPr id="131099" name="Picture 27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10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00" name="Picture 28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84" y="1200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01" name="Picture 29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158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02" name="Picture 30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172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03" name="Picture 31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40" y="182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04" name="Picture 32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88" y="201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05" name="Picture 33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206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06" name="Picture 34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235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07" name="Picture 35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22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08" name="Picture 36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244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09" name="Picture 37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25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10" name="Picture 38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13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11" name="Picture 39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44" y="273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12" name="Picture 40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07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13" name="Picture 41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331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14" name="Picture 42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4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15" name="Picture 43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88" y="355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16" name="Picture 44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7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17" name="Picture 45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84" y="369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sp>
          <p:nvSpPr>
            <p:cNvPr id="131118" name="Freeform 46"/>
            <p:cNvSpPr>
              <a:spLocks/>
            </p:cNvSpPr>
            <p:nvPr/>
          </p:nvSpPr>
          <p:spPr bwMode="auto">
            <a:xfrm>
              <a:off x="5010" y="3092"/>
              <a:ext cx="750" cy="1222"/>
            </a:xfrm>
            <a:custGeom>
              <a:avLst/>
              <a:gdLst>
                <a:gd name="T0" fmla="*/ 372 w 750"/>
                <a:gd name="T1" fmla="*/ 154 h 1222"/>
                <a:gd name="T2" fmla="*/ 378 w 750"/>
                <a:gd name="T3" fmla="*/ 412 h 1222"/>
                <a:gd name="T4" fmla="*/ 312 w 750"/>
                <a:gd name="T5" fmla="*/ 724 h 1222"/>
                <a:gd name="T6" fmla="*/ 138 w 750"/>
                <a:gd name="T7" fmla="*/ 928 h 1222"/>
                <a:gd name="T8" fmla="*/ 0 w 750"/>
                <a:gd name="T9" fmla="*/ 976 h 1222"/>
                <a:gd name="T10" fmla="*/ 0 w 750"/>
                <a:gd name="T11" fmla="*/ 1222 h 1222"/>
                <a:gd name="T12" fmla="*/ 750 w 750"/>
                <a:gd name="T13" fmla="*/ 1222 h 1222"/>
                <a:gd name="T14" fmla="*/ 750 w 750"/>
                <a:gd name="T15" fmla="*/ 178 h 1222"/>
                <a:gd name="T16" fmla="*/ 372 w 750"/>
                <a:gd name="T17" fmla="*/ 154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222">
                  <a:moveTo>
                    <a:pt x="372" y="154"/>
                  </a:moveTo>
                  <a:cubicBezTo>
                    <a:pt x="309" y="193"/>
                    <a:pt x="388" y="317"/>
                    <a:pt x="378" y="412"/>
                  </a:cubicBezTo>
                  <a:cubicBezTo>
                    <a:pt x="368" y="507"/>
                    <a:pt x="352" y="638"/>
                    <a:pt x="312" y="724"/>
                  </a:cubicBezTo>
                  <a:cubicBezTo>
                    <a:pt x="272" y="810"/>
                    <a:pt x="190" y="886"/>
                    <a:pt x="138" y="928"/>
                  </a:cubicBezTo>
                  <a:cubicBezTo>
                    <a:pt x="86" y="970"/>
                    <a:pt x="23" y="927"/>
                    <a:pt x="0" y="976"/>
                  </a:cubicBezTo>
                  <a:lnTo>
                    <a:pt x="0" y="1222"/>
                  </a:lnTo>
                  <a:lnTo>
                    <a:pt x="750" y="1222"/>
                  </a:lnTo>
                  <a:lnTo>
                    <a:pt x="750" y="178"/>
                  </a:lnTo>
                  <a:cubicBezTo>
                    <a:pt x="687" y="0"/>
                    <a:pt x="451" y="159"/>
                    <a:pt x="372" y="15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19" name="Freeform 47"/>
            <p:cNvSpPr>
              <a:spLocks/>
            </p:cNvSpPr>
            <p:nvPr/>
          </p:nvSpPr>
          <p:spPr bwMode="auto">
            <a:xfrm>
              <a:off x="5001" y="3060"/>
              <a:ext cx="768" cy="1260"/>
            </a:xfrm>
            <a:custGeom>
              <a:avLst/>
              <a:gdLst>
                <a:gd name="T0" fmla="*/ 0 w 768"/>
                <a:gd name="T1" fmla="*/ 1260 h 1260"/>
                <a:gd name="T2" fmla="*/ 0 w 768"/>
                <a:gd name="T3" fmla="*/ 1134 h 1260"/>
                <a:gd name="T4" fmla="*/ 210 w 768"/>
                <a:gd name="T5" fmla="*/ 1032 h 1260"/>
                <a:gd name="T6" fmla="*/ 324 w 768"/>
                <a:gd name="T7" fmla="*/ 918 h 1260"/>
                <a:gd name="T8" fmla="*/ 414 w 768"/>
                <a:gd name="T9" fmla="*/ 714 h 1260"/>
                <a:gd name="T10" fmla="*/ 450 w 768"/>
                <a:gd name="T11" fmla="*/ 456 h 1260"/>
                <a:gd name="T12" fmla="*/ 438 w 768"/>
                <a:gd name="T13" fmla="*/ 258 h 1260"/>
                <a:gd name="T14" fmla="*/ 684 w 768"/>
                <a:gd name="T15" fmla="*/ 0 h 1260"/>
                <a:gd name="T16" fmla="*/ 768 w 768"/>
                <a:gd name="T17" fmla="*/ 18 h 1260"/>
                <a:gd name="T18" fmla="*/ 768 w 768"/>
                <a:gd name="T19" fmla="*/ 1254 h 1260"/>
                <a:gd name="T20" fmla="*/ 0 w 768"/>
                <a:gd name="T21" fmla="*/ 1260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8" h="1260">
                  <a:moveTo>
                    <a:pt x="0" y="1260"/>
                  </a:moveTo>
                  <a:lnTo>
                    <a:pt x="0" y="1134"/>
                  </a:lnTo>
                  <a:lnTo>
                    <a:pt x="210" y="1032"/>
                  </a:lnTo>
                  <a:lnTo>
                    <a:pt x="324" y="918"/>
                  </a:lnTo>
                  <a:lnTo>
                    <a:pt x="414" y="714"/>
                  </a:lnTo>
                  <a:lnTo>
                    <a:pt x="450" y="456"/>
                  </a:lnTo>
                  <a:lnTo>
                    <a:pt x="438" y="258"/>
                  </a:lnTo>
                  <a:lnTo>
                    <a:pt x="684" y="0"/>
                  </a:lnTo>
                  <a:lnTo>
                    <a:pt x="768" y="18"/>
                  </a:lnTo>
                  <a:lnTo>
                    <a:pt x="768" y="1254"/>
                  </a:lnTo>
                  <a:lnTo>
                    <a:pt x="0" y="126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20" name="Freeform 48"/>
            <p:cNvSpPr>
              <a:spLocks/>
            </p:cNvSpPr>
            <p:nvPr/>
          </p:nvSpPr>
          <p:spPr bwMode="auto">
            <a:xfrm>
              <a:off x="4994" y="1775"/>
              <a:ext cx="776" cy="2543"/>
            </a:xfrm>
            <a:custGeom>
              <a:avLst/>
              <a:gdLst>
                <a:gd name="T0" fmla="*/ 550 w 776"/>
                <a:gd name="T1" fmla="*/ 115 h 2543"/>
                <a:gd name="T2" fmla="*/ 460 w 776"/>
                <a:gd name="T3" fmla="*/ 529 h 2543"/>
                <a:gd name="T4" fmla="*/ 298 w 776"/>
                <a:gd name="T5" fmla="*/ 925 h 2543"/>
                <a:gd name="T6" fmla="*/ 76 w 776"/>
                <a:gd name="T7" fmla="*/ 1267 h 2543"/>
                <a:gd name="T8" fmla="*/ 4 w 776"/>
                <a:gd name="T9" fmla="*/ 1339 h 2543"/>
                <a:gd name="T10" fmla="*/ 100 w 776"/>
                <a:gd name="T11" fmla="*/ 1351 h 2543"/>
                <a:gd name="T12" fmla="*/ 286 w 776"/>
                <a:gd name="T13" fmla="*/ 1399 h 2543"/>
                <a:gd name="T14" fmla="*/ 394 w 776"/>
                <a:gd name="T15" fmla="*/ 1525 h 2543"/>
                <a:gd name="T16" fmla="*/ 478 w 776"/>
                <a:gd name="T17" fmla="*/ 1705 h 2543"/>
                <a:gd name="T18" fmla="*/ 478 w 776"/>
                <a:gd name="T19" fmla="*/ 1969 h 2543"/>
                <a:gd name="T20" fmla="*/ 370 w 776"/>
                <a:gd name="T21" fmla="*/ 2263 h 2543"/>
                <a:gd name="T22" fmla="*/ 124 w 776"/>
                <a:gd name="T23" fmla="*/ 2479 h 2543"/>
                <a:gd name="T24" fmla="*/ 22 w 776"/>
                <a:gd name="T25" fmla="*/ 2515 h 2543"/>
                <a:gd name="T26" fmla="*/ 196 w 776"/>
                <a:gd name="T27" fmla="*/ 2533 h 2543"/>
                <a:gd name="T28" fmla="*/ 388 w 776"/>
                <a:gd name="T29" fmla="*/ 2455 h 2543"/>
                <a:gd name="T30" fmla="*/ 502 w 776"/>
                <a:gd name="T31" fmla="*/ 2299 h 2543"/>
                <a:gd name="T32" fmla="*/ 598 w 776"/>
                <a:gd name="T33" fmla="*/ 2197 h 2543"/>
                <a:gd name="T34" fmla="*/ 694 w 776"/>
                <a:gd name="T35" fmla="*/ 2197 h 2543"/>
                <a:gd name="T36" fmla="*/ 742 w 776"/>
                <a:gd name="T37" fmla="*/ 2230 h 2543"/>
                <a:gd name="T38" fmla="*/ 712 w 776"/>
                <a:gd name="T39" fmla="*/ 2137 h 2543"/>
                <a:gd name="T40" fmla="*/ 664 w 776"/>
                <a:gd name="T41" fmla="*/ 1807 h 2543"/>
                <a:gd name="T42" fmla="*/ 670 w 776"/>
                <a:gd name="T43" fmla="*/ 1561 h 2543"/>
                <a:gd name="T44" fmla="*/ 718 w 776"/>
                <a:gd name="T45" fmla="*/ 1393 h 2543"/>
                <a:gd name="T46" fmla="*/ 748 w 776"/>
                <a:gd name="T47" fmla="*/ 1219 h 2543"/>
                <a:gd name="T48" fmla="*/ 550 w 776"/>
                <a:gd name="T49" fmla="*/ 115 h 2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76" h="2543">
                  <a:moveTo>
                    <a:pt x="550" y="115"/>
                  </a:moveTo>
                  <a:cubicBezTo>
                    <a:pt x="502" y="0"/>
                    <a:pt x="502" y="394"/>
                    <a:pt x="460" y="529"/>
                  </a:cubicBezTo>
                  <a:cubicBezTo>
                    <a:pt x="418" y="664"/>
                    <a:pt x="362" y="802"/>
                    <a:pt x="298" y="925"/>
                  </a:cubicBezTo>
                  <a:cubicBezTo>
                    <a:pt x="234" y="1048"/>
                    <a:pt x="125" y="1198"/>
                    <a:pt x="76" y="1267"/>
                  </a:cubicBezTo>
                  <a:cubicBezTo>
                    <a:pt x="27" y="1336"/>
                    <a:pt x="0" y="1325"/>
                    <a:pt x="4" y="1339"/>
                  </a:cubicBezTo>
                  <a:cubicBezTo>
                    <a:pt x="8" y="1353"/>
                    <a:pt x="53" y="1341"/>
                    <a:pt x="100" y="1351"/>
                  </a:cubicBezTo>
                  <a:cubicBezTo>
                    <a:pt x="147" y="1361"/>
                    <a:pt x="237" y="1370"/>
                    <a:pt x="286" y="1399"/>
                  </a:cubicBezTo>
                  <a:cubicBezTo>
                    <a:pt x="335" y="1428"/>
                    <a:pt x="362" y="1474"/>
                    <a:pt x="394" y="1525"/>
                  </a:cubicBezTo>
                  <a:cubicBezTo>
                    <a:pt x="426" y="1576"/>
                    <a:pt x="464" y="1631"/>
                    <a:pt x="478" y="1705"/>
                  </a:cubicBezTo>
                  <a:cubicBezTo>
                    <a:pt x="492" y="1779"/>
                    <a:pt x="496" y="1876"/>
                    <a:pt x="478" y="1969"/>
                  </a:cubicBezTo>
                  <a:cubicBezTo>
                    <a:pt x="460" y="2062"/>
                    <a:pt x="429" y="2178"/>
                    <a:pt x="370" y="2263"/>
                  </a:cubicBezTo>
                  <a:cubicBezTo>
                    <a:pt x="311" y="2348"/>
                    <a:pt x="238" y="2428"/>
                    <a:pt x="124" y="2479"/>
                  </a:cubicBezTo>
                  <a:cubicBezTo>
                    <a:pt x="66" y="2521"/>
                    <a:pt x="10" y="2506"/>
                    <a:pt x="22" y="2515"/>
                  </a:cubicBezTo>
                  <a:cubicBezTo>
                    <a:pt x="34" y="2524"/>
                    <a:pt x="135" y="2543"/>
                    <a:pt x="196" y="2533"/>
                  </a:cubicBezTo>
                  <a:cubicBezTo>
                    <a:pt x="257" y="2523"/>
                    <a:pt x="337" y="2494"/>
                    <a:pt x="388" y="2455"/>
                  </a:cubicBezTo>
                  <a:cubicBezTo>
                    <a:pt x="439" y="2416"/>
                    <a:pt x="467" y="2342"/>
                    <a:pt x="502" y="2299"/>
                  </a:cubicBezTo>
                  <a:cubicBezTo>
                    <a:pt x="537" y="2256"/>
                    <a:pt x="566" y="2214"/>
                    <a:pt x="598" y="2197"/>
                  </a:cubicBezTo>
                  <a:cubicBezTo>
                    <a:pt x="630" y="2180"/>
                    <a:pt x="670" y="2191"/>
                    <a:pt x="694" y="2197"/>
                  </a:cubicBezTo>
                  <a:cubicBezTo>
                    <a:pt x="718" y="2203"/>
                    <a:pt x="739" y="2240"/>
                    <a:pt x="742" y="2230"/>
                  </a:cubicBezTo>
                  <a:cubicBezTo>
                    <a:pt x="745" y="2220"/>
                    <a:pt x="725" y="2207"/>
                    <a:pt x="712" y="2137"/>
                  </a:cubicBezTo>
                  <a:cubicBezTo>
                    <a:pt x="699" y="2067"/>
                    <a:pt x="671" y="1903"/>
                    <a:pt x="664" y="1807"/>
                  </a:cubicBezTo>
                  <a:cubicBezTo>
                    <a:pt x="657" y="1711"/>
                    <a:pt x="661" y="1630"/>
                    <a:pt x="670" y="1561"/>
                  </a:cubicBezTo>
                  <a:cubicBezTo>
                    <a:pt x="679" y="1492"/>
                    <a:pt x="705" y="1450"/>
                    <a:pt x="718" y="1393"/>
                  </a:cubicBezTo>
                  <a:cubicBezTo>
                    <a:pt x="731" y="1336"/>
                    <a:pt x="776" y="1427"/>
                    <a:pt x="748" y="1219"/>
                  </a:cubicBezTo>
                  <a:cubicBezTo>
                    <a:pt x="720" y="1011"/>
                    <a:pt x="598" y="230"/>
                    <a:pt x="550" y="11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21" name="Freeform 49" descr="kimonopat1"/>
            <p:cNvSpPr>
              <a:spLocks/>
            </p:cNvSpPr>
            <p:nvPr/>
          </p:nvSpPr>
          <p:spPr bwMode="auto">
            <a:xfrm>
              <a:off x="5046" y="2229"/>
              <a:ext cx="617" cy="1376"/>
            </a:xfrm>
            <a:custGeom>
              <a:avLst/>
              <a:gdLst>
                <a:gd name="T0" fmla="*/ 486 w 617"/>
                <a:gd name="T1" fmla="*/ 3 h 1376"/>
                <a:gd name="T2" fmla="*/ 402 w 617"/>
                <a:gd name="T3" fmla="*/ 381 h 1376"/>
                <a:gd name="T4" fmla="*/ 216 w 617"/>
                <a:gd name="T5" fmla="*/ 777 h 1376"/>
                <a:gd name="T6" fmla="*/ 0 w 617"/>
                <a:gd name="T7" fmla="*/ 1119 h 1376"/>
                <a:gd name="T8" fmla="*/ 102 w 617"/>
                <a:gd name="T9" fmla="*/ 1101 h 1376"/>
                <a:gd name="T10" fmla="*/ 282 w 617"/>
                <a:gd name="T11" fmla="*/ 1119 h 1376"/>
                <a:gd name="T12" fmla="*/ 378 w 617"/>
                <a:gd name="T13" fmla="*/ 1185 h 1376"/>
                <a:gd name="T14" fmla="*/ 432 w 617"/>
                <a:gd name="T15" fmla="*/ 1269 h 1376"/>
                <a:gd name="T16" fmla="*/ 444 w 617"/>
                <a:gd name="T17" fmla="*/ 1365 h 1376"/>
                <a:gd name="T18" fmla="*/ 498 w 617"/>
                <a:gd name="T19" fmla="*/ 1203 h 1376"/>
                <a:gd name="T20" fmla="*/ 564 w 617"/>
                <a:gd name="T21" fmla="*/ 825 h 1376"/>
                <a:gd name="T22" fmla="*/ 606 w 617"/>
                <a:gd name="T23" fmla="*/ 363 h 1376"/>
                <a:gd name="T24" fmla="*/ 486 w 617"/>
                <a:gd name="T25" fmla="*/ 3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7" h="1376">
                  <a:moveTo>
                    <a:pt x="486" y="3"/>
                  </a:moveTo>
                  <a:cubicBezTo>
                    <a:pt x="452" y="6"/>
                    <a:pt x="447" y="252"/>
                    <a:pt x="402" y="381"/>
                  </a:cubicBezTo>
                  <a:cubicBezTo>
                    <a:pt x="357" y="510"/>
                    <a:pt x="283" y="654"/>
                    <a:pt x="216" y="777"/>
                  </a:cubicBezTo>
                  <a:cubicBezTo>
                    <a:pt x="149" y="900"/>
                    <a:pt x="19" y="1065"/>
                    <a:pt x="0" y="1119"/>
                  </a:cubicBezTo>
                  <a:cubicBezTo>
                    <a:pt x="48" y="1119"/>
                    <a:pt x="55" y="1101"/>
                    <a:pt x="102" y="1101"/>
                  </a:cubicBezTo>
                  <a:cubicBezTo>
                    <a:pt x="149" y="1101"/>
                    <a:pt x="236" y="1105"/>
                    <a:pt x="282" y="1119"/>
                  </a:cubicBezTo>
                  <a:cubicBezTo>
                    <a:pt x="328" y="1133"/>
                    <a:pt x="353" y="1160"/>
                    <a:pt x="378" y="1185"/>
                  </a:cubicBezTo>
                  <a:cubicBezTo>
                    <a:pt x="403" y="1210"/>
                    <a:pt x="421" y="1239"/>
                    <a:pt x="432" y="1269"/>
                  </a:cubicBezTo>
                  <a:cubicBezTo>
                    <a:pt x="443" y="1299"/>
                    <a:pt x="433" y="1376"/>
                    <a:pt x="444" y="1365"/>
                  </a:cubicBezTo>
                  <a:cubicBezTo>
                    <a:pt x="455" y="1354"/>
                    <a:pt x="478" y="1293"/>
                    <a:pt x="498" y="1203"/>
                  </a:cubicBezTo>
                  <a:cubicBezTo>
                    <a:pt x="518" y="1113"/>
                    <a:pt x="546" y="965"/>
                    <a:pt x="564" y="825"/>
                  </a:cubicBezTo>
                  <a:cubicBezTo>
                    <a:pt x="582" y="685"/>
                    <a:pt x="617" y="496"/>
                    <a:pt x="606" y="363"/>
                  </a:cubicBezTo>
                  <a:cubicBezTo>
                    <a:pt x="595" y="230"/>
                    <a:pt x="520" y="0"/>
                    <a:pt x="486" y="3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22" name="Freeform 50" descr="kimonopat1"/>
            <p:cNvSpPr>
              <a:spLocks/>
            </p:cNvSpPr>
            <p:nvPr/>
          </p:nvSpPr>
          <p:spPr bwMode="auto">
            <a:xfrm>
              <a:off x="5193" y="269"/>
              <a:ext cx="576" cy="3180"/>
            </a:xfrm>
            <a:custGeom>
              <a:avLst/>
              <a:gdLst>
                <a:gd name="T0" fmla="*/ 42 w 576"/>
                <a:gd name="T1" fmla="*/ 61 h 3180"/>
                <a:gd name="T2" fmla="*/ 156 w 576"/>
                <a:gd name="T3" fmla="*/ 517 h 3180"/>
                <a:gd name="T4" fmla="*/ 288 w 576"/>
                <a:gd name="T5" fmla="*/ 991 h 3180"/>
                <a:gd name="T6" fmla="*/ 414 w 576"/>
                <a:gd name="T7" fmla="*/ 1435 h 3180"/>
                <a:gd name="T8" fmla="*/ 576 w 576"/>
                <a:gd name="T9" fmla="*/ 1807 h 3180"/>
                <a:gd name="T10" fmla="*/ 576 w 576"/>
                <a:gd name="T11" fmla="*/ 3055 h 3180"/>
                <a:gd name="T12" fmla="*/ 414 w 576"/>
                <a:gd name="T13" fmla="*/ 2557 h 3180"/>
                <a:gd name="T14" fmla="*/ 252 w 576"/>
                <a:gd name="T15" fmla="*/ 1765 h 3180"/>
                <a:gd name="T16" fmla="*/ 126 w 576"/>
                <a:gd name="T17" fmla="*/ 961 h 3180"/>
                <a:gd name="T18" fmla="*/ 12 w 576"/>
                <a:gd name="T19" fmla="*/ 151 h 3180"/>
                <a:gd name="T20" fmla="*/ 42 w 576"/>
                <a:gd name="T21" fmla="*/ 61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6" h="3180">
                  <a:moveTo>
                    <a:pt x="42" y="61"/>
                  </a:moveTo>
                  <a:cubicBezTo>
                    <a:pt x="66" y="122"/>
                    <a:pt x="115" y="362"/>
                    <a:pt x="156" y="517"/>
                  </a:cubicBezTo>
                  <a:cubicBezTo>
                    <a:pt x="197" y="672"/>
                    <a:pt x="245" y="838"/>
                    <a:pt x="288" y="991"/>
                  </a:cubicBezTo>
                  <a:cubicBezTo>
                    <a:pt x="331" y="1144"/>
                    <a:pt x="366" y="1299"/>
                    <a:pt x="414" y="1435"/>
                  </a:cubicBezTo>
                  <a:cubicBezTo>
                    <a:pt x="462" y="1571"/>
                    <a:pt x="549" y="1537"/>
                    <a:pt x="576" y="1807"/>
                  </a:cubicBezTo>
                  <a:lnTo>
                    <a:pt x="576" y="3055"/>
                  </a:lnTo>
                  <a:cubicBezTo>
                    <a:pt x="549" y="3180"/>
                    <a:pt x="468" y="2772"/>
                    <a:pt x="414" y="2557"/>
                  </a:cubicBezTo>
                  <a:cubicBezTo>
                    <a:pt x="360" y="2342"/>
                    <a:pt x="300" y="2031"/>
                    <a:pt x="252" y="1765"/>
                  </a:cubicBezTo>
                  <a:cubicBezTo>
                    <a:pt x="204" y="1499"/>
                    <a:pt x="166" y="1230"/>
                    <a:pt x="126" y="961"/>
                  </a:cubicBezTo>
                  <a:cubicBezTo>
                    <a:pt x="86" y="692"/>
                    <a:pt x="24" y="299"/>
                    <a:pt x="12" y="151"/>
                  </a:cubicBezTo>
                  <a:cubicBezTo>
                    <a:pt x="0" y="3"/>
                    <a:pt x="18" y="0"/>
                    <a:pt x="42" y="61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23" name="Freeform 51"/>
            <p:cNvSpPr>
              <a:spLocks/>
            </p:cNvSpPr>
            <p:nvPr/>
          </p:nvSpPr>
          <p:spPr bwMode="auto">
            <a:xfrm>
              <a:off x="5197" y="165"/>
              <a:ext cx="573" cy="1935"/>
            </a:xfrm>
            <a:custGeom>
              <a:avLst/>
              <a:gdLst>
                <a:gd name="T0" fmla="*/ 69 w 573"/>
                <a:gd name="T1" fmla="*/ 63 h 1935"/>
                <a:gd name="T2" fmla="*/ 207 w 573"/>
                <a:gd name="T3" fmla="*/ 549 h 1935"/>
                <a:gd name="T4" fmla="*/ 381 w 573"/>
                <a:gd name="T5" fmla="*/ 1101 h 1935"/>
                <a:gd name="T6" fmla="*/ 573 w 573"/>
                <a:gd name="T7" fmla="*/ 1575 h 1935"/>
                <a:gd name="T8" fmla="*/ 573 w 573"/>
                <a:gd name="T9" fmla="*/ 1935 h 1935"/>
                <a:gd name="T10" fmla="*/ 321 w 573"/>
                <a:gd name="T11" fmla="*/ 1449 h 1935"/>
                <a:gd name="T12" fmla="*/ 147 w 573"/>
                <a:gd name="T13" fmla="*/ 699 h 1935"/>
                <a:gd name="T14" fmla="*/ 15 w 573"/>
                <a:gd name="T15" fmla="*/ 171 h 1935"/>
                <a:gd name="T16" fmla="*/ 69 w 573"/>
                <a:gd name="T17" fmla="*/ 63 h 1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3" h="1935">
                  <a:moveTo>
                    <a:pt x="69" y="63"/>
                  </a:moveTo>
                  <a:cubicBezTo>
                    <a:pt x="101" y="126"/>
                    <a:pt x="155" y="376"/>
                    <a:pt x="207" y="549"/>
                  </a:cubicBezTo>
                  <a:cubicBezTo>
                    <a:pt x="259" y="722"/>
                    <a:pt x="320" y="930"/>
                    <a:pt x="381" y="1101"/>
                  </a:cubicBezTo>
                  <a:cubicBezTo>
                    <a:pt x="442" y="1272"/>
                    <a:pt x="541" y="1436"/>
                    <a:pt x="573" y="1575"/>
                  </a:cubicBezTo>
                  <a:lnTo>
                    <a:pt x="573" y="1935"/>
                  </a:lnTo>
                  <a:cubicBezTo>
                    <a:pt x="531" y="1914"/>
                    <a:pt x="392" y="1655"/>
                    <a:pt x="321" y="1449"/>
                  </a:cubicBezTo>
                  <a:cubicBezTo>
                    <a:pt x="250" y="1243"/>
                    <a:pt x="198" y="912"/>
                    <a:pt x="147" y="699"/>
                  </a:cubicBezTo>
                  <a:cubicBezTo>
                    <a:pt x="96" y="486"/>
                    <a:pt x="30" y="274"/>
                    <a:pt x="15" y="171"/>
                  </a:cubicBezTo>
                  <a:cubicBezTo>
                    <a:pt x="0" y="68"/>
                    <a:pt x="37" y="0"/>
                    <a:pt x="69" y="6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24" name="Freeform 52"/>
            <p:cNvSpPr>
              <a:spLocks/>
            </p:cNvSpPr>
            <p:nvPr/>
          </p:nvSpPr>
          <p:spPr bwMode="auto">
            <a:xfrm>
              <a:off x="5004" y="0"/>
              <a:ext cx="363" cy="2112"/>
            </a:xfrm>
            <a:custGeom>
              <a:avLst/>
              <a:gdLst>
                <a:gd name="T0" fmla="*/ 0 w 363"/>
                <a:gd name="T1" fmla="*/ 2094 h 2112"/>
                <a:gd name="T2" fmla="*/ 66 w 363"/>
                <a:gd name="T3" fmla="*/ 1992 h 2112"/>
                <a:gd name="T4" fmla="*/ 150 w 363"/>
                <a:gd name="T5" fmla="*/ 1464 h 2112"/>
                <a:gd name="T6" fmla="*/ 234 w 363"/>
                <a:gd name="T7" fmla="*/ 678 h 2112"/>
                <a:gd name="T8" fmla="*/ 324 w 363"/>
                <a:gd name="T9" fmla="*/ 0 h 2112"/>
                <a:gd name="T10" fmla="*/ 0 w 363"/>
                <a:gd name="T11" fmla="*/ 0 h 2112"/>
                <a:gd name="T12" fmla="*/ 0 w 363"/>
                <a:gd name="T13" fmla="*/ 2094 h 2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25" name="Freeform 53"/>
            <p:cNvSpPr>
              <a:spLocks/>
            </p:cNvSpPr>
            <p:nvPr/>
          </p:nvSpPr>
          <p:spPr bwMode="auto">
            <a:xfrm>
              <a:off x="5004" y="1"/>
              <a:ext cx="189" cy="2112"/>
            </a:xfrm>
            <a:custGeom>
              <a:avLst/>
              <a:gdLst>
                <a:gd name="T0" fmla="*/ 0 w 363"/>
                <a:gd name="T1" fmla="*/ 2094 h 2112"/>
                <a:gd name="T2" fmla="*/ 66 w 363"/>
                <a:gd name="T3" fmla="*/ 1992 h 2112"/>
                <a:gd name="T4" fmla="*/ 150 w 363"/>
                <a:gd name="T5" fmla="*/ 1464 h 2112"/>
                <a:gd name="T6" fmla="*/ 234 w 363"/>
                <a:gd name="T7" fmla="*/ 678 h 2112"/>
                <a:gd name="T8" fmla="*/ 324 w 363"/>
                <a:gd name="T9" fmla="*/ 0 h 2112"/>
                <a:gd name="T10" fmla="*/ 0 w 363"/>
                <a:gd name="T11" fmla="*/ 0 h 2112"/>
                <a:gd name="T12" fmla="*/ 0 w 363"/>
                <a:gd name="T13" fmla="*/ 2094 h 2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26" name="Rectangle 54"/>
            <p:cNvSpPr>
              <a:spLocks noChangeArrowheads="1"/>
            </p:cNvSpPr>
            <p:nvPr/>
          </p:nvSpPr>
          <p:spPr bwMode="auto">
            <a:xfrm>
              <a:off x="4955" y="1"/>
              <a:ext cx="56" cy="4320"/>
            </a:xfrm>
            <a:prstGeom prst="rect">
              <a:avLst/>
            </a:pr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ru-RU"/>
            </a:p>
          </p:txBody>
        </p:sp>
        <p:sp>
          <p:nvSpPr>
            <p:cNvPr id="131127" name="Freeform 55"/>
            <p:cNvSpPr>
              <a:spLocks/>
            </p:cNvSpPr>
            <p:nvPr/>
          </p:nvSpPr>
          <p:spPr bwMode="auto">
            <a:xfrm>
              <a:off x="5013" y="3924"/>
              <a:ext cx="734" cy="390"/>
            </a:xfrm>
            <a:custGeom>
              <a:avLst/>
              <a:gdLst>
                <a:gd name="T0" fmla="*/ 1 w 692"/>
                <a:gd name="T1" fmla="*/ 357 h 378"/>
                <a:gd name="T2" fmla="*/ 109 w 692"/>
                <a:gd name="T3" fmla="*/ 341 h 378"/>
                <a:gd name="T4" fmla="*/ 241 w 692"/>
                <a:gd name="T5" fmla="*/ 305 h 378"/>
                <a:gd name="T6" fmla="*/ 353 w 692"/>
                <a:gd name="T7" fmla="*/ 209 h 378"/>
                <a:gd name="T8" fmla="*/ 429 w 692"/>
                <a:gd name="T9" fmla="*/ 89 h 378"/>
                <a:gd name="T10" fmla="*/ 493 w 692"/>
                <a:gd name="T11" fmla="*/ 17 h 378"/>
                <a:gd name="T12" fmla="*/ 577 w 692"/>
                <a:gd name="T13" fmla="*/ 1 h 378"/>
                <a:gd name="T14" fmla="*/ 629 w 692"/>
                <a:gd name="T15" fmla="*/ 21 h 378"/>
                <a:gd name="T16" fmla="*/ 673 w 692"/>
                <a:gd name="T17" fmla="*/ 65 h 378"/>
                <a:gd name="T18" fmla="*/ 673 w 692"/>
                <a:gd name="T19" fmla="*/ 137 h 378"/>
                <a:gd name="T20" fmla="*/ 561 w 692"/>
                <a:gd name="T21" fmla="*/ 225 h 378"/>
                <a:gd name="T22" fmla="*/ 425 w 692"/>
                <a:gd name="T23" fmla="*/ 297 h 378"/>
                <a:gd name="T24" fmla="*/ 245 w 692"/>
                <a:gd name="T25" fmla="*/ 357 h 378"/>
                <a:gd name="T26" fmla="*/ 113 w 692"/>
                <a:gd name="T27" fmla="*/ 377 h 378"/>
                <a:gd name="T28" fmla="*/ 1 w 692"/>
                <a:gd name="T29" fmla="*/ 35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378">
                  <a:moveTo>
                    <a:pt x="1" y="357"/>
                  </a:moveTo>
                  <a:cubicBezTo>
                    <a:pt x="0" y="351"/>
                    <a:pt x="69" y="350"/>
                    <a:pt x="109" y="341"/>
                  </a:cubicBezTo>
                  <a:cubicBezTo>
                    <a:pt x="149" y="332"/>
                    <a:pt x="200" y="327"/>
                    <a:pt x="241" y="305"/>
                  </a:cubicBezTo>
                  <a:cubicBezTo>
                    <a:pt x="282" y="283"/>
                    <a:pt x="322" y="245"/>
                    <a:pt x="353" y="209"/>
                  </a:cubicBezTo>
                  <a:cubicBezTo>
                    <a:pt x="384" y="173"/>
                    <a:pt x="406" y="121"/>
                    <a:pt x="429" y="89"/>
                  </a:cubicBezTo>
                  <a:cubicBezTo>
                    <a:pt x="452" y="57"/>
                    <a:pt x="468" y="32"/>
                    <a:pt x="493" y="17"/>
                  </a:cubicBezTo>
                  <a:cubicBezTo>
                    <a:pt x="518" y="2"/>
                    <a:pt x="554" y="0"/>
                    <a:pt x="577" y="1"/>
                  </a:cubicBezTo>
                  <a:cubicBezTo>
                    <a:pt x="600" y="2"/>
                    <a:pt x="613" y="10"/>
                    <a:pt x="629" y="21"/>
                  </a:cubicBezTo>
                  <a:cubicBezTo>
                    <a:pt x="645" y="32"/>
                    <a:pt x="666" y="46"/>
                    <a:pt x="673" y="65"/>
                  </a:cubicBezTo>
                  <a:cubicBezTo>
                    <a:pt x="680" y="84"/>
                    <a:pt x="692" y="110"/>
                    <a:pt x="673" y="137"/>
                  </a:cubicBezTo>
                  <a:cubicBezTo>
                    <a:pt x="654" y="164"/>
                    <a:pt x="602" y="198"/>
                    <a:pt x="561" y="225"/>
                  </a:cubicBezTo>
                  <a:cubicBezTo>
                    <a:pt x="520" y="252"/>
                    <a:pt x="478" y="275"/>
                    <a:pt x="425" y="297"/>
                  </a:cubicBezTo>
                  <a:cubicBezTo>
                    <a:pt x="372" y="319"/>
                    <a:pt x="297" y="344"/>
                    <a:pt x="245" y="357"/>
                  </a:cubicBezTo>
                  <a:cubicBezTo>
                    <a:pt x="193" y="370"/>
                    <a:pt x="156" y="376"/>
                    <a:pt x="113" y="377"/>
                  </a:cubicBezTo>
                  <a:cubicBezTo>
                    <a:pt x="70" y="378"/>
                    <a:pt x="2" y="363"/>
                    <a:pt x="1" y="357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28" name="AutoShape 56"/>
            <p:cNvSpPr>
              <a:spLocks noChangeArrowheads="1"/>
            </p:cNvSpPr>
            <p:nvPr/>
          </p:nvSpPr>
          <p:spPr bwMode="hidden">
            <a:xfrm rot="5400000">
              <a:off x="2724" y="2089"/>
              <a:ext cx="4320" cy="142"/>
            </a:xfrm>
            <a:custGeom>
              <a:avLst/>
              <a:gdLst>
                <a:gd name="G0" fmla="+- 607 0 0"/>
                <a:gd name="G1" fmla="+- 21600 0 607"/>
                <a:gd name="G2" fmla="*/ 607 1 2"/>
                <a:gd name="G3" fmla="+- 21600 0 G2"/>
                <a:gd name="G4" fmla="+/ 607 21600 2"/>
                <a:gd name="G5" fmla="+/ G1 0 2"/>
                <a:gd name="G6" fmla="*/ 21600 21600 607"/>
                <a:gd name="G7" fmla="*/ G6 1 2"/>
                <a:gd name="G8" fmla="+- 21600 0 G7"/>
                <a:gd name="G9" fmla="*/ 21600 1 2"/>
                <a:gd name="G10" fmla="+- 607 0 G9"/>
                <a:gd name="G11" fmla="?: G10 G8 0"/>
                <a:gd name="G12" fmla="?: G10 G7 21600"/>
                <a:gd name="T0" fmla="*/ 21296 w 21600"/>
                <a:gd name="T1" fmla="*/ 10800 h 21600"/>
                <a:gd name="T2" fmla="*/ 10800 w 21600"/>
                <a:gd name="T3" fmla="*/ 21600 h 21600"/>
                <a:gd name="T4" fmla="*/ 304 w 21600"/>
                <a:gd name="T5" fmla="*/ 10800 h 21600"/>
                <a:gd name="T6" fmla="*/ 10800 w 21600"/>
                <a:gd name="T7" fmla="*/ 0 h 21600"/>
                <a:gd name="T8" fmla="*/ 2104 w 21600"/>
                <a:gd name="T9" fmla="*/ 2104 h 21600"/>
                <a:gd name="T10" fmla="*/ 19496 w 21600"/>
                <a:gd name="T11" fmla="*/ 1949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07" y="21600"/>
                  </a:lnTo>
                  <a:lnTo>
                    <a:pt x="2099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kumimoji="1" lang="ru-RU"/>
            </a:p>
          </p:txBody>
        </p:sp>
      </p:grpSp>
      <p:sp>
        <p:nvSpPr>
          <p:cNvPr id="131129" name="Rectangle 57"/>
          <p:cNvSpPr>
            <a:spLocks noGrp="1" noChangeArrowheads="1"/>
          </p:cNvSpPr>
          <p:nvPr>
            <p:ph type="ctrTitle" sz="quarter"/>
          </p:nvPr>
        </p:nvSpPr>
        <p:spPr>
          <a:xfrm>
            <a:off x="685803" y="1370013"/>
            <a:ext cx="6965951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131130" name="Rectangle 5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27203" y="3886200"/>
            <a:ext cx="5640388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131131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31132" name="Rectangle 6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31133" name="Rectangle 6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B658ECF-57AD-4755-9848-AD8320B1AFF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24004-DCC4-4480-9F88-12356E08190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87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470EFD-702D-4F2D-8A18-1CE90BF9C34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05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63528" y="1598614"/>
            <a:ext cx="3616325" cy="449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032254" y="1598614"/>
            <a:ext cx="3617913" cy="449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B4BA48-6A7C-4F1F-A0A2-728A2BED116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44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714E9-E9A0-40C2-9A9F-2AC17838563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48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8C06F0-C6CE-40D9-A29A-E547524FC78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65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59BE3-0E1B-4944-9BB9-75CBA6A02527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58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F09111-A180-4E32-A0D7-6D7345DCE09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40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AF04C-3C9F-4CEB-B4B3-1A8D22B3899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25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FF07E-8BF5-45FF-8329-20C4EED0C5E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7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D9E0DA-AA5C-414C-BB73-E2A683BE9F3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97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827717" y="227015"/>
            <a:ext cx="1868487" cy="58689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19078" y="227015"/>
            <a:ext cx="5456239" cy="58689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D10FD8-693D-48E7-B7B0-7BA66743D03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59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5D85A-621F-43E0-897C-3FED600CE995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6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AE71A-42A1-4D80-B892-EF8E4DE3EF99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22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59BE3-0E1B-4944-9BB9-75CBA6A02527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58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E83F3-6CA9-48AE-9CE5-8C5632675157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869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F9F89-DE98-40AE-8B8E-0086B2638366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802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E83F3-6CA9-48AE-9CE5-8C5632675157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869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806A7-B1DD-47E4-A751-8B280D5D6AF1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292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CB215-4124-4E15-8BE5-DC03D321195A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975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A9809-91E0-4C9C-9BE6-1771B21259EE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371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F7D62-2314-4016-907A-E64DBE555C55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17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9529F-7685-4E05-AB48-507F25267E5A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938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8D411-2EEE-4A92-A978-18D64D99909C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904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3"/>
            <a:ext cx="8229600" cy="4525963"/>
          </a:xfrm>
        </p:spPr>
        <p:txBody>
          <a:bodyPr/>
          <a:lstStyle/>
          <a:p>
            <a:r>
              <a:rPr lang="ru-RU" smtClean="0"/>
              <a:t>Вставка таблицы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5A649-243C-495E-BDF2-C84A708D394C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66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reeform 2"/>
          <p:cNvSpPr>
            <a:spLocks/>
          </p:cNvSpPr>
          <p:nvPr/>
        </p:nvSpPr>
        <p:spPr bwMode="blackWhite">
          <a:xfrm>
            <a:off x="20641" y="12701"/>
            <a:ext cx="8896351" cy="6780213"/>
          </a:xfrm>
          <a:custGeom>
            <a:avLst/>
            <a:gdLst>
              <a:gd name="T0" fmla="*/ 2822 w 3985"/>
              <a:gd name="T1" fmla="*/ 0 h 3619"/>
              <a:gd name="T2" fmla="*/ 0 w 3985"/>
              <a:gd name="T3" fmla="*/ 975 h 3619"/>
              <a:gd name="T4" fmla="*/ 2169 w 3985"/>
              <a:gd name="T5" fmla="*/ 3619 h 3619"/>
              <a:gd name="T6" fmla="*/ 3985 w 3985"/>
              <a:gd name="T7" fmla="*/ 1125 h 3619"/>
              <a:gd name="T8" fmla="*/ 2822 w 3985"/>
              <a:gd name="T9" fmla="*/ 0 h 3619"/>
              <a:gd name="T10" fmla="*/ 2822 w 3985"/>
              <a:gd name="T11" fmla="*/ 0 h 3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2"/>
            <a:ext cx="6400800" cy="2273300"/>
          </a:xfrm>
          <a:effectLst>
            <a:outerShdw dist="4579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</a:extLst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3" y="4051302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7519F90-5FA2-494B-AB45-A34FDBE37B02}" type="slidenum">
              <a:rPr lang="ru-RU"/>
              <a:pPr/>
              <a:t>‹#›</a:t>
            </a:fld>
            <a:endParaRPr lang="ru-RU"/>
          </a:p>
        </p:txBody>
      </p:sp>
      <p:grpSp>
        <p:nvGrpSpPr>
          <p:cNvPr id="65544" name="Group 8"/>
          <p:cNvGrpSpPr>
            <a:grpSpLocks/>
          </p:cNvGrpSpPr>
          <p:nvPr/>
        </p:nvGrpSpPr>
        <p:grpSpPr bwMode="auto">
          <a:xfrm>
            <a:off x="195265" y="234953"/>
            <a:ext cx="2863851" cy="1393825"/>
            <a:chOff x="123" y="148"/>
            <a:chExt cx="2386" cy="1120"/>
          </a:xfrm>
        </p:grpSpPr>
        <p:sp>
          <p:nvSpPr>
            <p:cNvPr id="65545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>
                <a:gd name="T0" fmla="*/ 794 w 794"/>
                <a:gd name="T1" fmla="*/ 395 h 414"/>
                <a:gd name="T2" fmla="*/ 710 w 794"/>
                <a:gd name="T3" fmla="*/ 318 h 414"/>
                <a:gd name="T4" fmla="*/ 556 w 794"/>
                <a:gd name="T5" fmla="*/ 210 h 414"/>
                <a:gd name="T6" fmla="*/ 71 w 794"/>
                <a:gd name="T7" fmla="*/ 0 h 414"/>
                <a:gd name="T8" fmla="*/ 23 w 794"/>
                <a:gd name="T9" fmla="*/ 20 h 414"/>
                <a:gd name="T10" fmla="*/ 0 w 794"/>
                <a:gd name="T11" fmla="*/ 83 h 414"/>
                <a:gd name="T12" fmla="*/ 28 w 794"/>
                <a:gd name="T13" fmla="*/ 155 h 414"/>
                <a:gd name="T14" fmla="*/ 570 w 794"/>
                <a:gd name="T15" fmla="*/ 409 h 414"/>
                <a:gd name="T16" fmla="*/ 689 w 794"/>
                <a:gd name="T17" fmla="*/ 393 h 414"/>
                <a:gd name="T18" fmla="*/ 785 w 794"/>
                <a:gd name="T19" fmla="*/ 414 h 414"/>
                <a:gd name="T20" fmla="*/ 794 w 794"/>
                <a:gd name="T21" fmla="*/ 395 h 414"/>
                <a:gd name="T22" fmla="*/ 794 w 794"/>
                <a:gd name="T23" fmla="*/ 39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546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547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65548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65549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>
                  <a:gd name="T0" fmla="*/ 110 w 150"/>
                  <a:gd name="T1" fmla="*/ 0 h 173"/>
                  <a:gd name="T2" fmla="*/ 40 w 150"/>
                  <a:gd name="T3" fmla="*/ 66 h 173"/>
                  <a:gd name="T4" fmla="*/ 0 w 150"/>
                  <a:gd name="T5" fmla="*/ 173 h 173"/>
                  <a:gd name="T6" fmla="*/ 80 w 150"/>
                  <a:gd name="T7" fmla="*/ 160 h 173"/>
                  <a:gd name="T8" fmla="*/ 103 w 150"/>
                  <a:gd name="T9" fmla="*/ 84 h 173"/>
                  <a:gd name="T10" fmla="*/ 150 w 150"/>
                  <a:gd name="T11" fmla="*/ 27 h 173"/>
                  <a:gd name="T12" fmla="*/ 110 w 150"/>
                  <a:gd name="T13" fmla="*/ 0 h 173"/>
                  <a:gd name="T14" fmla="*/ 110 w 150"/>
                  <a:gd name="T1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550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>
                  <a:gd name="T0" fmla="*/ 156 w 1684"/>
                  <a:gd name="T1" fmla="*/ 0 h 880"/>
                  <a:gd name="T2" fmla="*/ 63 w 1684"/>
                  <a:gd name="T3" fmla="*/ 52 h 880"/>
                  <a:gd name="T4" fmla="*/ 0 w 1684"/>
                  <a:gd name="T5" fmla="*/ 208 h 880"/>
                  <a:gd name="T6" fmla="*/ 67 w 1684"/>
                  <a:gd name="T7" fmla="*/ 358 h 880"/>
                  <a:gd name="T8" fmla="*/ 1182 w 1684"/>
                  <a:gd name="T9" fmla="*/ 867 h 880"/>
                  <a:gd name="T10" fmla="*/ 1422 w 1684"/>
                  <a:gd name="T11" fmla="*/ 835 h 880"/>
                  <a:gd name="T12" fmla="*/ 1616 w 1684"/>
                  <a:gd name="T13" fmla="*/ 880 h 880"/>
                  <a:gd name="T14" fmla="*/ 1684 w 1684"/>
                  <a:gd name="T15" fmla="*/ 808 h 880"/>
                  <a:gd name="T16" fmla="*/ 1502 w 1684"/>
                  <a:gd name="T17" fmla="*/ 664 h 880"/>
                  <a:gd name="T18" fmla="*/ 1428 w 1684"/>
                  <a:gd name="T19" fmla="*/ 512 h 880"/>
                  <a:gd name="T20" fmla="*/ 1369 w 1684"/>
                  <a:gd name="T21" fmla="*/ 527 h 880"/>
                  <a:gd name="T22" fmla="*/ 1439 w 1684"/>
                  <a:gd name="T23" fmla="*/ 664 h 880"/>
                  <a:gd name="T24" fmla="*/ 1578 w 1684"/>
                  <a:gd name="T25" fmla="*/ 810 h 880"/>
                  <a:gd name="T26" fmla="*/ 1413 w 1684"/>
                  <a:gd name="T27" fmla="*/ 787 h 880"/>
                  <a:gd name="T28" fmla="*/ 1219 w 1684"/>
                  <a:gd name="T29" fmla="*/ 814 h 880"/>
                  <a:gd name="T30" fmla="*/ 1255 w 1684"/>
                  <a:gd name="T31" fmla="*/ 650 h 880"/>
                  <a:gd name="T32" fmla="*/ 1338 w 1684"/>
                  <a:gd name="T33" fmla="*/ 538 h 880"/>
                  <a:gd name="T34" fmla="*/ 1241 w 1684"/>
                  <a:gd name="T35" fmla="*/ 552 h 880"/>
                  <a:gd name="T36" fmla="*/ 1165 w 1684"/>
                  <a:gd name="T37" fmla="*/ 658 h 880"/>
                  <a:gd name="T38" fmla="*/ 1139 w 1684"/>
                  <a:gd name="T39" fmla="*/ 791 h 880"/>
                  <a:gd name="T40" fmla="*/ 107 w 1684"/>
                  <a:gd name="T41" fmla="*/ 310 h 880"/>
                  <a:gd name="T42" fmla="*/ 80 w 1684"/>
                  <a:gd name="T43" fmla="*/ 215 h 880"/>
                  <a:gd name="T44" fmla="*/ 103 w 1684"/>
                  <a:gd name="T45" fmla="*/ 95 h 880"/>
                  <a:gd name="T46" fmla="*/ 217 w 1684"/>
                  <a:gd name="T47" fmla="*/ 0 h 880"/>
                  <a:gd name="T48" fmla="*/ 156 w 1684"/>
                  <a:gd name="T49" fmla="*/ 0 h 880"/>
                  <a:gd name="T50" fmla="*/ 156 w 1684"/>
                  <a:gd name="T51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551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552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>
                  <a:gd name="T0" fmla="*/ 116 w 160"/>
                  <a:gd name="T1" fmla="*/ 0 h 335"/>
                  <a:gd name="T2" fmla="*/ 19 w 160"/>
                  <a:gd name="T3" fmla="*/ 106 h 335"/>
                  <a:gd name="T4" fmla="*/ 0 w 160"/>
                  <a:gd name="T5" fmla="*/ 230 h 335"/>
                  <a:gd name="T6" fmla="*/ 33 w 160"/>
                  <a:gd name="T7" fmla="*/ 314 h 335"/>
                  <a:gd name="T8" fmla="*/ 94 w 160"/>
                  <a:gd name="T9" fmla="*/ 335 h 335"/>
                  <a:gd name="T10" fmla="*/ 76 w 160"/>
                  <a:gd name="T11" fmla="*/ 154 h 335"/>
                  <a:gd name="T12" fmla="*/ 160 w 160"/>
                  <a:gd name="T13" fmla="*/ 17 h 335"/>
                  <a:gd name="T14" fmla="*/ 116 w 160"/>
                  <a:gd name="T15" fmla="*/ 0 h 335"/>
                  <a:gd name="T16" fmla="*/ 116 w 160"/>
                  <a:gd name="T17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553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65554" name="Group 18"/>
          <p:cNvGrpSpPr>
            <a:grpSpLocks/>
          </p:cNvGrpSpPr>
          <p:nvPr/>
        </p:nvGrpSpPr>
        <p:grpSpPr bwMode="auto">
          <a:xfrm>
            <a:off x="8027991" y="4724403"/>
            <a:ext cx="742951" cy="1058863"/>
            <a:chOff x="4986" y="2752"/>
            <a:chExt cx="468" cy="667"/>
          </a:xfrm>
        </p:grpSpPr>
        <p:sp>
          <p:nvSpPr>
            <p:cNvPr id="65555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>
                <a:gd name="T0" fmla="*/ 794 w 794"/>
                <a:gd name="T1" fmla="*/ 395 h 414"/>
                <a:gd name="T2" fmla="*/ 710 w 794"/>
                <a:gd name="T3" fmla="*/ 318 h 414"/>
                <a:gd name="T4" fmla="*/ 556 w 794"/>
                <a:gd name="T5" fmla="*/ 210 h 414"/>
                <a:gd name="T6" fmla="*/ 71 w 794"/>
                <a:gd name="T7" fmla="*/ 0 h 414"/>
                <a:gd name="T8" fmla="*/ 23 w 794"/>
                <a:gd name="T9" fmla="*/ 20 h 414"/>
                <a:gd name="T10" fmla="*/ 0 w 794"/>
                <a:gd name="T11" fmla="*/ 83 h 414"/>
                <a:gd name="T12" fmla="*/ 28 w 794"/>
                <a:gd name="T13" fmla="*/ 155 h 414"/>
                <a:gd name="T14" fmla="*/ 570 w 794"/>
                <a:gd name="T15" fmla="*/ 409 h 414"/>
                <a:gd name="T16" fmla="*/ 689 w 794"/>
                <a:gd name="T17" fmla="*/ 393 h 414"/>
                <a:gd name="T18" fmla="*/ 785 w 794"/>
                <a:gd name="T19" fmla="*/ 414 h 414"/>
                <a:gd name="T20" fmla="*/ 794 w 794"/>
                <a:gd name="T21" fmla="*/ 395 h 414"/>
                <a:gd name="T22" fmla="*/ 794 w 794"/>
                <a:gd name="T23" fmla="*/ 39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556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557" name="Freeform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65558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65559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>
                  <a:gd name="T0" fmla="*/ 110 w 150"/>
                  <a:gd name="T1" fmla="*/ 0 h 173"/>
                  <a:gd name="T2" fmla="*/ 40 w 150"/>
                  <a:gd name="T3" fmla="*/ 66 h 173"/>
                  <a:gd name="T4" fmla="*/ 0 w 150"/>
                  <a:gd name="T5" fmla="*/ 173 h 173"/>
                  <a:gd name="T6" fmla="*/ 80 w 150"/>
                  <a:gd name="T7" fmla="*/ 160 h 173"/>
                  <a:gd name="T8" fmla="*/ 103 w 150"/>
                  <a:gd name="T9" fmla="*/ 84 h 173"/>
                  <a:gd name="T10" fmla="*/ 150 w 150"/>
                  <a:gd name="T11" fmla="*/ 27 h 173"/>
                  <a:gd name="T12" fmla="*/ 110 w 150"/>
                  <a:gd name="T13" fmla="*/ 0 h 173"/>
                  <a:gd name="T14" fmla="*/ 110 w 150"/>
                  <a:gd name="T1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560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>
                  <a:gd name="T0" fmla="*/ 156 w 1684"/>
                  <a:gd name="T1" fmla="*/ 0 h 880"/>
                  <a:gd name="T2" fmla="*/ 63 w 1684"/>
                  <a:gd name="T3" fmla="*/ 52 h 880"/>
                  <a:gd name="T4" fmla="*/ 0 w 1684"/>
                  <a:gd name="T5" fmla="*/ 208 h 880"/>
                  <a:gd name="T6" fmla="*/ 67 w 1684"/>
                  <a:gd name="T7" fmla="*/ 358 h 880"/>
                  <a:gd name="T8" fmla="*/ 1182 w 1684"/>
                  <a:gd name="T9" fmla="*/ 867 h 880"/>
                  <a:gd name="T10" fmla="*/ 1422 w 1684"/>
                  <a:gd name="T11" fmla="*/ 835 h 880"/>
                  <a:gd name="T12" fmla="*/ 1616 w 1684"/>
                  <a:gd name="T13" fmla="*/ 880 h 880"/>
                  <a:gd name="T14" fmla="*/ 1684 w 1684"/>
                  <a:gd name="T15" fmla="*/ 808 h 880"/>
                  <a:gd name="T16" fmla="*/ 1502 w 1684"/>
                  <a:gd name="T17" fmla="*/ 664 h 880"/>
                  <a:gd name="T18" fmla="*/ 1428 w 1684"/>
                  <a:gd name="T19" fmla="*/ 512 h 880"/>
                  <a:gd name="T20" fmla="*/ 1369 w 1684"/>
                  <a:gd name="T21" fmla="*/ 527 h 880"/>
                  <a:gd name="T22" fmla="*/ 1439 w 1684"/>
                  <a:gd name="T23" fmla="*/ 664 h 880"/>
                  <a:gd name="T24" fmla="*/ 1578 w 1684"/>
                  <a:gd name="T25" fmla="*/ 810 h 880"/>
                  <a:gd name="T26" fmla="*/ 1413 w 1684"/>
                  <a:gd name="T27" fmla="*/ 787 h 880"/>
                  <a:gd name="T28" fmla="*/ 1219 w 1684"/>
                  <a:gd name="T29" fmla="*/ 814 h 880"/>
                  <a:gd name="T30" fmla="*/ 1255 w 1684"/>
                  <a:gd name="T31" fmla="*/ 650 h 880"/>
                  <a:gd name="T32" fmla="*/ 1338 w 1684"/>
                  <a:gd name="T33" fmla="*/ 538 h 880"/>
                  <a:gd name="T34" fmla="*/ 1241 w 1684"/>
                  <a:gd name="T35" fmla="*/ 552 h 880"/>
                  <a:gd name="T36" fmla="*/ 1165 w 1684"/>
                  <a:gd name="T37" fmla="*/ 658 h 880"/>
                  <a:gd name="T38" fmla="*/ 1139 w 1684"/>
                  <a:gd name="T39" fmla="*/ 791 h 880"/>
                  <a:gd name="T40" fmla="*/ 107 w 1684"/>
                  <a:gd name="T41" fmla="*/ 310 h 880"/>
                  <a:gd name="T42" fmla="*/ 80 w 1684"/>
                  <a:gd name="T43" fmla="*/ 215 h 880"/>
                  <a:gd name="T44" fmla="*/ 103 w 1684"/>
                  <a:gd name="T45" fmla="*/ 95 h 880"/>
                  <a:gd name="T46" fmla="*/ 217 w 1684"/>
                  <a:gd name="T47" fmla="*/ 0 h 880"/>
                  <a:gd name="T48" fmla="*/ 156 w 1684"/>
                  <a:gd name="T49" fmla="*/ 0 h 880"/>
                  <a:gd name="T50" fmla="*/ 156 w 1684"/>
                  <a:gd name="T51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561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562" name="Freeform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>
                  <a:gd name="T0" fmla="*/ 116 w 160"/>
                  <a:gd name="T1" fmla="*/ 0 h 335"/>
                  <a:gd name="T2" fmla="*/ 19 w 160"/>
                  <a:gd name="T3" fmla="*/ 106 h 335"/>
                  <a:gd name="T4" fmla="*/ 0 w 160"/>
                  <a:gd name="T5" fmla="*/ 230 h 335"/>
                  <a:gd name="T6" fmla="*/ 33 w 160"/>
                  <a:gd name="T7" fmla="*/ 314 h 335"/>
                  <a:gd name="T8" fmla="*/ 94 w 160"/>
                  <a:gd name="T9" fmla="*/ 335 h 335"/>
                  <a:gd name="T10" fmla="*/ 76 w 160"/>
                  <a:gd name="T11" fmla="*/ 154 h 335"/>
                  <a:gd name="T12" fmla="*/ 160 w 160"/>
                  <a:gd name="T13" fmla="*/ 17 h 335"/>
                  <a:gd name="T14" fmla="*/ 116 w 160"/>
                  <a:gd name="T15" fmla="*/ 0 h 335"/>
                  <a:gd name="T16" fmla="*/ 116 w 160"/>
                  <a:gd name="T17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563" name="Freeform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65564" name="Freeform 28"/>
          <p:cNvSpPr>
            <a:spLocks/>
          </p:cNvSpPr>
          <p:nvPr/>
        </p:nvSpPr>
        <p:spPr bwMode="auto">
          <a:xfrm>
            <a:off x="900113" y="5445128"/>
            <a:ext cx="6807200" cy="728663"/>
          </a:xfrm>
          <a:custGeom>
            <a:avLst/>
            <a:gdLst>
              <a:gd name="T0" fmla="*/ 0 w 4288"/>
              <a:gd name="T1" fmla="*/ 0 h 459"/>
              <a:gd name="T2" fmla="*/ 816 w 4288"/>
              <a:gd name="T3" fmla="*/ 256 h 459"/>
              <a:gd name="T4" fmla="*/ 1560 w 4288"/>
              <a:gd name="T5" fmla="*/ 144 h 459"/>
              <a:gd name="T6" fmla="*/ 1856 w 4288"/>
              <a:gd name="T7" fmla="*/ 376 h 459"/>
              <a:gd name="T8" fmla="*/ 2344 w 4288"/>
              <a:gd name="T9" fmla="*/ 152 h 459"/>
              <a:gd name="T10" fmla="*/ 3536 w 4288"/>
              <a:gd name="T11" fmla="*/ 456 h 459"/>
              <a:gd name="T12" fmla="*/ 4288 w 4288"/>
              <a:gd name="T13" fmla="*/ 136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5565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>
              <a:gd name="T0" fmla="*/ 0 w 560"/>
              <a:gd name="T1" fmla="*/ 32 h 240"/>
              <a:gd name="T2" fmla="*/ 280 w 560"/>
              <a:gd name="T3" fmla="*/ 144 h 240"/>
              <a:gd name="T4" fmla="*/ 448 w 560"/>
              <a:gd name="T5" fmla="*/ 16 h 240"/>
              <a:gd name="T6" fmla="*/ 560 w 560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/>
      <p:bldP spid="65540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5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655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0FA14-94CB-4A53-8D88-3189F2EB137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17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7DC5E9-1989-4DD2-BF84-ABFB43A1785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93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F9F89-DE98-40AE-8B8E-0086B2638366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802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3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10103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EB85BD-3F0C-446C-A717-DE7BE03527E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88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C137B-C079-44CE-A5EA-83B75D158B9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97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03EF7-7D55-4671-900A-E9397F3B1F5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31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882FC5-3C11-4F29-8488-5C229F5164E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25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71F9F-F7B2-4ED0-AFB6-83047728BD5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26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99D2D-745E-4040-8A42-78FF362151A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7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0DF8D-0223-44F7-96EE-6BF6E640DAF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02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57949" y="152400"/>
            <a:ext cx="1924051" cy="5334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3" y="152400"/>
            <a:ext cx="5619751" cy="5334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FE520-6829-4A9F-A7C9-44C8AD3A68E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25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74" name="Group 2"/>
          <p:cNvGrpSpPr>
            <a:grpSpLocks/>
          </p:cNvGrpSpPr>
          <p:nvPr/>
        </p:nvGrpSpPr>
        <p:grpSpPr bwMode="auto">
          <a:xfrm>
            <a:off x="1" y="0"/>
            <a:ext cx="9159875" cy="6870700"/>
            <a:chOff x="0" y="0"/>
            <a:chExt cx="5770" cy="4328"/>
          </a:xfrm>
        </p:grpSpPr>
        <p:sp>
          <p:nvSpPr>
            <p:cNvPr id="131075" name="Rectangle 3"/>
            <p:cNvSpPr>
              <a:spLocks noChangeArrowheads="1"/>
            </p:cNvSpPr>
            <p:nvPr/>
          </p:nvSpPr>
          <p:spPr bwMode="hidden">
            <a:xfrm>
              <a:off x="0" y="4186"/>
              <a:ext cx="5089" cy="14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ru-RU"/>
            </a:p>
          </p:txBody>
        </p:sp>
        <p:sp>
          <p:nvSpPr>
            <p:cNvPr id="131076" name="Rectangle 4"/>
            <p:cNvSpPr>
              <a:spLocks noChangeArrowheads="1"/>
            </p:cNvSpPr>
            <p:nvPr/>
          </p:nvSpPr>
          <p:spPr bwMode="hidden">
            <a:xfrm>
              <a:off x="0" y="0"/>
              <a:ext cx="5089" cy="1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ru-RU"/>
            </a:p>
          </p:txBody>
        </p:sp>
        <p:sp>
          <p:nvSpPr>
            <p:cNvPr id="131077" name="Rectangle 5"/>
            <p:cNvSpPr>
              <a:spLocks noChangeArrowheads="1"/>
            </p:cNvSpPr>
            <p:nvPr/>
          </p:nvSpPr>
          <p:spPr bwMode="auto">
            <a:xfrm>
              <a:off x="5010" y="0"/>
              <a:ext cx="758" cy="432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8470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4706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ru-RU"/>
            </a:p>
          </p:txBody>
        </p:sp>
        <p:grpSp>
          <p:nvGrpSpPr>
            <p:cNvPr id="131078" name="Group 6"/>
            <p:cNvGrpSpPr>
              <a:grpSpLocks/>
            </p:cNvGrpSpPr>
            <p:nvPr/>
          </p:nvGrpSpPr>
          <p:grpSpPr bwMode="auto">
            <a:xfrm>
              <a:off x="4944" y="1"/>
              <a:ext cx="816" cy="3974"/>
              <a:chOff x="4944" y="1"/>
              <a:chExt cx="816" cy="3974"/>
            </a:xfrm>
          </p:grpSpPr>
          <p:grpSp>
            <p:nvGrpSpPr>
              <p:cNvPr id="131079" name="Group 7"/>
              <p:cNvGrpSpPr>
                <a:grpSpLocks/>
              </p:cNvGrpSpPr>
              <p:nvPr userDrawn="1"/>
            </p:nvGrpSpPr>
            <p:grpSpPr bwMode="auto">
              <a:xfrm>
                <a:off x="5280" y="1"/>
                <a:ext cx="480" cy="1430"/>
                <a:chOff x="5280" y="1"/>
                <a:chExt cx="480" cy="1430"/>
              </a:xfrm>
            </p:grpSpPr>
            <p:grpSp>
              <p:nvGrpSpPr>
                <p:cNvPr id="131080" name="Group 8"/>
                <p:cNvGrpSpPr>
                  <a:grpSpLocks/>
                </p:cNvGrpSpPr>
                <p:nvPr userDrawn="1"/>
              </p:nvGrpSpPr>
              <p:grpSpPr bwMode="auto">
                <a:xfrm rot="-5400000">
                  <a:off x="5484" y="0"/>
                  <a:ext cx="174" cy="176"/>
                  <a:chOff x="1657" y="323"/>
                  <a:chExt cx="1691" cy="2560"/>
                </a:xfrm>
              </p:grpSpPr>
              <p:grpSp>
                <p:nvGrpSpPr>
                  <p:cNvPr id="131081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657" y="323"/>
                    <a:ext cx="1691" cy="2560"/>
                    <a:chOff x="1657" y="323"/>
                    <a:chExt cx="1691" cy="2560"/>
                  </a:xfrm>
                </p:grpSpPr>
                <p:sp>
                  <p:nvSpPr>
                    <p:cNvPr id="131082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2117" y="323"/>
                      <a:ext cx="1231" cy="2560"/>
                    </a:xfrm>
                    <a:custGeom>
                      <a:avLst/>
                      <a:gdLst>
                        <a:gd name="T0" fmla="*/ 337 w 1231"/>
                        <a:gd name="T1" fmla="*/ 283 h 2560"/>
                        <a:gd name="T2" fmla="*/ 415 w 1231"/>
                        <a:gd name="T3" fmla="*/ 115 h 2560"/>
                        <a:gd name="T4" fmla="*/ 583 w 1231"/>
                        <a:gd name="T5" fmla="*/ 7 h 2560"/>
                        <a:gd name="T6" fmla="*/ 895 w 1231"/>
                        <a:gd name="T7" fmla="*/ 61 h 2560"/>
                        <a:gd name="T8" fmla="*/ 1051 w 1231"/>
                        <a:gd name="T9" fmla="*/ 349 h 2560"/>
                        <a:gd name="T10" fmla="*/ 979 w 1231"/>
                        <a:gd name="T11" fmla="*/ 769 h 2560"/>
                        <a:gd name="T12" fmla="*/ 943 w 1231"/>
                        <a:gd name="T13" fmla="*/ 943 h 2560"/>
                        <a:gd name="T14" fmla="*/ 1105 w 1231"/>
                        <a:gd name="T15" fmla="*/ 1075 h 2560"/>
                        <a:gd name="T16" fmla="*/ 1231 w 1231"/>
                        <a:gd name="T17" fmla="*/ 1525 h 2560"/>
                        <a:gd name="T18" fmla="*/ 1123 w 1231"/>
                        <a:gd name="T19" fmla="*/ 1969 h 2560"/>
                        <a:gd name="T20" fmla="*/ 907 w 1231"/>
                        <a:gd name="T21" fmla="*/ 2077 h 2560"/>
                        <a:gd name="T22" fmla="*/ 721 w 1231"/>
                        <a:gd name="T23" fmla="*/ 2059 h 2560"/>
                        <a:gd name="T24" fmla="*/ 655 w 1231"/>
                        <a:gd name="T25" fmla="*/ 2251 h 2560"/>
                        <a:gd name="T26" fmla="*/ 529 w 1231"/>
                        <a:gd name="T27" fmla="*/ 2527 h 2560"/>
                        <a:gd name="T28" fmla="*/ 211 w 1231"/>
                        <a:gd name="T29" fmla="*/ 2509 h 2560"/>
                        <a:gd name="T30" fmla="*/ 31 w 1231"/>
                        <a:gd name="T31" fmla="*/ 2227 h 2560"/>
                        <a:gd name="T32" fmla="*/ 25 w 1231"/>
                        <a:gd name="T33" fmla="*/ 1969 h 2560"/>
                        <a:gd name="T34" fmla="*/ 145 w 1231"/>
                        <a:gd name="T35" fmla="*/ 1651 h 2560"/>
                        <a:gd name="T36" fmla="*/ 259 w 1231"/>
                        <a:gd name="T37" fmla="*/ 1513 h 2560"/>
                        <a:gd name="T38" fmla="*/ 217 w 1231"/>
                        <a:gd name="T39" fmla="*/ 1729 h 2560"/>
                        <a:gd name="T40" fmla="*/ 73 w 1231"/>
                        <a:gd name="T41" fmla="*/ 2023 h 2560"/>
                        <a:gd name="T42" fmla="*/ 169 w 1231"/>
                        <a:gd name="T43" fmla="*/ 2323 h 2560"/>
                        <a:gd name="T44" fmla="*/ 439 w 1231"/>
                        <a:gd name="T45" fmla="*/ 2431 h 2560"/>
                        <a:gd name="T46" fmla="*/ 595 w 1231"/>
                        <a:gd name="T47" fmla="*/ 2227 h 2560"/>
                        <a:gd name="T48" fmla="*/ 577 w 1231"/>
                        <a:gd name="T49" fmla="*/ 1807 h 2560"/>
                        <a:gd name="T50" fmla="*/ 493 w 1231"/>
                        <a:gd name="T51" fmla="*/ 1531 h 2560"/>
                        <a:gd name="T52" fmla="*/ 535 w 1231"/>
                        <a:gd name="T53" fmla="*/ 1459 h 2560"/>
                        <a:gd name="T54" fmla="*/ 625 w 1231"/>
                        <a:gd name="T55" fmla="*/ 1633 h 2560"/>
                        <a:gd name="T56" fmla="*/ 721 w 1231"/>
                        <a:gd name="T57" fmla="*/ 1933 h 2560"/>
                        <a:gd name="T58" fmla="*/ 967 w 1231"/>
                        <a:gd name="T59" fmla="*/ 1963 h 2560"/>
                        <a:gd name="T60" fmla="*/ 1135 w 1231"/>
                        <a:gd name="T61" fmla="*/ 1687 h 2560"/>
                        <a:gd name="T62" fmla="*/ 1117 w 1231"/>
                        <a:gd name="T63" fmla="*/ 1273 h 2560"/>
                        <a:gd name="T64" fmla="*/ 883 w 1231"/>
                        <a:gd name="T65" fmla="*/ 1057 h 2560"/>
                        <a:gd name="T66" fmla="*/ 679 w 1231"/>
                        <a:gd name="T67" fmla="*/ 1129 h 2560"/>
                        <a:gd name="T68" fmla="*/ 577 w 1231"/>
                        <a:gd name="T69" fmla="*/ 1117 h 2560"/>
                        <a:gd name="T70" fmla="*/ 619 w 1231"/>
                        <a:gd name="T71" fmla="*/ 1033 h 2560"/>
                        <a:gd name="T72" fmla="*/ 811 w 1231"/>
                        <a:gd name="T73" fmla="*/ 937 h 2560"/>
                        <a:gd name="T74" fmla="*/ 949 w 1231"/>
                        <a:gd name="T75" fmla="*/ 613 h 2560"/>
                        <a:gd name="T76" fmla="*/ 883 w 1231"/>
                        <a:gd name="T77" fmla="*/ 175 h 2560"/>
                        <a:gd name="T78" fmla="*/ 619 w 1231"/>
                        <a:gd name="T79" fmla="*/ 103 h 2560"/>
                        <a:gd name="T80" fmla="*/ 391 w 1231"/>
                        <a:gd name="T81" fmla="*/ 355 h 2560"/>
                        <a:gd name="T82" fmla="*/ 403 w 1231"/>
                        <a:gd name="T83" fmla="*/ 763 h 2560"/>
                        <a:gd name="T84" fmla="*/ 343 w 1231"/>
                        <a:gd name="T85" fmla="*/ 949 h 2560"/>
                        <a:gd name="T86" fmla="*/ 289 w 1231"/>
                        <a:gd name="T87" fmla="*/ 685 h 2560"/>
                        <a:gd name="T88" fmla="*/ 307 w 1231"/>
                        <a:gd name="T89" fmla="*/ 367 h 25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</a:cxnLst>
                      <a:rect l="0" t="0" r="r" b="b"/>
                      <a:pathLst>
                        <a:path w="1231" h="2560">
                          <a:moveTo>
                            <a:pt x="307" y="367"/>
                          </a:moveTo>
                          <a:cubicBezTo>
                            <a:pt x="317" y="336"/>
                            <a:pt x="326" y="303"/>
                            <a:pt x="337" y="283"/>
                          </a:cubicBezTo>
                          <a:cubicBezTo>
                            <a:pt x="348" y="263"/>
                            <a:pt x="360" y="275"/>
                            <a:pt x="373" y="247"/>
                          </a:cubicBezTo>
                          <a:cubicBezTo>
                            <a:pt x="386" y="219"/>
                            <a:pt x="400" y="147"/>
                            <a:pt x="415" y="115"/>
                          </a:cubicBezTo>
                          <a:cubicBezTo>
                            <a:pt x="430" y="83"/>
                            <a:pt x="435" y="73"/>
                            <a:pt x="463" y="55"/>
                          </a:cubicBezTo>
                          <a:cubicBezTo>
                            <a:pt x="491" y="37"/>
                            <a:pt x="536" y="14"/>
                            <a:pt x="583" y="7"/>
                          </a:cubicBezTo>
                          <a:cubicBezTo>
                            <a:pt x="630" y="0"/>
                            <a:pt x="693" y="4"/>
                            <a:pt x="745" y="13"/>
                          </a:cubicBezTo>
                          <a:cubicBezTo>
                            <a:pt x="797" y="22"/>
                            <a:pt x="852" y="34"/>
                            <a:pt x="895" y="61"/>
                          </a:cubicBezTo>
                          <a:cubicBezTo>
                            <a:pt x="938" y="88"/>
                            <a:pt x="977" y="127"/>
                            <a:pt x="1003" y="175"/>
                          </a:cubicBezTo>
                          <a:cubicBezTo>
                            <a:pt x="1029" y="223"/>
                            <a:pt x="1044" y="287"/>
                            <a:pt x="1051" y="349"/>
                          </a:cubicBezTo>
                          <a:cubicBezTo>
                            <a:pt x="1058" y="411"/>
                            <a:pt x="1057" y="477"/>
                            <a:pt x="1045" y="547"/>
                          </a:cubicBezTo>
                          <a:cubicBezTo>
                            <a:pt x="1033" y="617"/>
                            <a:pt x="995" y="712"/>
                            <a:pt x="979" y="769"/>
                          </a:cubicBezTo>
                          <a:cubicBezTo>
                            <a:pt x="963" y="826"/>
                            <a:pt x="955" y="860"/>
                            <a:pt x="949" y="889"/>
                          </a:cubicBezTo>
                          <a:cubicBezTo>
                            <a:pt x="943" y="918"/>
                            <a:pt x="936" y="925"/>
                            <a:pt x="943" y="943"/>
                          </a:cubicBezTo>
                          <a:cubicBezTo>
                            <a:pt x="950" y="961"/>
                            <a:pt x="964" y="975"/>
                            <a:pt x="991" y="997"/>
                          </a:cubicBezTo>
                          <a:cubicBezTo>
                            <a:pt x="1018" y="1019"/>
                            <a:pt x="1069" y="1033"/>
                            <a:pt x="1105" y="1075"/>
                          </a:cubicBezTo>
                          <a:cubicBezTo>
                            <a:pt x="1141" y="1117"/>
                            <a:pt x="1186" y="1174"/>
                            <a:pt x="1207" y="1249"/>
                          </a:cubicBezTo>
                          <a:cubicBezTo>
                            <a:pt x="1228" y="1324"/>
                            <a:pt x="1231" y="1441"/>
                            <a:pt x="1231" y="1525"/>
                          </a:cubicBezTo>
                          <a:cubicBezTo>
                            <a:pt x="1231" y="1609"/>
                            <a:pt x="1225" y="1679"/>
                            <a:pt x="1207" y="1753"/>
                          </a:cubicBezTo>
                          <a:cubicBezTo>
                            <a:pt x="1189" y="1827"/>
                            <a:pt x="1153" y="1917"/>
                            <a:pt x="1123" y="1969"/>
                          </a:cubicBezTo>
                          <a:cubicBezTo>
                            <a:pt x="1093" y="2021"/>
                            <a:pt x="1063" y="2047"/>
                            <a:pt x="1027" y="2065"/>
                          </a:cubicBezTo>
                          <a:cubicBezTo>
                            <a:pt x="991" y="2083"/>
                            <a:pt x="951" y="2079"/>
                            <a:pt x="907" y="2077"/>
                          </a:cubicBezTo>
                          <a:cubicBezTo>
                            <a:pt x="863" y="2075"/>
                            <a:pt x="794" y="2056"/>
                            <a:pt x="763" y="2053"/>
                          </a:cubicBezTo>
                          <a:cubicBezTo>
                            <a:pt x="732" y="2050"/>
                            <a:pt x="733" y="2050"/>
                            <a:pt x="721" y="2059"/>
                          </a:cubicBezTo>
                          <a:cubicBezTo>
                            <a:pt x="709" y="2068"/>
                            <a:pt x="702" y="2075"/>
                            <a:pt x="691" y="2107"/>
                          </a:cubicBezTo>
                          <a:cubicBezTo>
                            <a:pt x="680" y="2139"/>
                            <a:pt x="665" y="2205"/>
                            <a:pt x="655" y="2251"/>
                          </a:cubicBezTo>
                          <a:cubicBezTo>
                            <a:pt x="645" y="2297"/>
                            <a:pt x="652" y="2337"/>
                            <a:pt x="631" y="2383"/>
                          </a:cubicBezTo>
                          <a:cubicBezTo>
                            <a:pt x="610" y="2429"/>
                            <a:pt x="574" y="2498"/>
                            <a:pt x="529" y="2527"/>
                          </a:cubicBezTo>
                          <a:cubicBezTo>
                            <a:pt x="484" y="2556"/>
                            <a:pt x="414" y="2560"/>
                            <a:pt x="361" y="2557"/>
                          </a:cubicBezTo>
                          <a:cubicBezTo>
                            <a:pt x="308" y="2554"/>
                            <a:pt x="256" y="2537"/>
                            <a:pt x="211" y="2509"/>
                          </a:cubicBezTo>
                          <a:cubicBezTo>
                            <a:pt x="166" y="2481"/>
                            <a:pt x="121" y="2436"/>
                            <a:pt x="91" y="2389"/>
                          </a:cubicBezTo>
                          <a:cubicBezTo>
                            <a:pt x="61" y="2342"/>
                            <a:pt x="46" y="2275"/>
                            <a:pt x="31" y="2227"/>
                          </a:cubicBezTo>
                          <a:cubicBezTo>
                            <a:pt x="16" y="2179"/>
                            <a:pt x="2" y="2144"/>
                            <a:pt x="1" y="2101"/>
                          </a:cubicBezTo>
                          <a:cubicBezTo>
                            <a:pt x="0" y="2058"/>
                            <a:pt x="13" y="2018"/>
                            <a:pt x="25" y="1969"/>
                          </a:cubicBezTo>
                          <a:cubicBezTo>
                            <a:pt x="37" y="1920"/>
                            <a:pt x="53" y="1860"/>
                            <a:pt x="73" y="1807"/>
                          </a:cubicBezTo>
                          <a:cubicBezTo>
                            <a:pt x="93" y="1754"/>
                            <a:pt x="122" y="1698"/>
                            <a:pt x="145" y="1651"/>
                          </a:cubicBezTo>
                          <a:cubicBezTo>
                            <a:pt x="168" y="1604"/>
                            <a:pt x="192" y="1548"/>
                            <a:pt x="211" y="1525"/>
                          </a:cubicBezTo>
                          <a:cubicBezTo>
                            <a:pt x="230" y="1502"/>
                            <a:pt x="249" y="1502"/>
                            <a:pt x="259" y="1513"/>
                          </a:cubicBezTo>
                          <a:cubicBezTo>
                            <a:pt x="269" y="1524"/>
                            <a:pt x="278" y="1555"/>
                            <a:pt x="271" y="1591"/>
                          </a:cubicBezTo>
                          <a:cubicBezTo>
                            <a:pt x="264" y="1627"/>
                            <a:pt x="242" y="1682"/>
                            <a:pt x="217" y="1729"/>
                          </a:cubicBezTo>
                          <a:cubicBezTo>
                            <a:pt x="192" y="1776"/>
                            <a:pt x="145" y="1824"/>
                            <a:pt x="121" y="1873"/>
                          </a:cubicBezTo>
                          <a:cubicBezTo>
                            <a:pt x="97" y="1922"/>
                            <a:pt x="76" y="1970"/>
                            <a:pt x="73" y="2023"/>
                          </a:cubicBezTo>
                          <a:cubicBezTo>
                            <a:pt x="70" y="2076"/>
                            <a:pt x="87" y="2141"/>
                            <a:pt x="103" y="2191"/>
                          </a:cubicBezTo>
                          <a:cubicBezTo>
                            <a:pt x="119" y="2241"/>
                            <a:pt x="140" y="2285"/>
                            <a:pt x="169" y="2323"/>
                          </a:cubicBezTo>
                          <a:cubicBezTo>
                            <a:pt x="198" y="2361"/>
                            <a:pt x="232" y="2401"/>
                            <a:pt x="277" y="2419"/>
                          </a:cubicBezTo>
                          <a:cubicBezTo>
                            <a:pt x="322" y="2437"/>
                            <a:pt x="395" y="2440"/>
                            <a:pt x="439" y="2431"/>
                          </a:cubicBezTo>
                          <a:cubicBezTo>
                            <a:pt x="483" y="2422"/>
                            <a:pt x="515" y="2399"/>
                            <a:pt x="541" y="2365"/>
                          </a:cubicBezTo>
                          <a:cubicBezTo>
                            <a:pt x="567" y="2331"/>
                            <a:pt x="583" y="2280"/>
                            <a:pt x="595" y="2227"/>
                          </a:cubicBezTo>
                          <a:cubicBezTo>
                            <a:pt x="607" y="2174"/>
                            <a:pt x="616" y="2117"/>
                            <a:pt x="613" y="2047"/>
                          </a:cubicBezTo>
                          <a:cubicBezTo>
                            <a:pt x="610" y="1977"/>
                            <a:pt x="589" y="1871"/>
                            <a:pt x="577" y="1807"/>
                          </a:cubicBezTo>
                          <a:cubicBezTo>
                            <a:pt x="565" y="1743"/>
                            <a:pt x="555" y="1709"/>
                            <a:pt x="541" y="1663"/>
                          </a:cubicBezTo>
                          <a:cubicBezTo>
                            <a:pt x="527" y="1617"/>
                            <a:pt x="502" y="1561"/>
                            <a:pt x="493" y="1531"/>
                          </a:cubicBezTo>
                          <a:cubicBezTo>
                            <a:pt x="484" y="1501"/>
                            <a:pt x="480" y="1495"/>
                            <a:pt x="487" y="1483"/>
                          </a:cubicBezTo>
                          <a:cubicBezTo>
                            <a:pt x="494" y="1471"/>
                            <a:pt x="519" y="1455"/>
                            <a:pt x="535" y="1459"/>
                          </a:cubicBezTo>
                          <a:cubicBezTo>
                            <a:pt x="551" y="1463"/>
                            <a:pt x="568" y="1478"/>
                            <a:pt x="583" y="1507"/>
                          </a:cubicBezTo>
                          <a:cubicBezTo>
                            <a:pt x="598" y="1536"/>
                            <a:pt x="610" y="1583"/>
                            <a:pt x="625" y="1633"/>
                          </a:cubicBezTo>
                          <a:cubicBezTo>
                            <a:pt x="640" y="1683"/>
                            <a:pt x="657" y="1757"/>
                            <a:pt x="673" y="1807"/>
                          </a:cubicBezTo>
                          <a:cubicBezTo>
                            <a:pt x="689" y="1857"/>
                            <a:pt x="697" y="1905"/>
                            <a:pt x="721" y="1933"/>
                          </a:cubicBezTo>
                          <a:cubicBezTo>
                            <a:pt x="745" y="1961"/>
                            <a:pt x="776" y="1970"/>
                            <a:pt x="817" y="1975"/>
                          </a:cubicBezTo>
                          <a:cubicBezTo>
                            <a:pt x="858" y="1980"/>
                            <a:pt x="926" y="1980"/>
                            <a:pt x="967" y="1963"/>
                          </a:cubicBezTo>
                          <a:cubicBezTo>
                            <a:pt x="1008" y="1946"/>
                            <a:pt x="1035" y="1919"/>
                            <a:pt x="1063" y="1873"/>
                          </a:cubicBezTo>
                          <a:cubicBezTo>
                            <a:pt x="1091" y="1827"/>
                            <a:pt x="1122" y="1761"/>
                            <a:pt x="1135" y="1687"/>
                          </a:cubicBezTo>
                          <a:cubicBezTo>
                            <a:pt x="1148" y="1613"/>
                            <a:pt x="1144" y="1498"/>
                            <a:pt x="1141" y="1429"/>
                          </a:cubicBezTo>
                          <a:cubicBezTo>
                            <a:pt x="1138" y="1360"/>
                            <a:pt x="1140" y="1325"/>
                            <a:pt x="1117" y="1273"/>
                          </a:cubicBezTo>
                          <a:cubicBezTo>
                            <a:pt x="1094" y="1221"/>
                            <a:pt x="1042" y="1153"/>
                            <a:pt x="1003" y="1117"/>
                          </a:cubicBezTo>
                          <a:cubicBezTo>
                            <a:pt x="964" y="1081"/>
                            <a:pt x="919" y="1064"/>
                            <a:pt x="883" y="1057"/>
                          </a:cubicBezTo>
                          <a:cubicBezTo>
                            <a:pt x="847" y="1050"/>
                            <a:pt x="821" y="1063"/>
                            <a:pt x="787" y="1075"/>
                          </a:cubicBezTo>
                          <a:cubicBezTo>
                            <a:pt x="753" y="1087"/>
                            <a:pt x="706" y="1117"/>
                            <a:pt x="679" y="1129"/>
                          </a:cubicBezTo>
                          <a:cubicBezTo>
                            <a:pt x="652" y="1141"/>
                            <a:pt x="642" y="1149"/>
                            <a:pt x="625" y="1147"/>
                          </a:cubicBezTo>
                          <a:cubicBezTo>
                            <a:pt x="608" y="1145"/>
                            <a:pt x="584" y="1130"/>
                            <a:pt x="577" y="1117"/>
                          </a:cubicBezTo>
                          <a:cubicBezTo>
                            <a:pt x="570" y="1104"/>
                            <a:pt x="576" y="1083"/>
                            <a:pt x="583" y="1069"/>
                          </a:cubicBezTo>
                          <a:cubicBezTo>
                            <a:pt x="590" y="1055"/>
                            <a:pt x="599" y="1043"/>
                            <a:pt x="619" y="1033"/>
                          </a:cubicBezTo>
                          <a:cubicBezTo>
                            <a:pt x="639" y="1023"/>
                            <a:pt x="671" y="1025"/>
                            <a:pt x="703" y="1009"/>
                          </a:cubicBezTo>
                          <a:cubicBezTo>
                            <a:pt x="735" y="993"/>
                            <a:pt x="780" y="965"/>
                            <a:pt x="811" y="937"/>
                          </a:cubicBezTo>
                          <a:cubicBezTo>
                            <a:pt x="842" y="909"/>
                            <a:pt x="866" y="895"/>
                            <a:pt x="889" y="841"/>
                          </a:cubicBezTo>
                          <a:cubicBezTo>
                            <a:pt x="912" y="787"/>
                            <a:pt x="939" y="696"/>
                            <a:pt x="949" y="613"/>
                          </a:cubicBezTo>
                          <a:cubicBezTo>
                            <a:pt x="959" y="530"/>
                            <a:pt x="960" y="416"/>
                            <a:pt x="949" y="343"/>
                          </a:cubicBezTo>
                          <a:cubicBezTo>
                            <a:pt x="938" y="270"/>
                            <a:pt x="914" y="215"/>
                            <a:pt x="883" y="175"/>
                          </a:cubicBezTo>
                          <a:cubicBezTo>
                            <a:pt x="852" y="135"/>
                            <a:pt x="807" y="115"/>
                            <a:pt x="763" y="103"/>
                          </a:cubicBezTo>
                          <a:cubicBezTo>
                            <a:pt x="719" y="91"/>
                            <a:pt x="665" y="90"/>
                            <a:pt x="619" y="103"/>
                          </a:cubicBezTo>
                          <a:cubicBezTo>
                            <a:pt x="573" y="116"/>
                            <a:pt x="525" y="139"/>
                            <a:pt x="487" y="181"/>
                          </a:cubicBezTo>
                          <a:cubicBezTo>
                            <a:pt x="449" y="223"/>
                            <a:pt x="412" y="301"/>
                            <a:pt x="391" y="355"/>
                          </a:cubicBezTo>
                          <a:cubicBezTo>
                            <a:pt x="370" y="409"/>
                            <a:pt x="359" y="437"/>
                            <a:pt x="361" y="505"/>
                          </a:cubicBezTo>
                          <a:cubicBezTo>
                            <a:pt x="363" y="573"/>
                            <a:pt x="399" y="691"/>
                            <a:pt x="403" y="763"/>
                          </a:cubicBezTo>
                          <a:cubicBezTo>
                            <a:pt x="407" y="835"/>
                            <a:pt x="395" y="906"/>
                            <a:pt x="385" y="937"/>
                          </a:cubicBezTo>
                          <a:cubicBezTo>
                            <a:pt x="375" y="968"/>
                            <a:pt x="356" y="957"/>
                            <a:pt x="343" y="949"/>
                          </a:cubicBezTo>
                          <a:cubicBezTo>
                            <a:pt x="330" y="941"/>
                            <a:pt x="316" y="933"/>
                            <a:pt x="307" y="889"/>
                          </a:cubicBezTo>
                          <a:cubicBezTo>
                            <a:pt x="298" y="845"/>
                            <a:pt x="294" y="755"/>
                            <a:pt x="289" y="685"/>
                          </a:cubicBezTo>
                          <a:cubicBezTo>
                            <a:pt x="284" y="615"/>
                            <a:pt x="273" y="523"/>
                            <a:pt x="277" y="469"/>
                          </a:cubicBezTo>
                          <a:cubicBezTo>
                            <a:pt x="281" y="415"/>
                            <a:pt x="297" y="398"/>
                            <a:pt x="307" y="367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31083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1657" y="376"/>
                      <a:ext cx="865" cy="2071"/>
                    </a:xfrm>
                    <a:custGeom>
                      <a:avLst/>
                      <a:gdLst>
                        <a:gd name="T0" fmla="*/ 785 w 865"/>
                        <a:gd name="T1" fmla="*/ 530 h 2071"/>
                        <a:gd name="T2" fmla="*/ 797 w 865"/>
                        <a:gd name="T3" fmla="*/ 350 h 2071"/>
                        <a:gd name="T4" fmla="*/ 863 w 865"/>
                        <a:gd name="T5" fmla="*/ 206 h 2071"/>
                        <a:gd name="T6" fmla="*/ 809 w 865"/>
                        <a:gd name="T7" fmla="*/ 218 h 2071"/>
                        <a:gd name="T8" fmla="*/ 749 w 865"/>
                        <a:gd name="T9" fmla="*/ 218 h 2071"/>
                        <a:gd name="T10" fmla="*/ 683 w 865"/>
                        <a:gd name="T11" fmla="*/ 116 h 2071"/>
                        <a:gd name="T12" fmla="*/ 611 w 865"/>
                        <a:gd name="T13" fmla="*/ 32 h 2071"/>
                        <a:gd name="T14" fmla="*/ 509 w 865"/>
                        <a:gd name="T15" fmla="*/ 2 h 2071"/>
                        <a:gd name="T16" fmla="*/ 407 w 865"/>
                        <a:gd name="T17" fmla="*/ 20 h 2071"/>
                        <a:gd name="T18" fmla="*/ 281 w 865"/>
                        <a:gd name="T19" fmla="*/ 74 h 2071"/>
                        <a:gd name="T20" fmla="*/ 173 w 865"/>
                        <a:gd name="T21" fmla="*/ 206 h 2071"/>
                        <a:gd name="T22" fmla="*/ 119 w 865"/>
                        <a:gd name="T23" fmla="*/ 404 h 2071"/>
                        <a:gd name="T24" fmla="*/ 131 w 865"/>
                        <a:gd name="T25" fmla="*/ 590 h 2071"/>
                        <a:gd name="T26" fmla="*/ 173 w 865"/>
                        <a:gd name="T27" fmla="*/ 782 h 2071"/>
                        <a:gd name="T28" fmla="*/ 197 w 865"/>
                        <a:gd name="T29" fmla="*/ 884 h 2071"/>
                        <a:gd name="T30" fmla="*/ 167 w 865"/>
                        <a:gd name="T31" fmla="*/ 986 h 2071"/>
                        <a:gd name="T32" fmla="*/ 65 w 865"/>
                        <a:gd name="T33" fmla="*/ 1124 h 2071"/>
                        <a:gd name="T34" fmla="*/ 17 w 865"/>
                        <a:gd name="T35" fmla="*/ 1298 h 2071"/>
                        <a:gd name="T36" fmla="*/ 5 w 865"/>
                        <a:gd name="T37" fmla="*/ 1550 h 2071"/>
                        <a:gd name="T38" fmla="*/ 47 w 865"/>
                        <a:gd name="T39" fmla="*/ 1748 h 2071"/>
                        <a:gd name="T40" fmla="*/ 131 w 865"/>
                        <a:gd name="T41" fmla="*/ 1898 h 2071"/>
                        <a:gd name="T42" fmla="*/ 299 w 865"/>
                        <a:gd name="T43" fmla="*/ 1988 h 2071"/>
                        <a:gd name="T44" fmla="*/ 425 w 865"/>
                        <a:gd name="T45" fmla="*/ 1982 h 2071"/>
                        <a:gd name="T46" fmla="*/ 467 w 865"/>
                        <a:gd name="T47" fmla="*/ 1994 h 2071"/>
                        <a:gd name="T48" fmla="*/ 497 w 865"/>
                        <a:gd name="T49" fmla="*/ 2066 h 2071"/>
                        <a:gd name="T50" fmla="*/ 497 w 865"/>
                        <a:gd name="T51" fmla="*/ 1964 h 2071"/>
                        <a:gd name="T52" fmla="*/ 557 w 865"/>
                        <a:gd name="T53" fmla="*/ 1778 h 2071"/>
                        <a:gd name="T54" fmla="*/ 617 w 865"/>
                        <a:gd name="T55" fmla="*/ 1658 h 2071"/>
                        <a:gd name="T56" fmla="*/ 581 w 865"/>
                        <a:gd name="T57" fmla="*/ 1700 h 2071"/>
                        <a:gd name="T58" fmla="*/ 515 w 865"/>
                        <a:gd name="T59" fmla="*/ 1820 h 2071"/>
                        <a:gd name="T60" fmla="*/ 407 w 865"/>
                        <a:gd name="T61" fmla="*/ 1904 h 2071"/>
                        <a:gd name="T62" fmla="*/ 269 w 865"/>
                        <a:gd name="T63" fmla="*/ 1898 h 2071"/>
                        <a:gd name="T64" fmla="*/ 179 w 865"/>
                        <a:gd name="T65" fmla="*/ 1814 h 2071"/>
                        <a:gd name="T66" fmla="*/ 113 w 865"/>
                        <a:gd name="T67" fmla="*/ 1640 h 2071"/>
                        <a:gd name="T68" fmla="*/ 107 w 865"/>
                        <a:gd name="T69" fmla="*/ 1394 h 2071"/>
                        <a:gd name="T70" fmla="*/ 137 w 865"/>
                        <a:gd name="T71" fmla="*/ 1190 h 2071"/>
                        <a:gd name="T72" fmla="*/ 203 w 865"/>
                        <a:gd name="T73" fmla="*/ 1070 h 2071"/>
                        <a:gd name="T74" fmla="*/ 323 w 865"/>
                        <a:gd name="T75" fmla="*/ 1022 h 2071"/>
                        <a:gd name="T76" fmla="*/ 509 w 865"/>
                        <a:gd name="T77" fmla="*/ 1076 h 2071"/>
                        <a:gd name="T78" fmla="*/ 611 w 865"/>
                        <a:gd name="T79" fmla="*/ 1124 h 2071"/>
                        <a:gd name="T80" fmla="*/ 665 w 865"/>
                        <a:gd name="T81" fmla="*/ 1100 h 2071"/>
                        <a:gd name="T82" fmla="*/ 659 w 865"/>
                        <a:gd name="T83" fmla="*/ 1046 h 2071"/>
                        <a:gd name="T84" fmla="*/ 611 w 865"/>
                        <a:gd name="T85" fmla="*/ 1004 h 2071"/>
                        <a:gd name="T86" fmla="*/ 497 w 865"/>
                        <a:gd name="T87" fmla="*/ 980 h 2071"/>
                        <a:gd name="T88" fmla="*/ 323 w 865"/>
                        <a:gd name="T89" fmla="*/ 896 h 2071"/>
                        <a:gd name="T90" fmla="*/ 233 w 865"/>
                        <a:gd name="T91" fmla="*/ 680 h 2071"/>
                        <a:gd name="T92" fmla="*/ 209 w 865"/>
                        <a:gd name="T93" fmla="*/ 416 h 2071"/>
                        <a:gd name="T94" fmla="*/ 317 w 865"/>
                        <a:gd name="T95" fmla="*/ 170 h 2071"/>
                        <a:gd name="T96" fmla="*/ 485 w 865"/>
                        <a:gd name="T97" fmla="*/ 110 h 2071"/>
                        <a:gd name="T98" fmla="*/ 617 w 865"/>
                        <a:gd name="T99" fmla="*/ 164 h 2071"/>
                        <a:gd name="T100" fmla="*/ 707 w 865"/>
                        <a:gd name="T101" fmla="*/ 290 h 2071"/>
                        <a:gd name="T102" fmla="*/ 737 w 865"/>
                        <a:gd name="T103" fmla="*/ 428 h 2071"/>
                        <a:gd name="T104" fmla="*/ 773 w 865"/>
                        <a:gd name="T105" fmla="*/ 602 h 2071"/>
                        <a:gd name="T106" fmla="*/ 809 w 865"/>
                        <a:gd name="T107" fmla="*/ 584 h 2071"/>
                        <a:gd name="T108" fmla="*/ 785 w 865"/>
                        <a:gd name="T109" fmla="*/ 530 h 20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</a:cxnLst>
                      <a:rect l="0" t="0" r="r" b="b"/>
                      <a:pathLst>
                        <a:path w="865" h="2071">
                          <a:moveTo>
                            <a:pt x="785" y="530"/>
                          </a:moveTo>
                          <a:cubicBezTo>
                            <a:pt x="783" y="491"/>
                            <a:pt x="784" y="404"/>
                            <a:pt x="797" y="350"/>
                          </a:cubicBezTo>
                          <a:cubicBezTo>
                            <a:pt x="810" y="296"/>
                            <a:pt x="861" y="228"/>
                            <a:pt x="863" y="206"/>
                          </a:cubicBezTo>
                          <a:cubicBezTo>
                            <a:pt x="865" y="184"/>
                            <a:pt x="828" y="216"/>
                            <a:pt x="809" y="218"/>
                          </a:cubicBezTo>
                          <a:cubicBezTo>
                            <a:pt x="790" y="220"/>
                            <a:pt x="770" y="235"/>
                            <a:pt x="749" y="218"/>
                          </a:cubicBezTo>
                          <a:cubicBezTo>
                            <a:pt x="728" y="201"/>
                            <a:pt x="706" y="147"/>
                            <a:pt x="683" y="116"/>
                          </a:cubicBezTo>
                          <a:cubicBezTo>
                            <a:pt x="660" y="85"/>
                            <a:pt x="640" y="51"/>
                            <a:pt x="611" y="32"/>
                          </a:cubicBezTo>
                          <a:cubicBezTo>
                            <a:pt x="582" y="13"/>
                            <a:pt x="543" y="4"/>
                            <a:pt x="509" y="2"/>
                          </a:cubicBezTo>
                          <a:cubicBezTo>
                            <a:pt x="475" y="0"/>
                            <a:pt x="445" y="8"/>
                            <a:pt x="407" y="20"/>
                          </a:cubicBezTo>
                          <a:cubicBezTo>
                            <a:pt x="369" y="32"/>
                            <a:pt x="320" y="43"/>
                            <a:pt x="281" y="74"/>
                          </a:cubicBezTo>
                          <a:cubicBezTo>
                            <a:pt x="242" y="105"/>
                            <a:pt x="200" y="151"/>
                            <a:pt x="173" y="206"/>
                          </a:cubicBezTo>
                          <a:cubicBezTo>
                            <a:pt x="146" y="261"/>
                            <a:pt x="126" y="340"/>
                            <a:pt x="119" y="404"/>
                          </a:cubicBezTo>
                          <a:cubicBezTo>
                            <a:pt x="112" y="468"/>
                            <a:pt x="122" y="527"/>
                            <a:pt x="131" y="590"/>
                          </a:cubicBezTo>
                          <a:cubicBezTo>
                            <a:pt x="140" y="653"/>
                            <a:pt x="162" y="733"/>
                            <a:pt x="173" y="782"/>
                          </a:cubicBezTo>
                          <a:cubicBezTo>
                            <a:pt x="184" y="831"/>
                            <a:pt x="198" y="850"/>
                            <a:pt x="197" y="884"/>
                          </a:cubicBezTo>
                          <a:cubicBezTo>
                            <a:pt x="196" y="918"/>
                            <a:pt x="189" y="946"/>
                            <a:pt x="167" y="986"/>
                          </a:cubicBezTo>
                          <a:cubicBezTo>
                            <a:pt x="145" y="1026"/>
                            <a:pt x="90" y="1072"/>
                            <a:pt x="65" y="1124"/>
                          </a:cubicBezTo>
                          <a:cubicBezTo>
                            <a:pt x="40" y="1176"/>
                            <a:pt x="27" y="1227"/>
                            <a:pt x="17" y="1298"/>
                          </a:cubicBezTo>
                          <a:cubicBezTo>
                            <a:pt x="7" y="1369"/>
                            <a:pt x="0" y="1475"/>
                            <a:pt x="5" y="1550"/>
                          </a:cubicBezTo>
                          <a:cubicBezTo>
                            <a:pt x="10" y="1625"/>
                            <a:pt x="26" y="1690"/>
                            <a:pt x="47" y="1748"/>
                          </a:cubicBezTo>
                          <a:cubicBezTo>
                            <a:pt x="68" y="1806"/>
                            <a:pt x="89" y="1858"/>
                            <a:pt x="131" y="1898"/>
                          </a:cubicBezTo>
                          <a:cubicBezTo>
                            <a:pt x="173" y="1938"/>
                            <a:pt x="250" y="1974"/>
                            <a:pt x="299" y="1988"/>
                          </a:cubicBezTo>
                          <a:cubicBezTo>
                            <a:pt x="348" y="2002"/>
                            <a:pt x="397" y="1981"/>
                            <a:pt x="425" y="1982"/>
                          </a:cubicBezTo>
                          <a:cubicBezTo>
                            <a:pt x="453" y="1983"/>
                            <a:pt x="455" y="1980"/>
                            <a:pt x="467" y="1994"/>
                          </a:cubicBezTo>
                          <a:cubicBezTo>
                            <a:pt x="479" y="2008"/>
                            <a:pt x="492" y="2071"/>
                            <a:pt x="497" y="2066"/>
                          </a:cubicBezTo>
                          <a:cubicBezTo>
                            <a:pt x="502" y="2061"/>
                            <a:pt x="487" y="2012"/>
                            <a:pt x="497" y="1964"/>
                          </a:cubicBezTo>
                          <a:cubicBezTo>
                            <a:pt x="507" y="1916"/>
                            <a:pt x="537" y="1829"/>
                            <a:pt x="557" y="1778"/>
                          </a:cubicBezTo>
                          <a:cubicBezTo>
                            <a:pt x="577" y="1727"/>
                            <a:pt x="613" y="1671"/>
                            <a:pt x="617" y="1658"/>
                          </a:cubicBezTo>
                          <a:cubicBezTo>
                            <a:pt x="621" y="1645"/>
                            <a:pt x="598" y="1673"/>
                            <a:pt x="581" y="1700"/>
                          </a:cubicBezTo>
                          <a:cubicBezTo>
                            <a:pt x="564" y="1727"/>
                            <a:pt x="544" y="1786"/>
                            <a:pt x="515" y="1820"/>
                          </a:cubicBezTo>
                          <a:cubicBezTo>
                            <a:pt x="486" y="1854"/>
                            <a:pt x="448" y="1891"/>
                            <a:pt x="407" y="1904"/>
                          </a:cubicBezTo>
                          <a:cubicBezTo>
                            <a:pt x="366" y="1917"/>
                            <a:pt x="307" y="1913"/>
                            <a:pt x="269" y="1898"/>
                          </a:cubicBezTo>
                          <a:cubicBezTo>
                            <a:pt x="231" y="1883"/>
                            <a:pt x="205" y="1857"/>
                            <a:pt x="179" y="1814"/>
                          </a:cubicBezTo>
                          <a:cubicBezTo>
                            <a:pt x="153" y="1771"/>
                            <a:pt x="125" y="1710"/>
                            <a:pt x="113" y="1640"/>
                          </a:cubicBezTo>
                          <a:cubicBezTo>
                            <a:pt x="101" y="1570"/>
                            <a:pt x="103" y="1469"/>
                            <a:pt x="107" y="1394"/>
                          </a:cubicBezTo>
                          <a:cubicBezTo>
                            <a:pt x="111" y="1319"/>
                            <a:pt x="121" y="1244"/>
                            <a:pt x="137" y="1190"/>
                          </a:cubicBezTo>
                          <a:cubicBezTo>
                            <a:pt x="153" y="1136"/>
                            <a:pt x="172" y="1098"/>
                            <a:pt x="203" y="1070"/>
                          </a:cubicBezTo>
                          <a:cubicBezTo>
                            <a:pt x="234" y="1042"/>
                            <a:pt x="272" y="1021"/>
                            <a:pt x="323" y="1022"/>
                          </a:cubicBezTo>
                          <a:cubicBezTo>
                            <a:pt x="374" y="1023"/>
                            <a:pt x="461" y="1059"/>
                            <a:pt x="509" y="1076"/>
                          </a:cubicBezTo>
                          <a:cubicBezTo>
                            <a:pt x="557" y="1093"/>
                            <a:pt x="585" y="1120"/>
                            <a:pt x="611" y="1124"/>
                          </a:cubicBezTo>
                          <a:cubicBezTo>
                            <a:pt x="637" y="1128"/>
                            <a:pt x="657" y="1113"/>
                            <a:pt x="665" y="1100"/>
                          </a:cubicBezTo>
                          <a:cubicBezTo>
                            <a:pt x="673" y="1087"/>
                            <a:pt x="668" y="1062"/>
                            <a:pt x="659" y="1046"/>
                          </a:cubicBezTo>
                          <a:cubicBezTo>
                            <a:pt x="650" y="1030"/>
                            <a:pt x="638" y="1015"/>
                            <a:pt x="611" y="1004"/>
                          </a:cubicBezTo>
                          <a:cubicBezTo>
                            <a:pt x="584" y="993"/>
                            <a:pt x="545" y="998"/>
                            <a:pt x="497" y="980"/>
                          </a:cubicBezTo>
                          <a:cubicBezTo>
                            <a:pt x="449" y="962"/>
                            <a:pt x="367" y="946"/>
                            <a:pt x="323" y="896"/>
                          </a:cubicBezTo>
                          <a:cubicBezTo>
                            <a:pt x="279" y="846"/>
                            <a:pt x="252" y="760"/>
                            <a:pt x="233" y="680"/>
                          </a:cubicBezTo>
                          <a:cubicBezTo>
                            <a:pt x="214" y="600"/>
                            <a:pt x="195" y="501"/>
                            <a:pt x="209" y="416"/>
                          </a:cubicBezTo>
                          <a:cubicBezTo>
                            <a:pt x="223" y="331"/>
                            <a:pt x="271" y="221"/>
                            <a:pt x="317" y="170"/>
                          </a:cubicBezTo>
                          <a:cubicBezTo>
                            <a:pt x="363" y="119"/>
                            <a:pt x="435" y="111"/>
                            <a:pt x="485" y="110"/>
                          </a:cubicBezTo>
                          <a:cubicBezTo>
                            <a:pt x="535" y="109"/>
                            <a:pt x="580" y="134"/>
                            <a:pt x="617" y="164"/>
                          </a:cubicBezTo>
                          <a:cubicBezTo>
                            <a:pt x="654" y="194"/>
                            <a:pt x="687" y="246"/>
                            <a:pt x="707" y="290"/>
                          </a:cubicBezTo>
                          <a:cubicBezTo>
                            <a:pt x="727" y="334"/>
                            <a:pt x="726" y="376"/>
                            <a:pt x="737" y="428"/>
                          </a:cubicBezTo>
                          <a:cubicBezTo>
                            <a:pt x="748" y="480"/>
                            <a:pt x="761" y="576"/>
                            <a:pt x="773" y="602"/>
                          </a:cubicBezTo>
                          <a:cubicBezTo>
                            <a:pt x="785" y="628"/>
                            <a:pt x="807" y="597"/>
                            <a:pt x="809" y="584"/>
                          </a:cubicBezTo>
                          <a:cubicBezTo>
                            <a:pt x="811" y="571"/>
                            <a:pt x="787" y="569"/>
                            <a:pt x="785" y="530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13108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1428"/>
                    <a:ext cx="168" cy="246"/>
                  </a:xfrm>
                  <a:prstGeom prst="ellipse">
                    <a:avLst/>
                  </a:pr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31085" name="Freeform 13"/>
                  <p:cNvSpPr>
                    <a:spLocks/>
                  </p:cNvSpPr>
                  <p:nvPr/>
                </p:nvSpPr>
                <p:spPr bwMode="auto">
                  <a:xfrm>
                    <a:off x="2595" y="741"/>
                    <a:ext cx="266" cy="521"/>
                  </a:xfrm>
                  <a:custGeom>
                    <a:avLst/>
                    <a:gdLst>
                      <a:gd name="T0" fmla="*/ 3 w 266"/>
                      <a:gd name="T1" fmla="*/ 483 h 521"/>
                      <a:gd name="T2" fmla="*/ 27 w 266"/>
                      <a:gd name="T3" fmla="*/ 273 h 521"/>
                      <a:gd name="T4" fmla="*/ 111 w 266"/>
                      <a:gd name="T5" fmla="*/ 45 h 521"/>
                      <a:gd name="T6" fmla="*/ 183 w 266"/>
                      <a:gd name="T7" fmla="*/ 3 h 521"/>
                      <a:gd name="T8" fmla="*/ 237 w 266"/>
                      <a:gd name="T9" fmla="*/ 39 h 521"/>
                      <a:gd name="T10" fmla="*/ 261 w 266"/>
                      <a:gd name="T11" fmla="*/ 129 h 521"/>
                      <a:gd name="T12" fmla="*/ 207 w 266"/>
                      <a:gd name="T13" fmla="*/ 273 h 521"/>
                      <a:gd name="T14" fmla="*/ 105 w 266"/>
                      <a:gd name="T15" fmla="*/ 477 h 521"/>
                      <a:gd name="T16" fmla="*/ 45 w 266"/>
                      <a:gd name="T17" fmla="*/ 501 h 521"/>
                      <a:gd name="T18" fmla="*/ 3 w 266"/>
                      <a:gd name="T19" fmla="*/ 483 h 5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66" h="521">
                        <a:moveTo>
                          <a:pt x="3" y="483"/>
                        </a:moveTo>
                        <a:cubicBezTo>
                          <a:pt x="0" y="445"/>
                          <a:pt x="9" y="346"/>
                          <a:pt x="27" y="273"/>
                        </a:cubicBezTo>
                        <a:cubicBezTo>
                          <a:pt x="45" y="200"/>
                          <a:pt x="85" y="90"/>
                          <a:pt x="111" y="45"/>
                        </a:cubicBezTo>
                        <a:cubicBezTo>
                          <a:pt x="137" y="0"/>
                          <a:pt x="162" y="4"/>
                          <a:pt x="183" y="3"/>
                        </a:cubicBezTo>
                        <a:cubicBezTo>
                          <a:pt x="204" y="2"/>
                          <a:pt x="224" y="18"/>
                          <a:pt x="237" y="39"/>
                        </a:cubicBezTo>
                        <a:cubicBezTo>
                          <a:pt x="250" y="60"/>
                          <a:pt x="266" y="90"/>
                          <a:pt x="261" y="129"/>
                        </a:cubicBezTo>
                        <a:cubicBezTo>
                          <a:pt x="256" y="168"/>
                          <a:pt x="233" y="215"/>
                          <a:pt x="207" y="273"/>
                        </a:cubicBezTo>
                        <a:cubicBezTo>
                          <a:pt x="181" y="331"/>
                          <a:pt x="132" y="439"/>
                          <a:pt x="105" y="477"/>
                        </a:cubicBezTo>
                        <a:cubicBezTo>
                          <a:pt x="78" y="515"/>
                          <a:pt x="61" y="501"/>
                          <a:pt x="45" y="501"/>
                        </a:cubicBezTo>
                        <a:cubicBezTo>
                          <a:pt x="29" y="501"/>
                          <a:pt x="6" y="521"/>
                          <a:pt x="3" y="483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31086" name="Freeform 14"/>
                  <p:cNvSpPr>
                    <a:spLocks/>
                  </p:cNvSpPr>
                  <p:nvPr/>
                </p:nvSpPr>
                <p:spPr bwMode="auto">
                  <a:xfrm>
                    <a:off x="2672" y="1593"/>
                    <a:ext cx="392" cy="340"/>
                  </a:xfrm>
                  <a:custGeom>
                    <a:avLst/>
                    <a:gdLst>
                      <a:gd name="T0" fmla="*/ 100 w 392"/>
                      <a:gd name="T1" fmla="*/ 201 h 340"/>
                      <a:gd name="T2" fmla="*/ 16 w 392"/>
                      <a:gd name="T3" fmla="*/ 87 h 340"/>
                      <a:gd name="T4" fmla="*/ 4 w 392"/>
                      <a:gd name="T5" fmla="*/ 45 h 340"/>
                      <a:gd name="T6" fmla="*/ 28 w 392"/>
                      <a:gd name="T7" fmla="*/ 3 h 340"/>
                      <a:gd name="T8" fmla="*/ 130 w 392"/>
                      <a:gd name="T9" fmla="*/ 27 h 340"/>
                      <a:gd name="T10" fmla="*/ 250 w 392"/>
                      <a:gd name="T11" fmla="*/ 75 h 340"/>
                      <a:gd name="T12" fmla="*/ 364 w 392"/>
                      <a:gd name="T13" fmla="*/ 159 h 340"/>
                      <a:gd name="T14" fmla="*/ 388 w 392"/>
                      <a:gd name="T15" fmla="*/ 273 h 340"/>
                      <a:gd name="T16" fmla="*/ 340 w 392"/>
                      <a:gd name="T17" fmla="*/ 333 h 340"/>
                      <a:gd name="T18" fmla="*/ 244 w 392"/>
                      <a:gd name="T19" fmla="*/ 315 h 340"/>
                      <a:gd name="T20" fmla="*/ 100 w 392"/>
                      <a:gd name="T21" fmla="*/ 201 h 3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92" h="340">
                        <a:moveTo>
                          <a:pt x="100" y="201"/>
                        </a:moveTo>
                        <a:cubicBezTo>
                          <a:pt x="62" y="163"/>
                          <a:pt x="32" y="113"/>
                          <a:pt x="16" y="87"/>
                        </a:cubicBezTo>
                        <a:cubicBezTo>
                          <a:pt x="0" y="61"/>
                          <a:pt x="2" y="59"/>
                          <a:pt x="4" y="45"/>
                        </a:cubicBezTo>
                        <a:cubicBezTo>
                          <a:pt x="6" y="31"/>
                          <a:pt x="7" y="6"/>
                          <a:pt x="28" y="3"/>
                        </a:cubicBezTo>
                        <a:cubicBezTo>
                          <a:pt x="49" y="0"/>
                          <a:pt x="93" y="15"/>
                          <a:pt x="130" y="27"/>
                        </a:cubicBezTo>
                        <a:cubicBezTo>
                          <a:pt x="167" y="39"/>
                          <a:pt x="211" y="53"/>
                          <a:pt x="250" y="75"/>
                        </a:cubicBezTo>
                        <a:cubicBezTo>
                          <a:pt x="289" y="97"/>
                          <a:pt x="341" y="126"/>
                          <a:pt x="364" y="159"/>
                        </a:cubicBezTo>
                        <a:cubicBezTo>
                          <a:pt x="387" y="192"/>
                          <a:pt x="392" y="244"/>
                          <a:pt x="388" y="273"/>
                        </a:cubicBezTo>
                        <a:cubicBezTo>
                          <a:pt x="384" y="302"/>
                          <a:pt x="364" y="326"/>
                          <a:pt x="340" y="333"/>
                        </a:cubicBezTo>
                        <a:cubicBezTo>
                          <a:pt x="316" y="340"/>
                          <a:pt x="282" y="336"/>
                          <a:pt x="244" y="315"/>
                        </a:cubicBezTo>
                        <a:cubicBezTo>
                          <a:pt x="206" y="294"/>
                          <a:pt x="138" y="239"/>
                          <a:pt x="100" y="20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31087" name="Freeform 15"/>
                  <p:cNvSpPr>
                    <a:spLocks/>
                  </p:cNvSpPr>
                  <p:nvPr/>
                </p:nvSpPr>
                <p:spPr bwMode="auto">
                  <a:xfrm>
                    <a:off x="2412" y="1929"/>
                    <a:ext cx="151" cy="558"/>
                  </a:xfrm>
                  <a:custGeom>
                    <a:avLst/>
                    <a:gdLst>
                      <a:gd name="T0" fmla="*/ 18 w 151"/>
                      <a:gd name="T1" fmla="*/ 165 h 558"/>
                      <a:gd name="T2" fmla="*/ 42 w 151"/>
                      <a:gd name="T3" fmla="*/ 39 h 558"/>
                      <a:gd name="T4" fmla="*/ 66 w 151"/>
                      <a:gd name="T5" fmla="*/ 3 h 558"/>
                      <a:gd name="T6" fmla="*/ 108 w 151"/>
                      <a:gd name="T7" fmla="*/ 27 h 558"/>
                      <a:gd name="T8" fmla="*/ 138 w 151"/>
                      <a:gd name="T9" fmla="*/ 165 h 558"/>
                      <a:gd name="T10" fmla="*/ 144 w 151"/>
                      <a:gd name="T11" fmla="*/ 423 h 558"/>
                      <a:gd name="T12" fmla="*/ 96 w 151"/>
                      <a:gd name="T13" fmla="*/ 543 h 558"/>
                      <a:gd name="T14" fmla="*/ 24 w 151"/>
                      <a:gd name="T15" fmla="*/ 513 h 558"/>
                      <a:gd name="T16" fmla="*/ 0 w 151"/>
                      <a:gd name="T17" fmla="*/ 315 h 558"/>
                      <a:gd name="T18" fmla="*/ 18 w 151"/>
                      <a:gd name="T19" fmla="*/ 165 h 5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51" h="558">
                        <a:moveTo>
                          <a:pt x="18" y="165"/>
                        </a:moveTo>
                        <a:cubicBezTo>
                          <a:pt x="25" y="119"/>
                          <a:pt x="34" y="66"/>
                          <a:pt x="42" y="39"/>
                        </a:cubicBezTo>
                        <a:cubicBezTo>
                          <a:pt x="50" y="12"/>
                          <a:pt x="55" y="5"/>
                          <a:pt x="66" y="3"/>
                        </a:cubicBezTo>
                        <a:cubicBezTo>
                          <a:pt x="77" y="1"/>
                          <a:pt x="96" y="0"/>
                          <a:pt x="108" y="27"/>
                        </a:cubicBezTo>
                        <a:cubicBezTo>
                          <a:pt x="120" y="54"/>
                          <a:pt x="132" y="99"/>
                          <a:pt x="138" y="165"/>
                        </a:cubicBezTo>
                        <a:cubicBezTo>
                          <a:pt x="144" y="231"/>
                          <a:pt x="151" y="360"/>
                          <a:pt x="144" y="423"/>
                        </a:cubicBezTo>
                        <a:cubicBezTo>
                          <a:pt x="137" y="486"/>
                          <a:pt x="116" y="528"/>
                          <a:pt x="96" y="543"/>
                        </a:cubicBezTo>
                        <a:cubicBezTo>
                          <a:pt x="76" y="558"/>
                          <a:pt x="40" y="551"/>
                          <a:pt x="24" y="513"/>
                        </a:cubicBezTo>
                        <a:cubicBezTo>
                          <a:pt x="8" y="475"/>
                          <a:pt x="0" y="372"/>
                          <a:pt x="0" y="315"/>
                        </a:cubicBezTo>
                        <a:cubicBezTo>
                          <a:pt x="0" y="258"/>
                          <a:pt x="11" y="211"/>
                          <a:pt x="18" y="165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31088" name="Freeform 16"/>
                  <p:cNvSpPr>
                    <a:spLocks/>
                  </p:cNvSpPr>
                  <p:nvPr/>
                </p:nvSpPr>
                <p:spPr bwMode="auto">
                  <a:xfrm>
                    <a:off x="1907" y="1589"/>
                    <a:ext cx="392" cy="253"/>
                  </a:xfrm>
                  <a:custGeom>
                    <a:avLst/>
                    <a:gdLst>
                      <a:gd name="T0" fmla="*/ 175 w 392"/>
                      <a:gd name="T1" fmla="*/ 61 h 253"/>
                      <a:gd name="T2" fmla="*/ 307 w 392"/>
                      <a:gd name="T3" fmla="*/ 19 h 253"/>
                      <a:gd name="T4" fmla="*/ 367 w 392"/>
                      <a:gd name="T5" fmla="*/ 7 h 253"/>
                      <a:gd name="T6" fmla="*/ 385 w 392"/>
                      <a:gd name="T7" fmla="*/ 61 h 253"/>
                      <a:gd name="T8" fmla="*/ 325 w 392"/>
                      <a:gd name="T9" fmla="*/ 133 h 253"/>
                      <a:gd name="T10" fmla="*/ 193 w 392"/>
                      <a:gd name="T11" fmla="*/ 223 h 253"/>
                      <a:gd name="T12" fmla="*/ 37 w 392"/>
                      <a:gd name="T13" fmla="*/ 247 h 253"/>
                      <a:gd name="T14" fmla="*/ 1 w 392"/>
                      <a:gd name="T15" fmla="*/ 187 h 253"/>
                      <a:gd name="T16" fmla="*/ 43 w 392"/>
                      <a:gd name="T17" fmla="*/ 115 h 253"/>
                      <a:gd name="T18" fmla="*/ 175 w 392"/>
                      <a:gd name="T19" fmla="*/ 61 h 2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92" h="253">
                        <a:moveTo>
                          <a:pt x="175" y="61"/>
                        </a:moveTo>
                        <a:cubicBezTo>
                          <a:pt x="219" y="45"/>
                          <a:pt x="275" y="28"/>
                          <a:pt x="307" y="19"/>
                        </a:cubicBezTo>
                        <a:cubicBezTo>
                          <a:pt x="339" y="10"/>
                          <a:pt x="354" y="0"/>
                          <a:pt x="367" y="7"/>
                        </a:cubicBezTo>
                        <a:cubicBezTo>
                          <a:pt x="380" y="14"/>
                          <a:pt x="392" y="40"/>
                          <a:pt x="385" y="61"/>
                        </a:cubicBezTo>
                        <a:cubicBezTo>
                          <a:pt x="378" y="82"/>
                          <a:pt x="357" y="106"/>
                          <a:pt x="325" y="133"/>
                        </a:cubicBezTo>
                        <a:cubicBezTo>
                          <a:pt x="293" y="160"/>
                          <a:pt x="241" y="204"/>
                          <a:pt x="193" y="223"/>
                        </a:cubicBezTo>
                        <a:cubicBezTo>
                          <a:pt x="145" y="242"/>
                          <a:pt x="69" y="253"/>
                          <a:pt x="37" y="247"/>
                        </a:cubicBezTo>
                        <a:cubicBezTo>
                          <a:pt x="5" y="241"/>
                          <a:pt x="0" y="209"/>
                          <a:pt x="1" y="187"/>
                        </a:cubicBezTo>
                        <a:cubicBezTo>
                          <a:pt x="2" y="165"/>
                          <a:pt x="15" y="136"/>
                          <a:pt x="43" y="115"/>
                        </a:cubicBezTo>
                        <a:cubicBezTo>
                          <a:pt x="71" y="94"/>
                          <a:pt x="131" y="77"/>
                          <a:pt x="175" y="6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31089" name="Freeform 17"/>
                  <p:cNvSpPr>
                    <a:spLocks/>
                  </p:cNvSpPr>
                  <p:nvPr/>
                </p:nvSpPr>
                <p:spPr bwMode="auto">
                  <a:xfrm>
                    <a:off x="2094" y="930"/>
                    <a:ext cx="238" cy="386"/>
                  </a:xfrm>
                  <a:custGeom>
                    <a:avLst/>
                    <a:gdLst>
                      <a:gd name="T0" fmla="*/ 78 w 238"/>
                      <a:gd name="T1" fmla="*/ 270 h 386"/>
                      <a:gd name="T2" fmla="*/ 24 w 238"/>
                      <a:gd name="T3" fmla="*/ 192 h 386"/>
                      <a:gd name="T4" fmla="*/ 0 w 238"/>
                      <a:gd name="T5" fmla="*/ 96 h 386"/>
                      <a:gd name="T6" fmla="*/ 24 w 238"/>
                      <a:gd name="T7" fmla="*/ 12 h 386"/>
                      <a:gd name="T8" fmla="*/ 120 w 238"/>
                      <a:gd name="T9" fmla="*/ 24 h 386"/>
                      <a:gd name="T10" fmla="*/ 180 w 238"/>
                      <a:gd name="T11" fmla="*/ 132 h 386"/>
                      <a:gd name="T12" fmla="*/ 234 w 238"/>
                      <a:gd name="T13" fmla="*/ 306 h 386"/>
                      <a:gd name="T14" fmla="*/ 204 w 238"/>
                      <a:gd name="T15" fmla="*/ 378 h 386"/>
                      <a:gd name="T16" fmla="*/ 168 w 238"/>
                      <a:gd name="T17" fmla="*/ 354 h 386"/>
                      <a:gd name="T18" fmla="*/ 78 w 238"/>
                      <a:gd name="T19" fmla="*/ 270 h 3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8" h="386">
                        <a:moveTo>
                          <a:pt x="78" y="270"/>
                        </a:moveTo>
                        <a:cubicBezTo>
                          <a:pt x="54" y="243"/>
                          <a:pt x="37" y="221"/>
                          <a:pt x="24" y="192"/>
                        </a:cubicBezTo>
                        <a:cubicBezTo>
                          <a:pt x="11" y="163"/>
                          <a:pt x="0" y="126"/>
                          <a:pt x="0" y="96"/>
                        </a:cubicBezTo>
                        <a:cubicBezTo>
                          <a:pt x="0" y="66"/>
                          <a:pt x="4" y="24"/>
                          <a:pt x="24" y="12"/>
                        </a:cubicBezTo>
                        <a:cubicBezTo>
                          <a:pt x="44" y="0"/>
                          <a:pt x="94" y="4"/>
                          <a:pt x="120" y="24"/>
                        </a:cubicBezTo>
                        <a:cubicBezTo>
                          <a:pt x="146" y="44"/>
                          <a:pt x="161" y="85"/>
                          <a:pt x="180" y="132"/>
                        </a:cubicBezTo>
                        <a:cubicBezTo>
                          <a:pt x="199" y="179"/>
                          <a:pt x="230" y="265"/>
                          <a:pt x="234" y="306"/>
                        </a:cubicBezTo>
                        <a:cubicBezTo>
                          <a:pt x="238" y="347"/>
                          <a:pt x="215" y="370"/>
                          <a:pt x="204" y="378"/>
                        </a:cubicBezTo>
                        <a:cubicBezTo>
                          <a:pt x="193" y="386"/>
                          <a:pt x="190" y="372"/>
                          <a:pt x="168" y="354"/>
                        </a:cubicBezTo>
                        <a:cubicBezTo>
                          <a:pt x="146" y="336"/>
                          <a:pt x="102" y="297"/>
                          <a:pt x="78" y="270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pic>
              <p:nvPicPr>
                <p:cNvPr id="131090" name="Picture 18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14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091" name="Picture 19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4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092" name="Picture 20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24" y="33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093" name="Picture 21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76" y="57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094" name="Picture 22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52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095" name="Picture 23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72" y="76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096" name="Picture 24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0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097" name="Picture 25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24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131098" name="Group 26"/>
              <p:cNvGrpSpPr>
                <a:grpSpLocks/>
              </p:cNvGrpSpPr>
              <p:nvPr userDrawn="1"/>
            </p:nvGrpSpPr>
            <p:grpSpPr bwMode="auto">
              <a:xfrm>
                <a:off x="4944" y="1008"/>
                <a:ext cx="522" cy="2967"/>
                <a:chOff x="4944" y="1008"/>
                <a:chExt cx="522" cy="2967"/>
              </a:xfrm>
            </p:grpSpPr>
            <p:pic>
              <p:nvPicPr>
                <p:cNvPr id="131099" name="Picture 27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10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00" name="Picture 28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84" y="1200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01" name="Picture 29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158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02" name="Picture 30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172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03" name="Picture 31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40" y="182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04" name="Picture 32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88" y="201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05" name="Picture 33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206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06" name="Picture 34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235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07" name="Picture 35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22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08" name="Picture 36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244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09" name="Picture 37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25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10" name="Picture 38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13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11" name="Picture 39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44" y="273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12" name="Picture 40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07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13" name="Picture 41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331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14" name="Picture 42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4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15" name="Picture 43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88" y="355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16" name="Picture 44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7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17" name="Picture 45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84" y="369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sp>
          <p:nvSpPr>
            <p:cNvPr id="131118" name="Freeform 46"/>
            <p:cNvSpPr>
              <a:spLocks/>
            </p:cNvSpPr>
            <p:nvPr/>
          </p:nvSpPr>
          <p:spPr bwMode="auto">
            <a:xfrm>
              <a:off x="5010" y="3092"/>
              <a:ext cx="750" cy="1222"/>
            </a:xfrm>
            <a:custGeom>
              <a:avLst/>
              <a:gdLst>
                <a:gd name="T0" fmla="*/ 372 w 750"/>
                <a:gd name="T1" fmla="*/ 154 h 1222"/>
                <a:gd name="T2" fmla="*/ 378 w 750"/>
                <a:gd name="T3" fmla="*/ 412 h 1222"/>
                <a:gd name="T4" fmla="*/ 312 w 750"/>
                <a:gd name="T5" fmla="*/ 724 h 1222"/>
                <a:gd name="T6" fmla="*/ 138 w 750"/>
                <a:gd name="T7" fmla="*/ 928 h 1222"/>
                <a:gd name="T8" fmla="*/ 0 w 750"/>
                <a:gd name="T9" fmla="*/ 976 h 1222"/>
                <a:gd name="T10" fmla="*/ 0 w 750"/>
                <a:gd name="T11" fmla="*/ 1222 h 1222"/>
                <a:gd name="T12" fmla="*/ 750 w 750"/>
                <a:gd name="T13" fmla="*/ 1222 h 1222"/>
                <a:gd name="T14" fmla="*/ 750 w 750"/>
                <a:gd name="T15" fmla="*/ 178 h 1222"/>
                <a:gd name="T16" fmla="*/ 372 w 750"/>
                <a:gd name="T17" fmla="*/ 154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222">
                  <a:moveTo>
                    <a:pt x="372" y="154"/>
                  </a:moveTo>
                  <a:cubicBezTo>
                    <a:pt x="309" y="193"/>
                    <a:pt x="388" y="317"/>
                    <a:pt x="378" y="412"/>
                  </a:cubicBezTo>
                  <a:cubicBezTo>
                    <a:pt x="368" y="507"/>
                    <a:pt x="352" y="638"/>
                    <a:pt x="312" y="724"/>
                  </a:cubicBezTo>
                  <a:cubicBezTo>
                    <a:pt x="272" y="810"/>
                    <a:pt x="190" y="886"/>
                    <a:pt x="138" y="928"/>
                  </a:cubicBezTo>
                  <a:cubicBezTo>
                    <a:pt x="86" y="970"/>
                    <a:pt x="23" y="927"/>
                    <a:pt x="0" y="976"/>
                  </a:cubicBezTo>
                  <a:lnTo>
                    <a:pt x="0" y="1222"/>
                  </a:lnTo>
                  <a:lnTo>
                    <a:pt x="750" y="1222"/>
                  </a:lnTo>
                  <a:lnTo>
                    <a:pt x="750" y="178"/>
                  </a:lnTo>
                  <a:cubicBezTo>
                    <a:pt x="687" y="0"/>
                    <a:pt x="451" y="159"/>
                    <a:pt x="372" y="15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19" name="Freeform 47"/>
            <p:cNvSpPr>
              <a:spLocks/>
            </p:cNvSpPr>
            <p:nvPr/>
          </p:nvSpPr>
          <p:spPr bwMode="auto">
            <a:xfrm>
              <a:off x="5001" y="3060"/>
              <a:ext cx="768" cy="1260"/>
            </a:xfrm>
            <a:custGeom>
              <a:avLst/>
              <a:gdLst>
                <a:gd name="T0" fmla="*/ 0 w 768"/>
                <a:gd name="T1" fmla="*/ 1260 h 1260"/>
                <a:gd name="T2" fmla="*/ 0 w 768"/>
                <a:gd name="T3" fmla="*/ 1134 h 1260"/>
                <a:gd name="T4" fmla="*/ 210 w 768"/>
                <a:gd name="T5" fmla="*/ 1032 h 1260"/>
                <a:gd name="T6" fmla="*/ 324 w 768"/>
                <a:gd name="T7" fmla="*/ 918 h 1260"/>
                <a:gd name="T8" fmla="*/ 414 w 768"/>
                <a:gd name="T9" fmla="*/ 714 h 1260"/>
                <a:gd name="T10" fmla="*/ 450 w 768"/>
                <a:gd name="T11" fmla="*/ 456 h 1260"/>
                <a:gd name="T12" fmla="*/ 438 w 768"/>
                <a:gd name="T13" fmla="*/ 258 h 1260"/>
                <a:gd name="T14" fmla="*/ 684 w 768"/>
                <a:gd name="T15" fmla="*/ 0 h 1260"/>
                <a:gd name="T16" fmla="*/ 768 w 768"/>
                <a:gd name="T17" fmla="*/ 18 h 1260"/>
                <a:gd name="T18" fmla="*/ 768 w 768"/>
                <a:gd name="T19" fmla="*/ 1254 h 1260"/>
                <a:gd name="T20" fmla="*/ 0 w 768"/>
                <a:gd name="T21" fmla="*/ 1260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8" h="1260">
                  <a:moveTo>
                    <a:pt x="0" y="1260"/>
                  </a:moveTo>
                  <a:lnTo>
                    <a:pt x="0" y="1134"/>
                  </a:lnTo>
                  <a:lnTo>
                    <a:pt x="210" y="1032"/>
                  </a:lnTo>
                  <a:lnTo>
                    <a:pt x="324" y="918"/>
                  </a:lnTo>
                  <a:lnTo>
                    <a:pt x="414" y="714"/>
                  </a:lnTo>
                  <a:lnTo>
                    <a:pt x="450" y="456"/>
                  </a:lnTo>
                  <a:lnTo>
                    <a:pt x="438" y="258"/>
                  </a:lnTo>
                  <a:lnTo>
                    <a:pt x="684" y="0"/>
                  </a:lnTo>
                  <a:lnTo>
                    <a:pt x="768" y="18"/>
                  </a:lnTo>
                  <a:lnTo>
                    <a:pt x="768" y="1254"/>
                  </a:lnTo>
                  <a:lnTo>
                    <a:pt x="0" y="126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20" name="Freeform 48"/>
            <p:cNvSpPr>
              <a:spLocks/>
            </p:cNvSpPr>
            <p:nvPr/>
          </p:nvSpPr>
          <p:spPr bwMode="auto">
            <a:xfrm>
              <a:off x="4994" y="1775"/>
              <a:ext cx="776" cy="2543"/>
            </a:xfrm>
            <a:custGeom>
              <a:avLst/>
              <a:gdLst>
                <a:gd name="T0" fmla="*/ 550 w 776"/>
                <a:gd name="T1" fmla="*/ 115 h 2543"/>
                <a:gd name="T2" fmla="*/ 460 w 776"/>
                <a:gd name="T3" fmla="*/ 529 h 2543"/>
                <a:gd name="T4" fmla="*/ 298 w 776"/>
                <a:gd name="T5" fmla="*/ 925 h 2543"/>
                <a:gd name="T6" fmla="*/ 76 w 776"/>
                <a:gd name="T7" fmla="*/ 1267 h 2543"/>
                <a:gd name="T8" fmla="*/ 4 w 776"/>
                <a:gd name="T9" fmla="*/ 1339 h 2543"/>
                <a:gd name="T10" fmla="*/ 100 w 776"/>
                <a:gd name="T11" fmla="*/ 1351 h 2543"/>
                <a:gd name="T12" fmla="*/ 286 w 776"/>
                <a:gd name="T13" fmla="*/ 1399 h 2543"/>
                <a:gd name="T14" fmla="*/ 394 w 776"/>
                <a:gd name="T15" fmla="*/ 1525 h 2543"/>
                <a:gd name="T16" fmla="*/ 478 w 776"/>
                <a:gd name="T17" fmla="*/ 1705 h 2543"/>
                <a:gd name="T18" fmla="*/ 478 w 776"/>
                <a:gd name="T19" fmla="*/ 1969 h 2543"/>
                <a:gd name="T20" fmla="*/ 370 w 776"/>
                <a:gd name="T21" fmla="*/ 2263 h 2543"/>
                <a:gd name="T22" fmla="*/ 124 w 776"/>
                <a:gd name="T23" fmla="*/ 2479 h 2543"/>
                <a:gd name="T24" fmla="*/ 22 w 776"/>
                <a:gd name="T25" fmla="*/ 2515 h 2543"/>
                <a:gd name="T26" fmla="*/ 196 w 776"/>
                <a:gd name="T27" fmla="*/ 2533 h 2543"/>
                <a:gd name="T28" fmla="*/ 388 w 776"/>
                <a:gd name="T29" fmla="*/ 2455 h 2543"/>
                <a:gd name="T30" fmla="*/ 502 w 776"/>
                <a:gd name="T31" fmla="*/ 2299 h 2543"/>
                <a:gd name="T32" fmla="*/ 598 w 776"/>
                <a:gd name="T33" fmla="*/ 2197 h 2543"/>
                <a:gd name="T34" fmla="*/ 694 w 776"/>
                <a:gd name="T35" fmla="*/ 2197 h 2543"/>
                <a:gd name="T36" fmla="*/ 742 w 776"/>
                <a:gd name="T37" fmla="*/ 2230 h 2543"/>
                <a:gd name="T38" fmla="*/ 712 w 776"/>
                <a:gd name="T39" fmla="*/ 2137 h 2543"/>
                <a:gd name="T40" fmla="*/ 664 w 776"/>
                <a:gd name="T41" fmla="*/ 1807 h 2543"/>
                <a:gd name="T42" fmla="*/ 670 w 776"/>
                <a:gd name="T43" fmla="*/ 1561 h 2543"/>
                <a:gd name="T44" fmla="*/ 718 w 776"/>
                <a:gd name="T45" fmla="*/ 1393 h 2543"/>
                <a:gd name="T46" fmla="*/ 748 w 776"/>
                <a:gd name="T47" fmla="*/ 1219 h 2543"/>
                <a:gd name="T48" fmla="*/ 550 w 776"/>
                <a:gd name="T49" fmla="*/ 115 h 2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76" h="2543">
                  <a:moveTo>
                    <a:pt x="550" y="115"/>
                  </a:moveTo>
                  <a:cubicBezTo>
                    <a:pt x="502" y="0"/>
                    <a:pt x="502" y="394"/>
                    <a:pt x="460" y="529"/>
                  </a:cubicBezTo>
                  <a:cubicBezTo>
                    <a:pt x="418" y="664"/>
                    <a:pt x="362" y="802"/>
                    <a:pt x="298" y="925"/>
                  </a:cubicBezTo>
                  <a:cubicBezTo>
                    <a:pt x="234" y="1048"/>
                    <a:pt x="125" y="1198"/>
                    <a:pt x="76" y="1267"/>
                  </a:cubicBezTo>
                  <a:cubicBezTo>
                    <a:pt x="27" y="1336"/>
                    <a:pt x="0" y="1325"/>
                    <a:pt x="4" y="1339"/>
                  </a:cubicBezTo>
                  <a:cubicBezTo>
                    <a:pt x="8" y="1353"/>
                    <a:pt x="53" y="1341"/>
                    <a:pt x="100" y="1351"/>
                  </a:cubicBezTo>
                  <a:cubicBezTo>
                    <a:pt x="147" y="1361"/>
                    <a:pt x="237" y="1370"/>
                    <a:pt x="286" y="1399"/>
                  </a:cubicBezTo>
                  <a:cubicBezTo>
                    <a:pt x="335" y="1428"/>
                    <a:pt x="362" y="1474"/>
                    <a:pt x="394" y="1525"/>
                  </a:cubicBezTo>
                  <a:cubicBezTo>
                    <a:pt x="426" y="1576"/>
                    <a:pt x="464" y="1631"/>
                    <a:pt x="478" y="1705"/>
                  </a:cubicBezTo>
                  <a:cubicBezTo>
                    <a:pt x="492" y="1779"/>
                    <a:pt x="496" y="1876"/>
                    <a:pt x="478" y="1969"/>
                  </a:cubicBezTo>
                  <a:cubicBezTo>
                    <a:pt x="460" y="2062"/>
                    <a:pt x="429" y="2178"/>
                    <a:pt x="370" y="2263"/>
                  </a:cubicBezTo>
                  <a:cubicBezTo>
                    <a:pt x="311" y="2348"/>
                    <a:pt x="238" y="2428"/>
                    <a:pt x="124" y="2479"/>
                  </a:cubicBezTo>
                  <a:cubicBezTo>
                    <a:pt x="66" y="2521"/>
                    <a:pt x="10" y="2506"/>
                    <a:pt x="22" y="2515"/>
                  </a:cubicBezTo>
                  <a:cubicBezTo>
                    <a:pt x="34" y="2524"/>
                    <a:pt x="135" y="2543"/>
                    <a:pt x="196" y="2533"/>
                  </a:cubicBezTo>
                  <a:cubicBezTo>
                    <a:pt x="257" y="2523"/>
                    <a:pt x="337" y="2494"/>
                    <a:pt x="388" y="2455"/>
                  </a:cubicBezTo>
                  <a:cubicBezTo>
                    <a:pt x="439" y="2416"/>
                    <a:pt x="467" y="2342"/>
                    <a:pt x="502" y="2299"/>
                  </a:cubicBezTo>
                  <a:cubicBezTo>
                    <a:pt x="537" y="2256"/>
                    <a:pt x="566" y="2214"/>
                    <a:pt x="598" y="2197"/>
                  </a:cubicBezTo>
                  <a:cubicBezTo>
                    <a:pt x="630" y="2180"/>
                    <a:pt x="670" y="2191"/>
                    <a:pt x="694" y="2197"/>
                  </a:cubicBezTo>
                  <a:cubicBezTo>
                    <a:pt x="718" y="2203"/>
                    <a:pt x="739" y="2240"/>
                    <a:pt x="742" y="2230"/>
                  </a:cubicBezTo>
                  <a:cubicBezTo>
                    <a:pt x="745" y="2220"/>
                    <a:pt x="725" y="2207"/>
                    <a:pt x="712" y="2137"/>
                  </a:cubicBezTo>
                  <a:cubicBezTo>
                    <a:pt x="699" y="2067"/>
                    <a:pt x="671" y="1903"/>
                    <a:pt x="664" y="1807"/>
                  </a:cubicBezTo>
                  <a:cubicBezTo>
                    <a:pt x="657" y="1711"/>
                    <a:pt x="661" y="1630"/>
                    <a:pt x="670" y="1561"/>
                  </a:cubicBezTo>
                  <a:cubicBezTo>
                    <a:pt x="679" y="1492"/>
                    <a:pt x="705" y="1450"/>
                    <a:pt x="718" y="1393"/>
                  </a:cubicBezTo>
                  <a:cubicBezTo>
                    <a:pt x="731" y="1336"/>
                    <a:pt x="776" y="1427"/>
                    <a:pt x="748" y="1219"/>
                  </a:cubicBezTo>
                  <a:cubicBezTo>
                    <a:pt x="720" y="1011"/>
                    <a:pt x="598" y="230"/>
                    <a:pt x="550" y="11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21" name="Freeform 49" descr="kimonopat1"/>
            <p:cNvSpPr>
              <a:spLocks/>
            </p:cNvSpPr>
            <p:nvPr/>
          </p:nvSpPr>
          <p:spPr bwMode="auto">
            <a:xfrm>
              <a:off x="5046" y="2229"/>
              <a:ext cx="617" cy="1376"/>
            </a:xfrm>
            <a:custGeom>
              <a:avLst/>
              <a:gdLst>
                <a:gd name="T0" fmla="*/ 486 w 617"/>
                <a:gd name="T1" fmla="*/ 3 h 1376"/>
                <a:gd name="T2" fmla="*/ 402 w 617"/>
                <a:gd name="T3" fmla="*/ 381 h 1376"/>
                <a:gd name="T4" fmla="*/ 216 w 617"/>
                <a:gd name="T5" fmla="*/ 777 h 1376"/>
                <a:gd name="T6" fmla="*/ 0 w 617"/>
                <a:gd name="T7" fmla="*/ 1119 h 1376"/>
                <a:gd name="T8" fmla="*/ 102 w 617"/>
                <a:gd name="T9" fmla="*/ 1101 h 1376"/>
                <a:gd name="T10" fmla="*/ 282 w 617"/>
                <a:gd name="T11" fmla="*/ 1119 h 1376"/>
                <a:gd name="T12" fmla="*/ 378 w 617"/>
                <a:gd name="T13" fmla="*/ 1185 h 1376"/>
                <a:gd name="T14" fmla="*/ 432 w 617"/>
                <a:gd name="T15" fmla="*/ 1269 h 1376"/>
                <a:gd name="T16" fmla="*/ 444 w 617"/>
                <a:gd name="T17" fmla="*/ 1365 h 1376"/>
                <a:gd name="T18" fmla="*/ 498 w 617"/>
                <a:gd name="T19" fmla="*/ 1203 h 1376"/>
                <a:gd name="T20" fmla="*/ 564 w 617"/>
                <a:gd name="T21" fmla="*/ 825 h 1376"/>
                <a:gd name="T22" fmla="*/ 606 w 617"/>
                <a:gd name="T23" fmla="*/ 363 h 1376"/>
                <a:gd name="T24" fmla="*/ 486 w 617"/>
                <a:gd name="T25" fmla="*/ 3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7" h="1376">
                  <a:moveTo>
                    <a:pt x="486" y="3"/>
                  </a:moveTo>
                  <a:cubicBezTo>
                    <a:pt x="452" y="6"/>
                    <a:pt x="447" y="252"/>
                    <a:pt x="402" y="381"/>
                  </a:cubicBezTo>
                  <a:cubicBezTo>
                    <a:pt x="357" y="510"/>
                    <a:pt x="283" y="654"/>
                    <a:pt x="216" y="777"/>
                  </a:cubicBezTo>
                  <a:cubicBezTo>
                    <a:pt x="149" y="900"/>
                    <a:pt x="19" y="1065"/>
                    <a:pt x="0" y="1119"/>
                  </a:cubicBezTo>
                  <a:cubicBezTo>
                    <a:pt x="48" y="1119"/>
                    <a:pt x="55" y="1101"/>
                    <a:pt x="102" y="1101"/>
                  </a:cubicBezTo>
                  <a:cubicBezTo>
                    <a:pt x="149" y="1101"/>
                    <a:pt x="236" y="1105"/>
                    <a:pt x="282" y="1119"/>
                  </a:cubicBezTo>
                  <a:cubicBezTo>
                    <a:pt x="328" y="1133"/>
                    <a:pt x="353" y="1160"/>
                    <a:pt x="378" y="1185"/>
                  </a:cubicBezTo>
                  <a:cubicBezTo>
                    <a:pt x="403" y="1210"/>
                    <a:pt x="421" y="1239"/>
                    <a:pt x="432" y="1269"/>
                  </a:cubicBezTo>
                  <a:cubicBezTo>
                    <a:pt x="443" y="1299"/>
                    <a:pt x="433" y="1376"/>
                    <a:pt x="444" y="1365"/>
                  </a:cubicBezTo>
                  <a:cubicBezTo>
                    <a:pt x="455" y="1354"/>
                    <a:pt x="478" y="1293"/>
                    <a:pt x="498" y="1203"/>
                  </a:cubicBezTo>
                  <a:cubicBezTo>
                    <a:pt x="518" y="1113"/>
                    <a:pt x="546" y="965"/>
                    <a:pt x="564" y="825"/>
                  </a:cubicBezTo>
                  <a:cubicBezTo>
                    <a:pt x="582" y="685"/>
                    <a:pt x="617" y="496"/>
                    <a:pt x="606" y="363"/>
                  </a:cubicBezTo>
                  <a:cubicBezTo>
                    <a:pt x="595" y="230"/>
                    <a:pt x="520" y="0"/>
                    <a:pt x="486" y="3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22" name="Freeform 50" descr="kimonopat1"/>
            <p:cNvSpPr>
              <a:spLocks/>
            </p:cNvSpPr>
            <p:nvPr/>
          </p:nvSpPr>
          <p:spPr bwMode="auto">
            <a:xfrm>
              <a:off x="5193" y="269"/>
              <a:ext cx="576" cy="3180"/>
            </a:xfrm>
            <a:custGeom>
              <a:avLst/>
              <a:gdLst>
                <a:gd name="T0" fmla="*/ 42 w 576"/>
                <a:gd name="T1" fmla="*/ 61 h 3180"/>
                <a:gd name="T2" fmla="*/ 156 w 576"/>
                <a:gd name="T3" fmla="*/ 517 h 3180"/>
                <a:gd name="T4" fmla="*/ 288 w 576"/>
                <a:gd name="T5" fmla="*/ 991 h 3180"/>
                <a:gd name="T6" fmla="*/ 414 w 576"/>
                <a:gd name="T7" fmla="*/ 1435 h 3180"/>
                <a:gd name="T8" fmla="*/ 576 w 576"/>
                <a:gd name="T9" fmla="*/ 1807 h 3180"/>
                <a:gd name="T10" fmla="*/ 576 w 576"/>
                <a:gd name="T11" fmla="*/ 3055 h 3180"/>
                <a:gd name="T12" fmla="*/ 414 w 576"/>
                <a:gd name="T13" fmla="*/ 2557 h 3180"/>
                <a:gd name="T14" fmla="*/ 252 w 576"/>
                <a:gd name="T15" fmla="*/ 1765 h 3180"/>
                <a:gd name="T16" fmla="*/ 126 w 576"/>
                <a:gd name="T17" fmla="*/ 961 h 3180"/>
                <a:gd name="T18" fmla="*/ 12 w 576"/>
                <a:gd name="T19" fmla="*/ 151 h 3180"/>
                <a:gd name="T20" fmla="*/ 42 w 576"/>
                <a:gd name="T21" fmla="*/ 61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6" h="3180">
                  <a:moveTo>
                    <a:pt x="42" y="61"/>
                  </a:moveTo>
                  <a:cubicBezTo>
                    <a:pt x="66" y="122"/>
                    <a:pt x="115" y="362"/>
                    <a:pt x="156" y="517"/>
                  </a:cubicBezTo>
                  <a:cubicBezTo>
                    <a:pt x="197" y="672"/>
                    <a:pt x="245" y="838"/>
                    <a:pt x="288" y="991"/>
                  </a:cubicBezTo>
                  <a:cubicBezTo>
                    <a:pt x="331" y="1144"/>
                    <a:pt x="366" y="1299"/>
                    <a:pt x="414" y="1435"/>
                  </a:cubicBezTo>
                  <a:cubicBezTo>
                    <a:pt x="462" y="1571"/>
                    <a:pt x="549" y="1537"/>
                    <a:pt x="576" y="1807"/>
                  </a:cubicBezTo>
                  <a:lnTo>
                    <a:pt x="576" y="3055"/>
                  </a:lnTo>
                  <a:cubicBezTo>
                    <a:pt x="549" y="3180"/>
                    <a:pt x="468" y="2772"/>
                    <a:pt x="414" y="2557"/>
                  </a:cubicBezTo>
                  <a:cubicBezTo>
                    <a:pt x="360" y="2342"/>
                    <a:pt x="300" y="2031"/>
                    <a:pt x="252" y="1765"/>
                  </a:cubicBezTo>
                  <a:cubicBezTo>
                    <a:pt x="204" y="1499"/>
                    <a:pt x="166" y="1230"/>
                    <a:pt x="126" y="961"/>
                  </a:cubicBezTo>
                  <a:cubicBezTo>
                    <a:pt x="86" y="692"/>
                    <a:pt x="24" y="299"/>
                    <a:pt x="12" y="151"/>
                  </a:cubicBezTo>
                  <a:cubicBezTo>
                    <a:pt x="0" y="3"/>
                    <a:pt x="18" y="0"/>
                    <a:pt x="42" y="61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23" name="Freeform 51"/>
            <p:cNvSpPr>
              <a:spLocks/>
            </p:cNvSpPr>
            <p:nvPr/>
          </p:nvSpPr>
          <p:spPr bwMode="auto">
            <a:xfrm>
              <a:off x="5197" y="165"/>
              <a:ext cx="573" cy="1935"/>
            </a:xfrm>
            <a:custGeom>
              <a:avLst/>
              <a:gdLst>
                <a:gd name="T0" fmla="*/ 69 w 573"/>
                <a:gd name="T1" fmla="*/ 63 h 1935"/>
                <a:gd name="T2" fmla="*/ 207 w 573"/>
                <a:gd name="T3" fmla="*/ 549 h 1935"/>
                <a:gd name="T4" fmla="*/ 381 w 573"/>
                <a:gd name="T5" fmla="*/ 1101 h 1935"/>
                <a:gd name="T6" fmla="*/ 573 w 573"/>
                <a:gd name="T7" fmla="*/ 1575 h 1935"/>
                <a:gd name="T8" fmla="*/ 573 w 573"/>
                <a:gd name="T9" fmla="*/ 1935 h 1935"/>
                <a:gd name="T10" fmla="*/ 321 w 573"/>
                <a:gd name="T11" fmla="*/ 1449 h 1935"/>
                <a:gd name="T12" fmla="*/ 147 w 573"/>
                <a:gd name="T13" fmla="*/ 699 h 1935"/>
                <a:gd name="T14" fmla="*/ 15 w 573"/>
                <a:gd name="T15" fmla="*/ 171 h 1935"/>
                <a:gd name="T16" fmla="*/ 69 w 573"/>
                <a:gd name="T17" fmla="*/ 63 h 1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3" h="1935">
                  <a:moveTo>
                    <a:pt x="69" y="63"/>
                  </a:moveTo>
                  <a:cubicBezTo>
                    <a:pt x="101" y="126"/>
                    <a:pt x="155" y="376"/>
                    <a:pt x="207" y="549"/>
                  </a:cubicBezTo>
                  <a:cubicBezTo>
                    <a:pt x="259" y="722"/>
                    <a:pt x="320" y="930"/>
                    <a:pt x="381" y="1101"/>
                  </a:cubicBezTo>
                  <a:cubicBezTo>
                    <a:pt x="442" y="1272"/>
                    <a:pt x="541" y="1436"/>
                    <a:pt x="573" y="1575"/>
                  </a:cubicBezTo>
                  <a:lnTo>
                    <a:pt x="573" y="1935"/>
                  </a:lnTo>
                  <a:cubicBezTo>
                    <a:pt x="531" y="1914"/>
                    <a:pt x="392" y="1655"/>
                    <a:pt x="321" y="1449"/>
                  </a:cubicBezTo>
                  <a:cubicBezTo>
                    <a:pt x="250" y="1243"/>
                    <a:pt x="198" y="912"/>
                    <a:pt x="147" y="699"/>
                  </a:cubicBezTo>
                  <a:cubicBezTo>
                    <a:pt x="96" y="486"/>
                    <a:pt x="30" y="274"/>
                    <a:pt x="15" y="171"/>
                  </a:cubicBezTo>
                  <a:cubicBezTo>
                    <a:pt x="0" y="68"/>
                    <a:pt x="37" y="0"/>
                    <a:pt x="69" y="6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24" name="Freeform 52"/>
            <p:cNvSpPr>
              <a:spLocks/>
            </p:cNvSpPr>
            <p:nvPr/>
          </p:nvSpPr>
          <p:spPr bwMode="auto">
            <a:xfrm>
              <a:off x="5004" y="0"/>
              <a:ext cx="363" cy="2112"/>
            </a:xfrm>
            <a:custGeom>
              <a:avLst/>
              <a:gdLst>
                <a:gd name="T0" fmla="*/ 0 w 363"/>
                <a:gd name="T1" fmla="*/ 2094 h 2112"/>
                <a:gd name="T2" fmla="*/ 66 w 363"/>
                <a:gd name="T3" fmla="*/ 1992 h 2112"/>
                <a:gd name="T4" fmla="*/ 150 w 363"/>
                <a:gd name="T5" fmla="*/ 1464 h 2112"/>
                <a:gd name="T6" fmla="*/ 234 w 363"/>
                <a:gd name="T7" fmla="*/ 678 h 2112"/>
                <a:gd name="T8" fmla="*/ 324 w 363"/>
                <a:gd name="T9" fmla="*/ 0 h 2112"/>
                <a:gd name="T10" fmla="*/ 0 w 363"/>
                <a:gd name="T11" fmla="*/ 0 h 2112"/>
                <a:gd name="T12" fmla="*/ 0 w 363"/>
                <a:gd name="T13" fmla="*/ 2094 h 2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25" name="Freeform 53"/>
            <p:cNvSpPr>
              <a:spLocks/>
            </p:cNvSpPr>
            <p:nvPr/>
          </p:nvSpPr>
          <p:spPr bwMode="auto">
            <a:xfrm>
              <a:off x="5004" y="1"/>
              <a:ext cx="189" cy="2112"/>
            </a:xfrm>
            <a:custGeom>
              <a:avLst/>
              <a:gdLst>
                <a:gd name="T0" fmla="*/ 0 w 363"/>
                <a:gd name="T1" fmla="*/ 2094 h 2112"/>
                <a:gd name="T2" fmla="*/ 66 w 363"/>
                <a:gd name="T3" fmla="*/ 1992 h 2112"/>
                <a:gd name="T4" fmla="*/ 150 w 363"/>
                <a:gd name="T5" fmla="*/ 1464 h 2112"/>
                <a:gd name="T6" fmla="*/ 234 w 363"/>
                <a:gd name="T7" fmla="*/ 678 h 2112"/>
                <a:gd name="T8" fmla="*/ 324 w 363"/>
                <a:gd name="T9" fmla="*/ 0 h 2112"/>
                <a:gd name="T10" fmla="*/ 0 w 363"/>
                <a:gd name="T11" fmla="*/ 0 h 2112"/>
                <a:gd name="T12" fmla="*/ 0 w 363"/>
                <a:gd name="T13" fmla="*/ 2094 h 2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26" name="Rectangle 54"/>
            <p:cNvSpPr>
              <a:spLocks noChangeArrowheads="1"/>
            </p:cNvSpPr>
            <p:nvPr/>
          </p:nvSpPr>
          <p:spPr bwMode="auto">
            <a:xfrm>
              <a:off x="4955" y="1"/>
              <a:ext cx="56" cy="4320"/>
            </a:xfrm>
            <a:prstGeom prst="rect">
              <a:avLst/>
            </a:pr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ru-RU"/>
            </a:p>
          </p:txBody>
        </p:sp>
        <p:sp>
          <p:nvSpPr>
            <p:cNvPr id="131127" name="Freeform 55"/>
            <p:cNvSpPr>
              <a:spLocks/>
            </p:cNvSpPr>
            <p:nvPr/>
          </p:nvSpPr>
          <p:spPr bwMode="auto">
            <a:xfrm>
              <a:off x="5013" y="3924"/>
              <a:ext cx="734" cy="390"/>
            </a:xfrm>
            <a:custGeom>
              <a:avLst/>
              <a:gdLst>
                <a:gd name="T0" fmla="*/ 1 w 692"/>
                <a:gd name="T1" fmla="*/ 357 h 378"/>
                <a:gd name="T2" fmla="*/ 109 w 692"/>
                <a:gd name="T3" fmla="*/ 341 h 378"/>
                <a:gd name="T4" fmla="*/ 241 w 692"/>
                <a:gd name="T5" fmla="*/ 305 h 378"/>
                <a:gd name="T6" fmla="*/ 353 w 692"/>
                <a:gd name="T7" fmla="*/ 209 h 378"/>
                <a:gd name="T8" fmla="*/ 429 w 692"/>
                <a:gd name="T9" fmla="*/ 89 h 378"/>
                <a:gd name="T10" fmla="*/ 493 w 692"/>
                <a:gd name="T11" fmla="*/ 17 h 378"/>
                <a:gd name="T12" fmla="*/ 577 w 692"/>
                <a:gd name="T13" fmla="*/ 1 h 378"/>
                <a:gd name="T14" fmla="*/ 629 w 692"/>
                <a:gd name="T15" fmla="*/ 21 h 378"/>
                <a:gd name="T16" fmla="*/ 673 w 692"/>
                <a:gd name="T17" fmla="*/ 65 h 378"/>
                <a:gd name="T18" fmla="*/ 673 w 692"/>
                <a:gd name="T19" fmla="*/ 137 h 378"/>
                <a:gd name="T20" fmla="*/ 561 w 692"/>
                <a:gd name="T21" fmla="*/ 225 h 378"/>
                <a:gd name="T22" fmla="*/ 425 w 692"/>
                <a:gd name="T23" fmla="*/ 297 h 378"/>
                <a:gd name="T24" fmla="*/ 245 w 692"/>
                <a:gd name="T25" fmla="*/ 357 h 378"/>
                <a:gd name="T26" fmla="*/ 113 w 692"/>
                <a:gd name="T27" fmla="*/ 377 h 378"/>
                <a:gd name="T28" fmla="*/ 1 w 692"/>
                <a:gd name="T29" fmla="*/ 35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378">
                  <a:moveTo>
                    <a:pt x="1" y="357"/>
                  </a:moveTo>
                  <a:cubicBezTo>
                    <a:pt x="0" y="351"/>
                    <a:pt x="69" y="350"/>
                    <a:pt x="109" y="341"/>
                  </a:cubicBezTo>
                  <a:cubicBezTo>
                    <a:pt x="149" y="332"/>
                    <a:pt x="200" y="327"/>
                    <a:pt x="241" y="305"/>
                  </a:cubicBezTo>
                  <a:cubicBezTo>
                    <a:pt x="282" y="283"/>
                    <a:pt x="322" y="245"/>
                    <a:pt x="353" y="209"/>
                  </a:cubicBezTo>
                  <a:cubicBezTo>
                    <a:pt x="384" y="173"/>
                    <a:pt x="406" y="121"/>
                    <a:pt x="429" y="89"/>
                  </a:cubicBezTo>
                  <a:cubicBezTo>
                    <a:pt x="452" y="57"/>
                    <a:pt x="468" y="32"/>
                    <a:pt x="493" y="17"/>
                  </a:cubicBezTo>
                  <a:cubicBezTo>
                    <a:pt x="518" y="2"/>
                    <a:pt x="554" y="0"/>
                    <a:pt x="577" y="1"/>
                  </a:cubicBezTo>
                  <a:cubicBezTo>
                    <a:pt x="600" y="2"/>
                    <a:pt x="613" y="10"/>
                    <a:pt x="629" y="21"/>
                  </a:cubicBezTo>
                  <a:cubicBezTo>
                    <a:pt x="645" y="32"/>
                    <a:pt x="666" y="46"/>
                    <a:pt x="673" y="65"/>
                  </a:cubicBezTo>
                  <a:cubicBezTo>
                    <a:pt x="680" y="84"/>
                    <a:pt x="692" y="110"/>
                    <a:pt x="673" y="137"/>
                  </a:cubicBezTo>
                  <a:cubicBezTo>
                    <a:pt x="654" y="164"/>
                    <a:pt x="602" y="198"/>
                    <a:pt x="561" y="225"/>
                  </a:cubicBezTo>
                  <a:cubicBezTo>
                    <a:pt x="520" y="252"/>
                    <a:pt x="478" y="275"/>
                    <a:pt x="425" y="297"/>
                  </a:cubicBezTo>
                  <a:cubicBezTo>
                    <a:pt x="372" y="319"/>
                    <a:pt x="297" y="344"/>
                    <a:pt x="245" y="357"/>
                  </a:cubicBezTo>
                  <a:cubicBezTo>
                    <a:pt x="193" y="370"/>
                    <a:pt x="156" y="376"/>
                    <a:pt x="113" y="377"/>
                  </a:cubicBezTo>
                  <a:cubicBezTo>
                    <a:pt x="70" y="378"/>
                    <a:pt x="2" y="363"/>
                    <a:pt x="1" y="357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28" name="AutoShape 56"/>
            <p:cNvSpPr>
              <a:spLocks noChangeArrowheads="1"/>
            </p:cNvSpPr>
            <p:nvPr/>
          </p:nvSpPr>
          <p:spPr bwMode="hidden">
            <a:xfrm rot="5400000">
              <a:off x="2724" y="2089"/>
              <a:ext cx="4320" cy="142"/>
            </a:xfrm>
            <a:custGeom>
              <a:avLst/>
              <a:gdLst>
                <a:gd name="G0" fmla="+- 607 0 0"/>
                <a:gd name="G1" fmla="+- 21600 0 607"/>
                <a:gd name="G2" fmla="*/ 607 1 2"/>
                <a:gd name="G3" fmla="+- 21600 0 G2"/>
                <a:gd name="G4" fmla="+/ 607 21600 2"/>
                <a:gd name="G5" fmla="+/ G1 0 2"/>
                <a:gd name="G6" fmla="*/ 21600 21600 607"/>
                <a:gd name="G7" fmla="*/ G6 1 2"/>
                <a:gd name="G8" fmla="+- 21600 0 G7"/>
                <a:gd name="G9" fmla="*/ 21600 1 2"/>
                <a:gd name="G10" fmla="+- 607 0 G9"/>
                <a:gd name="G11" fmla="?: G10 G8 0"/>
                <a:gd name="G12" fmla="?: G10 G7 21600"/>
                <a:gd name="T0" fmla="*/ 21296 w 21600"/>
                <a:gd name="T1" fmla="*/ 10800 h 21600"/>
                <a:gd name="T2" fmla="*/ 10800 w 21600"/>
                <a:gd name="T3" fmla="*/ 21600 h 21600"/>
                <a:gd name="T4" fmla="*/ 304 w 21600"/>
                <a:gd name="T5" fmla="*/ 10800 h 21600"/>
                <a:gd name="T6" fmla="*/ 10800 w 21600"/>
                <a:gd name="T7" fmla="*/ 0 h 21600"/>
                <a:gd name="T8" fmla="*/ 2104 w 21600"/>
                <a:gd name="T9" fmla="*/ 2104 h 21600"/>
                <a:gd name="T10" fmla="*/ 19496 w 21600"/>
                <a:gd name="T11" fmla="*/ 1949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07" y="21600"/>
                  </a:lnTo>
                  <a:lnTo>
                    <a:pt x="2099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kumimoji="1" lang="ru-RU"/>
            </a:p>
          </p:txBody>
        </p:sp>
      </p:grpSp>
      <p:sp>
        <p:nvSpPr>
          <p:cNvPr id="131129" name="Rectangle 57"/>
          <p:cNvSpPr>
            <a:spLocks noGrp="1" noChangeArrowheads="1"/>
          </p:cNvSpPr>
          <p:nvPr>
            <p:ph type="ctrTitle" sz="quarter"/>
          </p:nvPr>
        </p:nvSpPr>
        <p:spPr>
          <a:xfrm>
            <a:off x="685803" y="1370013"/>
            <a:ext cx="6965951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131130" name="Rectangle 5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27203" y="3886200"/>
            <a:ext cx="5640388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131131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31132" name="Rectangle 6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31133" name="Rectangle 6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B658ECF-57AD-4755-9848-AD8320B1AFF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24004-DCC4-4480-9F88-12356E08190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87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806A7-B1DD-47E4-A751-8B280D5D6AF1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292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470EFD-702D-4F2D-8A18-1CE90BF9C34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05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63528" y="1598614"/>
            <a:ext cx="3616325" cy="449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032254" y="1598614"/>
            <a:ext cx="3617913" cy="449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B4BA48-6A7C-4F1F-A0A2-728A2BED116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44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714E9-E9A0-40C2-9A9F-2AC17838563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48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8C06F0-C6CE-40D9-A29A-E547524FC78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65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F09111-A180-4E32-A0D7-6D7345DCE09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40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AF04C-3C9F-4CEB-B4B3-1A8D22B3899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25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FF07E-8BF5-45FF-8329-20C4EED0C5E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7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D9E0DA-AA5C-414C-BB73-E2A683BE9F3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97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827717" y="227015"/>
            <a:ext cx="1868487" cy="58689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19078" y="227015"/>
            <a:ext cx="5456239" cy="58689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D10FD8-693D-48E7-B7B0-7BA66743D03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59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5D85A-621F-43E0-897C-3FED600CE995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6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CB215-4124-4E15-8BE5-DC03D321195A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975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AE71A-42A1-4D80-B892-EF8E4DE3EF99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22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59BE3-0E1B-4944-9BB9-75CBA6A02527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58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E83F3-6CA9-48AE-9CE5-8C5632675157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869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F9F89-DE98-40AE-8B8E-0086B2638366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802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806A7-B1DD-47E4-A751-8B280D5D6AF1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292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CB215-4124-4E15-8BE5-DC03D321195A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975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A9809-91E0-4C9C-9BE6-1771B21259EE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371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F7D62-2314-4016-907A-E64DBE555C55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17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9529F-7685-4E05-AB48-507F25267E5A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938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8D411-2EEE-4A92-A978-18D64D99909C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904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A9809-91E0-4C9C-9BE6-1771B21259EE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371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3"/>
            <a:ext cx="8229600" cy="4525963"/>
          </a:xfrm>
        </p:spPr>
        <p:txBody>
          <a:bodyPr/>
          <a:lstStyle/>
          <a:p>
            <a:r>
              <a:rPr lang="ru-RU" smtClean="0"/>
              <a:t>Вставка таблицы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5A649-243C-495E-BDF2-C84A708D394C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66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reeform 2"/>
          <p:cNvSpPr>
            <a:spLocks/>
          </p:cNvSpPr>
          <p:nvPr/>
        </p:nvSpPr>
        <p:spPr bwMode="blackWhite">
          <a:xfrm>
            <a:off x="20641" y="12701"/>
            <a:ext cx="8896351" cy="6780213"/>
          </a:xfrm>
          <a:custGeom>
            <a:avLst/>
            <a:gdLst>
              <a:gd name="T0" fmla="*/ 2822 w 3985"/>
              <a:gd name="T1" fmla="*/ 0 h 3619"/>
              <a:gd name="T2" fmla="*/ 0 w 3985"/>
              <a:gd name="T3" fmla="*/ 975 h 3619"/>
              <a:gd name="T4" fmla="*/ 2169 w 3985"/>
              <a:gd name="T5" fmla="*/ 3619 h 3619"/>
              <a:gd name="T6" fmla="*/ 3985 w 3985"/>
              <a:gd name="T7" fmla="*/ 1125 h 3619"/>
              <a:gd name="T8" fmla="*/ 2822 w 3985"/>
              <a:gd name="T9" fmla="*/ 0 h 3619"/>
              <a:gd name="T10" fmla="*/ 2822 w 3985"/>
              <a:gd name="T11" fmla="*/ 0 h 3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2"/>
            <a:ext cx="6400800" cy="2273300"/>
          </a:xfrm>
          <a:effectLst>
            <a:outerShdw dist="4579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</a:extLst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3" y="4051302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7519F90-5FA2-494B-AB45-A34FDBE37B02}" type="slidenum">
              <a:rPr lang="ru-RU"/>
              <a:pPr/>
              <a:t>‹#›</a:t>
            </a:fld>
            <a:endParaRPr lang="ru-RU"/>
          </a:p>
        </p:txBody>
      </p:sp>
      <p:grpSp>
        <p:nvGrpSpPr>
          <p:cNvPr id="65544" name="Group 8"/>
          <p:cNvGrpSpPr>
            <a:grpSpLocks/>
          </p:cNvGrpSpPr>
          <p:nvPr/>
        </p:nvGrpSpPr>
        <p:grpSpPr bwMode="auto">
          <a:xfrm>
            <a:off x="195265" y="234953"/>
            <a:ext cx="2863851" cy="1393825"/>
            <a:chOff x="123" y="148"/>
            <a:chExt cx="2386" cy="1120"/>
          </a:xfrm>
        </p:grpSpPr>
        <p:sp>
          <p:nvSpPr>
            <p:cNvPr id="65545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>
                <a:gd name="T0" fmla="*/ 794 w 794"/>
                <a:gd name="T1" fmla="*/ 395 h 414"/>
                <a:gd name="T2" fmla="*/ 710 w 794"/>
                <a:gd name="T3" fmla="*/ 318 h 414"/>
                <a:gd name="T4" fmla="*/ 556 w 794"/>
                <a:gd name="T5" fmla="*/ 210 h 414"/>
                <a:gd name="T6" fmla="*/ 71 w 794"/>
                <a:gd name="T7" fmla="*/ 0 h 414"/>
                <a:gd name="T8" fmla="*/ 23 w 794"/>
                <a:gd name="T9" fmla="*/ 20 h 414"/>
                <a:gd name="T10" fmla="*/ 0 w 794"/>
                <a:gd name="T11" fmla="*/ 83 h 414"/>
                <a:gd name="T12" fmla="*/ 28 w 794"/>
                <a:gd name="T13" fmla="*/ 155 h 414"/>
                <a:gd name="T14" fmla="*/ 570 w 794"/>
                <a:gd name="T15" fmla="*/ 409 h 414"/>
                <a:gd name="T16" fmla="*/ 689 w 794"/>
                <a:gd name="T17" fmla="*/ 393 h 414"/>
                <a:gd name="T18" fmla="*/ 785 w 794"/>
                <a:gd name="T19" fmla="*/ 414 h 414"/>
                <a:gd name="T20" fmla="*/ 794 w 794"/>
                <a:gd name="T21" fmla="*/ 395 h 414"/>
                <a:gd name="T22" fmla="*/ 794 w 794"/>
                <a:gd name="T23" fmla="*/ 39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546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547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65548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65549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>
                  <a:gd name="T0" fmla="*/ 110 w 150"/>
                  <a:gd name="T1" fmla="*/ 0 h 173"/>
                  <a:gd name="T2" fmla="*/ 40 w 150"/>
                  <a:gd name="T3" fmla="*/ 66 h 173"/>
                  <a:gd name="T4" fmla="*/ 0 w 150"/>
                  <a:gd name="T5" fmla="*/ 173 h 173"/>
                  <a:gd name="T6" fmla="*/ 80 w 150"/>
                  <a:gd name="T7" fmla="*/ 160 h 173"/>
                  <a:gd name="T8" fmla="*/ 103 w 150"/>
                  <a:gd name="T9" fmla="*/ 84 h 173"/>
                  <a:gd name="T10" fmla="*/ 150 w 150"/>
                  <a:gd name="T11" fmla="*/ 27 h 173"/>
                  <a:gd name="T12" fmla="*/ 110 w 150"/>
                  <a:gd name="T13" fmla="*/ 0 h 173"/>
                  <a:gd name="T14" fmla="*/ 110 w 150"/>
                  <a:gd name="T1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550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>
                  <a:gd name="T0" fmla="*/ 156 w 1684"/>
                  <a:gd name="T1" fmla="*/ 0 h 880"/>
                  <a:gd name="T2" fmla="*/ 63 w 1684"/>
                  <a:gd name="T3" fmla="*/ 52 h 880"/>
                  <a:gd name="T4" fmla="*/ 0 w 1684"/>
                  <a:gd name="T5" fmla="*/ 208 h 880"/>
                  <a:gd name="T6" fmla="*/ 67 w 1684"/>
                  <a:gd name="T7" fmla="*/ 358 h 880"/>
                  <a:gd name="T8" fmla="*/ 1182 w 1684"/>
                  <a:gd name="T9" fmla="*/ 867 h 880"/>
                  <a:gd name="T10" fmla="*/ 1422 w 1684"/>
                  <a:gd name="T11" fmla="*/ 835 h 880"/>
                  <a:gd name="T12" fmla="*/ 1616 w 1684"/>
                  <a:gd name="T13" fmla="*/ 880 h 880"/>
                  <a:gd name="T14" fmla="*/ 1684 w 1684"/>
                  <a:gd name="T15" fmla="*/ 808 h 880"/>
                  <a:gd name="T16" fmla="*/ 1502 w 1684"/>
                  <a:gd name="T17" fmla="*/ 664 h 880"/>
                  <a:gd name="T18" fmla="*/ 1428 w 1684"/>
                  <a:gd name="T19" fmla="*/ 512 h 880"/>
                  <a:gd name="T20" fmla="*/ 1369 w 1684"/>
                  <a:gd name="T21" fmla="*/ 527 h 880"/>
                  <a:gd name="T22" fmla="*/ 1439 w 1684"/>
                  <a:gd name="T23" fmla="*/ 664 h 880"/>
                  <a:gd name="T24" fmla="*/ 1578 w 1684"/>
                  <a:gd name="T25" fmla="*/ 810 h 880"/>
                  <a:gd name="T26" fmla="*/ 1413 w 1684"/>
                  <a:gd name="T27" fmla="*/ 787 h 880"/>
                  <a:gd name="T28" fmla="*/ 1219 w 1684"/>
                  <a:gd name="T29" fmla="*/ 814 h 880"/>
                  <a:gd name="T30" fmla="*/ 1255 w 1684"/>
                  <a:gd name="T31" fmla="*/ 650 h 880"/>
                  <a:gd name="T32" fmla="*/ 1338 w 1684"/>
                  <a:gd name="T33" fmla="*/ 538 h 880"/>
                  <a:gd name="T34" fmla="*/ 1241 w 1684"/>
                  <a:gd name="T35" fmla="*/ 552 h 880"/>
                  <a:gd name="T36" fmla="*/ 1165 w 1684"/>
                  <a:gd name="T37" fmla="*/ 658 h 880"/>
                  <a:gd name="T38" fmla="*/ 1139 w 1684"/>
                  <a:gd name="T39" fmla="*/ 791 h 880"/>
                  <a:gd name="T40" fmla="*/ 107 w 1684"/>
                  <a:gd name="T41" fmla="*/ 310 h 880"/>
                  <a:gd name="T42" fmla="*/ 80 w 1684"/>
                  <a:gd name="T43" fmla="*/ 215 h 880"/>
                  <a:gd name="T44" fmla="*/ 103 w 1684"/>
                  <a:gd name="T45" fmla="*/ 95 h 880"/>
                  <a:gd name="T46" fmla="*/ 217 w 1684"/>
                  <a:gd name="T47" fmla="*/ 0 h 880"/>
                  <a:gd name="T48" fmla="*/ 156 w 1684"/>
                  <a:gd name="T49" fmla="*/ 0 h 880"/>
                  <a:gd name="T50" fmla="*/ 156 w 1684"/>
                  <a:gd name="T51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551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552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>
                  <a:gd name="T0" fmla="*/ 116 w 160"/>
                  <a:gd name="T1" fmla="*/ 0 h 335"/>
                  <a:gd name="T2" fmla="*/ 19 w 160"/>
                  <a:gd name="T3" fmla="*/ 106 h 335"/>
                  <a:gd name="T4" fmla="*/ 0 w 160"/>
                  <a:gd name="T5" fmla="*/ 230 h 335"/>
                  <a:gd name="T6" fmla="*/ 33 w 160"/>
                  <a:gd name="T7" fmla="*/ 314 h 335"/>
                  <a:gd name="T8" fmla="*/ 94 w 160"/>
                  <a:gd name="T9" fmla="*/ 335 h 335"/>
                  <a:gd name="T10" fmla="*/ 76 w 160"/>
                  <a:gd name="T11" fmla="*/ 154 h 335"/>
                  <a:gd name="T12" fmla="*/ 160 w 160"/>
                  <a:gd name="T13" fmla="*/ 17 h 335"/>
                  <a:gd name="T14" fmla="*/ 116 w 160"/>
                  <a:gd name="T15" fmla="*/ 0 h 335"/>
                  <a:gd name="T16" fmla="*/ 116 w 160"/>
                  <a:gd name="T17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553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65554" name="Group 18"/>
          <p:cNvGrpSpPr>
            <a:grpSpLocks/>
          </p:cNvGrpSpPr>
          <p:nvPr/>
        </p:nvGrpSpPr>
        <p:grpSpPr bwMode="auto">
          <a:xfrm>
            <a:off x="8027991" y="4724403"/>
            <a:ext cx="742951" cy="1058863"/>
            <a:chOff x="4986" y="2752"/>
            <a:chExt cx="468" cy="667"/>
          </a:xfrm>
        </p:grpSpPr>
        <p:sp>
          <p:nvSpPr>
            <p:cNvPr id="65555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>
                <a:gd name="T0" fmla="*/ 794 w 794"/>
                <a:gd name="T1" fmla="*/ 395 h 414"/>
                <a:gd name="T2" fmla="*/ 710 w 794"/>
                <a:gd name="T3" fmla="*/ 318 h 414"/>
                <a:gd name="T4" fmla="*/ 556 w 794"/>
                <a:gd name="T5" fmla="*/ 210 h 414"/>
                <a:gd name="T6" fmla="*/ 71 w 794"/>
                <a:gd name="T7" fmla="*/ 0 h 414"/>
                <a:gd name="T8" fmla="*/ 23 w 794"/>
                <a:gd name="T9" fmla="*/ 20 h 414"/>
                <a:gd name="T10" fmla="*/ 0 w 794"/>
                <a:gd name="T11" fmla="*/ 83 h 414"/>
                <a:gd name="T12" fmla="*/ 28 w 794"/>
                <a:gd name="T13" fmla="*/ 155 h 414"/>
                <a:gd name="T14" fmla="*/ 570 w 794"/>
                <a:gd name="T15" fmla="*/ 409 h 414"/>
                <a:gd name="T16" fmla="*/ 689 w 794"/>
                <a:gd name="T17" fmla="*/ 393 h 414"/>
                <a:gd name="T18" fmla="*/ 785 w 794"/>
                <a:gd name="T19" fmla="*/ 414 h 414"/>
                <a:gd name="T20" fmla="*/ 794 w 794"/>
                <a:gd name="T21" fmla="*/ 395 h 414"/>
                <a:gd name="T22" fmla="*/ 794 w 794"/>
                <a:gd name="T23" fmla="*/ 39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556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557" name="Freeform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65558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65559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>
                  <a:gd name="T0" fmla="*/ 110 w 150"/>
                  <a:gd name="T1" fmla="*/ 0 h 173"/>
                  <a:gd name="T2" fmla="*/ 40 w 150"/>
                  <a:gd name="T3" fmla="*/ 66 h 173"/>
                  <a:gd name="T4" fmla="*/ 0 w 150"/>
                  <a:gd name="T5" fmla="*/ 173 h 173"/>
                  <a:gd name="T6" fmla="*/ 80 w 150"/>
                  <a:gd name="T7" fmla="*/ 160 h 173"/>
                  <a:gd name="T8" fmla="*/ 103 w 150"/>
                  <a:gd name="T9" fmla="*/ 84 h 173"/>
                  <a:gd name="T10" fmla="*/ 150 w 150"/>
                  <a:gd name="T11" fmla="*/ 27 h 173"/>
                  <a:gd name="T12" fmla="*/ 110 w 150"/>
                  <a:gd name="T13" fmla="*/ 0 h 173"/>
                  <a:gd name="T14" fmla="*/ 110 w 150"/>
                  <a:gd name="T1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560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>
                  <a:gd name="T0" fmla="*/ 156 w 1684"/>
                  <a:gd name="T1" fmla="*/ 0 h 880"/>
                  <a:gd name="T2" fmla="*/ 63 w 1684"/>
                  <a:gd name="T3" fmla="*/ 52 h 880"/>
                  <a:gd name="T4" fmla="*/ 0 w 1684"/>
                  <a:gd name="T5" fmla="*/ 208 h 880"/>
                  <a:gd name="T6" fmla="*/ 67 w 1684"/>
                  <a:gd name="T7" fmla="*/ 358 h 880"/>
                  <a:gd name="T8" fmla="*/ 1182 w 1684"/>
                  <a:gd name="T9" fmla="*/ 867 h 880"/>
                  <a:gd name="T10" fmla="*/ 1422 w 1684"/>
                  <a:gd name="T11" fmla="*/ 835 h 880"/>
                  <a:gd name="T12" fmla="*/ 1616 w 1684"/>
                  <a:gd name="T13" fmla="*/ 880 h 880"/>
                  <a:gd name="T14" fmla="*/ 1684 w 1684"/>
                  <a:gd name="T15" fmla="*/ 808 h 880"/>
                  <a:gd name="T16" fmla="*/ 1502 w 1684"/>
                  <a:gd name="T17" fmla="*/ 664 h 880"/>
                  <a:gd name="T18" fmla="*/ 1428 w 1684"/>
                  <a:gd name="T19" fmla="*/ 512 h 880"/>
                  <a:gd name="T20" fmla="*/ 1369 w 1684"/>
                  <a:gd name="T21" fmla="*/ 527 h 880"/>
                  <a:gd name="T22" fmla="*/ 1439 w 1684"/>
                  <a:gd name="T23" fmla="*/ 664 h 880"/>
                  <a:gd name="T24" fmla="*/ 1578 w 1684"/>
                  <a:gd name="T25" fmla="*/ 810 h 880"/>
                  <a:gd name="T26" fmla="*/ 1413 w 1684"/>
                  <a:gd name="T27" fmla="*/ 787 h 880"/>
                  <a:gd name="T28" fmla="*/ 1219 w 1684"/>
                  <a:gd name="T29" fmla="*/ 814 h 880"/>
                  <a:gd name="T30" fmla="*/ 1255 w 1684"/>
                  <a:gd name="T31" fmla="*/ 650 h 880"/>
                  <a:gd name="T32" fmla="*/ 1338 w 1684"/>
                  <a:gd name="T33" fmla="*/ 538 h 880"/>
                  <a:gd name="T34" fmla="*/ 1241 w 1684"/>
                  <a:gd name="T35" fmla="*/ 552 h 880"/>
                  <a:gd name="T36" fmla="*/ 1165 w 1684"/>
                  <a:gd name="T37" fmla="*/ 658 h 880"/>
                  <a:gd name="T38" fmla="*/ 1139 w 1684"/>
                  <a:gd name="T39" fmla="*/ 791 h 880"/>
                  <a:gd name="T40" fmla="*/ 107 w 1684"/>
                  <a:gd name="T41" fmla="*/ 310 h 880"/>
                  <a:gd name="T42" fmla="*/ 80 w 1684"/>
                  <a:gd name="T43" fmla="*/ 215 h 880"/>
                  <a:gd name="T44" fmla="*/ 103 w 1684"/>
                  <a:gd name="T45" fmla="*/ 95 h 880"/>
                  <a:gd name="T46" fmla="*/ 217 w 1684"/>
                  <a:gd name="T47" fmla="*/ 0 h 880"/>
                  <a:gd name="T48" fmla="*/ 156 w 1684"/>
                  <a:gd name="T49" fmla="*/ 0 h 880"/>
                  <a:gd name="T50" fmla="*/ 156 w 1684"/>
                  <a:gd name="T51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561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562" name="Freeform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>
                  <a:gd name="T0" fmla="*/ 116 w 160"/>
                  <a:gd name="T1" fmla="*/ 0 h 335"/>
                  <a:gd name="T2" fmla="*/ 19 w 160"/>
                  <a:gd name="T3" fmla="*/ 106 h 335"/>
                  <a:gd name="T4" fmla="*/ 0 w 160"/>
                  <a:gd name="T5" fmla="*/ 230 h 335"/>
                  <a:gd name="T6" fmla="*/ 33 w 160"/>
                  <a:gd name="T7" fmla="*/ 314 h 335"/>
                  <a:gd name="T8" fmla="*/ 94 w 160"/>
                  <a:gd name="T9" fmla="*/ 335 h 335"/>
                  <a:gd name="T10" fmla="*/ 76 w 160"/>
                  <a:gd name="T11" fmla="*/ 154 h 335"/>
                  <a:gd name="T12" fmla="*/ 160 w 160"/>
                  <a:gd name="T13" fmla="*/ 17 h 335"/>
                  <a:gd name="T14" fmla="*/ 116 w 160"/>
                  <a:gd name="T15" fmla="*/ 0 h 335"/>
                  <a:gd name="T16" fmla="*/ 116 w 160"/>
                  <a:gd name="T17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563" name="Freeform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65564" name="Freeform 28"/>
          <p:cNvSpPr>
            <a:spLocks/>
          </p:cNvSpPr>
          <p:nvPr/>
        </p:nvSpPr>
        <p:spPr bwMode="auto">
          <a:xfrm>
            <a:off x="900113" y="5445128"/>
            <a:ext cx="6807200" cy="728663"/>
          </a:xfrm>
          <a:custGeom>
            <a:avLst/>
            <a:gdLst>
              <a:gd name="T0" fmla="*/ 0 w 4288"/>
              <a:gd name="T1" fmla="*/ 0 h 459"/>
              <a:gd name="T2" fmla="*/ 816 w 4288"/>
              <a:gd name="T3" fmla="*/ 256 h 459"/>
              <a:gd name="T4" fmla="*/ 1560 w 4288"/>
              <a:gd name="T5" fmla="*/ 144 h 459"/>
              <a:gd name="T6" fmla="*/ 1856 w 4288"/>
              <a:gd name="T7" fmla="*/ 376 h 459"/>
              <a:gd name="T8" fmla="*/ 2344 w 4288"/>
              <a:gd name="T9" fmla="*/ 152 h 459"/>
              <a:gd name="T10" fmla="*/ 3536 w 4288"/>
              <a:gd name="T11" fmla="*/ 456 h 459"/>
              <a:gd name="T12" fmla="*/ 4288 w 4288"/>
              <a:gd name="T13" fmla="*/ 136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5565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>
              <a:gd name="T0" fmla="*/ 0 w 560"/>
              <a:gd name="T1" fmla="*/ 32 h 240"/>
              <a:gd name="T2" fmla="*/ 280 w 560"/>
              <a:gd name="T3" fmla="*/ 144 h 240"/>
              <a:gd name="T4" fmla="*/ 448 w 560"/>
              <a:gd name="T5" fmla="*/ 16 h 240"/>
              <a:gd name="T6" fmla="*/ 560 w 560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/>
      <p:bldP spid="65540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5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655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0FA14-94CB-4A53-8D88-3189F2EB137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17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7DC5E9-1989-4DD2-BF84-ABFB43A1785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93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3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10103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EB85BD-3F0C-446C-A717-DE7BE03527E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88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C137B-C079-44CE-A5EA-83B75D158B9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97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03EF7-7D55-4671-900A-E9397F3B1F5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31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882FC5-3C11-4F29-8488-5C229F5164E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25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71F9F-F7B2-4ED0-AFB6-83047728BD5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26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99D2D-745E-4040-8A42-78FF362151A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7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F7D62-2314-4016-907A-E64DBE555C55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17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0DF8D-0223-44F7-96EE-6BF6E640DAF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02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57949" y="152400"/>
            <a:ext cx="1924051" cy="5334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3" y="152400"/>
            <a:ext cx="5619751" cy="5334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FE520-6829-4A9F-A7C9-44C8AD3A68E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25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74" name="Group 2"/>
          <p:cNvGrpSpPr>
            <a:grpSpLocks/>
          </p:cNvGrpSpPr>
          <p:nvPr/>
        </p:nvGrpSpPr>
        <p:grpSpPr bwMode="auto">
          <a:xfrm>
            <a:off x="1" y="0"/>
            <a:ext cx="9159875" cy="6870700"/>
            <a:chOff x="0" y="0"/>
            <a:chExt cx="5770" cy="4328"/>
          </a:xfrm>
        </p:grpSpPr>
        <p:sp>
          <p:nvSpPr>
            <p:cNvPr id="131075" name="Rectangle 3"/>
            <p:cNvSpPr>
              <a:spLocks noChangeArrowheads="1"/>
            </p:cNvSpPr>
            <p:nvPr/>
          </p:nvSpPr>
          <p:spPr bwMode="hidden">
            <a:xfrm>
              <a:off x="0" y="4186"/>
              <a:ext cx="5089" cy="14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ru-RU"/>
            </a:p>
          </p:txBody>
        </p:sp>
        <p:sp>
          <p:nvSpPr>
            <p:cNvPr id="131076" name="Rectangle 4"/>
            <p:cNvSpPr>
              <a:spLocks noChangeArrowheads="1"/>
            </p:cNvSpPr>
            <p:nvPr/>
          </p:nvSpPr>
          <p:spPr bwMode="hidden">
            <a:xfrm>
              <a:off x="0" y="0"/>
              <a:ext cx="5089" cy="1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ru-RU"/>
            </a:p>
          </p:txBody>
        </p:sp>
        <p:sp>
          <p:nvSpPr>
            <p:cNvPr id="131077" name="Rectangle 5"/>
            <p:cNvSpPr>
              <a:spLocks noChangeArrowheads="1"/>
            </p:cNvSpPr>
            <p:nvPr/>
          </p:nvSpPr>
          <p:spPr bwMode="auto">
            <a:xfrm>
              <a:off x="5010" y="0"/>
              <a:ext cx="758" cy="432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8470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4706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ru-RU"/>
            </a:p>
          </p:txBody>
        </p:sp>
        <p:grpSp>
          <p:nvGrpSpPr>
            <p:cNvPr id="131078" name="Group 6"/>
            <p:cNvGrpSpPr>
              <a:grpSpLocks/>
            </p:cNvGrpSpPr>
            <p:nvPr/>
          </p:nvGrpSpPr>
          <p:grpSpPr bwMode="auto">
            <a:xfrm>
              <a:off x="4944" y="1"/>
              <a:ext cx="816" cy="3974"/>
              <a:chOff x="4944" y="1"/>
              <a:chExt cx="816" cy="3974"/>
            </a:xfrm>
          </p:grpSpPr>
          <p:grpSp>
            <p:nvGrpSpPr>
              <p:cNvPr id="131079" name="Group 7"/>
              <p:cNvGrpSpPr>
                <a:grpSpLocks/>
              </p:cNvGrpSpPr>
              <p:nvPr userDrawn="1"/>
            </p:nvGrpSpPr>
            <p:grpSpPr bwMode="auto">
              <a:xfrm>
                <a:off x="5280" y="1"/>
                <a:ext cx="480" cy="1430"/>
                <a:chOff x="5280" y="1"/>
                <a:chExt cx="480" cy="1430"/>
              </a:xfrm>
            </p:grpSpPr>
            <p:grpSp>
              <p:nvGrpSpPr>
                <p:cNvPr id="131080" name="Group 8"/>
                <p:cNvGrpSpPr>
                  <a:grpSpLocks/>
                </p:cNvGrpSpPr>
                <p:nvPr userDrawn="1"/>
              </p:nvGrpSpPr>
              <p:grpSpPr bwMode="auto">
                <a:xfrm rot="-5400000">
                  <a:off x="5484" y="0"/>
                  <a:ext cx="174" cy="176"/>
                  <a:chOff x="1657" y="323"/>
                  <a:chExt cx="1691" cy="2560"/>
                </a:xfrm>
              </p:grpSpPr>
              <p:grpSp>
                <p:nvGrpSpPr>
                  <p:cNvPr id="131081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657" y="323"/>
                    <a:ext cx="1691" cy="2560"/>
                    <a:chOff x="1657" y="323"/>
                    <a:chExt cx="1691" cy="2560"/>
                  </a:xfrm>
                </p:grpSpPr>
                <p:sp>
                  <p:nvSpPr>
                    <p:cNvPr id="131082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2117" y="323"/>
                      <a:ext cx="1231" cy="2560"/>
                    </a:xfrm>
                    <a:custGeom>
                      <a:avLst/>
                      <a:gdLst>
                        <a:gd name="T0" fmla="*/ 337 w 1231"/>
                        <a:gd name="T1" fmla="*/ 283 h 2560"/>
                        <a:gd name="T2" fmla="*/ 415 w 1231"/>
                        <a:gd name="T3" fmla="*/ 115 h 2560"/>
                        <a:gd name="T4" fmla="*/ 583 w 1231"/>
                        <a:gd name="T5" fmla="*/ 7 h 2560"/>
                        <a:gd name="T6" fmla="*/ 895 w 1231"/>
                        <a:gd name="T7" fmla="*/ 61 h 2560"/>
                        <a:gd name="T8" fmla="*/ 1051 w 1231"/>
                        <a:gd name="T9" fmla="*/ 349 h 2560"/>
                        <a:gd name="T10" fmla="*/ 979 w 1231"/>
                        <a:gd name="T11" fmla="*/ 769 h 2560"/>
                        <a:gd name="T12" fmla="*/ 943 w 1231"/>
                        <a:gd name="T13" fmla="*/ 943 h 2560"/>
                        <a:gd name="T14" fmla="*/ 1105 w 1231"/>
                        <a:gd name="T15" fmla="*/ 1075 h 2560"/>
                        <a:gd name="T16" fmla="*/ 1231 w 1231"/>
                        <a:gd name="T17" fmla="*/ 1525 h 2560"/>
                        <a:gd name="T18" fmla="*/ 1123 w 1231"/>
                        <a:gd name="T19" fmla="*/ 1969 h 2560"/>
                        <a:gd name="T20" fmla="*/ 907 w 1231"/>
                        <a:gd name="T21" fmla="*/ 2077 h 2560"/>
                        <a:gd name="T22" fmla="*/ 721 w 1231"/>
                        <a:gd name="T23" fmla="*/ 2059 h 2560"/>
                        <a:gd name="T24" fmla="*/ 655 w 1231"/>
                        <a:gd name="T25" fmla="*/ 2251 h 2560"/>
                        <a:gd name="T26" fmla="*/ 529 w 1231"/>
                        <a:gd name="T27" fmla="*/ 2527 h 2560"/>
                        <a:gd name="T28" fmla="*/ 211 w 1231"/>
                        <a:gd name="T29" fmla="*/ 2509 h 2560"/>
                        <a:gd name="T30" fmla="*/ 31 w 1231"/>
                        <a:gd name="T31" fmla="*/ 2227 h 2560"/>
                        <a:gd name="T32" fmla="*/ 25 w 1231"/>
                        <a:gd name="T33" fmla="*/ 1969 h 2560"/>
                        <a:gd name="T34" fmla="*/ 145 w 1231"/>
                        <a:gd name="T35" fmla="*/ 1651 h 2560"/>
                        <a:gd name="T36" fmla="*/ 259 w 1231"/>
                        <a:gd name="T37" fmla="*/ 1513 h 2560"/>
                        <a:gd name="T38" fmla="*/ 217 w 1231"/>
                        <a:gd name="T39" fmla="*/ 1729 h 2560"/>
                        <a:gd name="T40" fmla="*/ 73 w 1231"/>
                        <a:gd name="T41" fmla="*/ 2023 h 2560"/>
                        <a:gd name="T42" fmla="*/ 169 w 1231"/>
                        <a:gd name="T43" fmla="*/ 2323 h 2560"/>
                        <a:gd name="T44" fmla="*/ 439 w 1231"/>
                        <a:gd name="T45" fmla="*/ 2431 h 2560"/>
                        <a:gd name="T46" fmla="*/ 595 w 1231"/>
                        <a:gd name="T47" fmla="*/ 2227 h 2560"/>
                        <a:gd name="T48" fmla="*/ 577 w 1231"/>
                        <a:gd name="T49" fmla="*/ 1807 h 2560"/>
                        <a:gd name="T50" fmla="*/ 493 w 1231"/>
                        <a:gd name="T51" fmla="*/ 1531 h 2560"/>
                        <a:gd name="T52" fmla="*/ 535 w 1231"/>
                        <a:gd name="T53" fmla="*/ 1459 h 2560"/>
                        <a:gd name="T54" fmla="*/ 625 w 1231"/>
                        <a:gd name="T55" fmla="*/ 1633 h 2560"/>
                        <a:gd name="T56" fmla="*/ 721 w 1231"/>
                        <a:gd name="T57" fmla="*/ 1933 h 2560"/>
                        <a:gd name="T58" fmla="*/ 967 w 1231"/>
                        <a:gd name="T59" fmla="*/ 1963 h 2560"/>
                        <a:gd name="T60" fmla="*/ 1135 w 1231"/>
                        <a:gd name="T61" fmla="*/ 1687 h 2560"/>
                        <a:gd name="T62" fmla="*/ 1117 w 1231"/>
                        <a:gd name="T63" fmla="*/ 1273 h 2560"/>
                        <a:gd name="T64" fmla="*/ 883 w 1231"/>
                        <a:gd name="T65" fmla="*/ 1057 h 2560"/>
                        <a:gd name="T66" fmla="*/ 679 w 1231"/>
                        <a:gd name="T67" fmla="*/ 1129 h 2560"/>
                        <a:gd name="T68" fmla="*/ 577 w 1231"/>
                        <a:gd name="T69" fmla="*/ 1117 h 2560"/>
                        <a:gd name="T70" fmla="*/ 619 w 1231"/>
                        <a:gd name="T71" fmla="*/ 1033 h 2560"/>
                        <a:gd name="T72" fmla="*/ 811 w 1231"/>
                        <a:gd name="T73" fmla="*/ 937 h 2560"/>
                        <a:gd name="T74" fmla="*/ 949 w 1231"/>
                        <a:gd name="T75" fmla="*/ 613 h 2560"/>
                        <a:gd name="T76" fmla="*/ 883 w 1231"/>
                        <a:gd name="T77" fmla="*/ 175 h 2560"/>
                        <a:gd name="T78" fmla="*/ 619 w 1231"/>
                        <a:gd name="T79" fmla="*/ 103 h 2560"/>
                        <a:gd name="T80" fmla="*/ 391 w 1231"/>
                        <a:gd name="T81" fmla="*/ 355 h 2560"/>
                        <a:gd name="T82" fmla="*/ 403 w 1231"/>
                        <a:gd name="T83" fmla="*/ 763 h 2560"/>
                        <a:gd name="T84" fmla="*/ 343 w 1231"/>
                        <a:gd name="T85" fmla="*/ 949 h 2560"/>
                        <a:gd name="T86" fmla="*/ 289 w 1231"/>
                        <a:gd name="T87" fmla="*/ 685 h 2560"/>
                        <a:gd name="T88" fmla="*/ 307 w 1231"/>
                        <a:gd name="T89" fmla="*/ 367 h 25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</a:cxnLst>
                      <a:rect l="0" t="0" r="r" b="b"/>
                      <a:pathLst>
                        <a:path w="1231" h="2560">
                          <a:moveTo>
                            <a:pt x="307" y="367"/>
                          </a:moveTo>
                          <a:cubicBezTo>
                            <a:pt x="317" y="336"/>
                            <a:pt x="326" y="303"/>
                            <a:pt x="337" y="283"/>
                          </a:cubicBezTo>
                          <a:cubicBezTo>
                            <a:pt x="348" y="263"/>
                            <a:pt x="360" y="275"/>
                            <a:pt x="373" y="247"/>
                          </a:cubicBezTo>
                          <a:cubicBezTo>
                            <a:pt x="386" y="219"/>
                            <a:pt x="400" y="147"/>
                            <a:pt x="415" y="115"/>
                          </a:cubicBezTo>
                          <a:cubicBezTo>
                            <a:pt x="430" y="83"/>
                            <a:pt x="435" y="73"/>
                            <a:pt x="463" y="55"/>
                          </a:cubicBezTo>
                          <a:cubicBezTo>
                            <a:pt x="491" y="37"/>
                            <a:pt x="536" y="14"/>
                            <a:pt x="583" y="7"/>
                          </a:cubicBezTo>
                          <a:cubicBezTo>
                            <a:pt x="630" y="0"/>
                            <a:pt x="693" y="4"/>
                            <a:pt x="745" y="13"/>
                          </a:cubicBezTo>
                          <a:cubicBezTo>
                            <a:pt x="797" y="22"/>
                            <a:pt x="852" y="34"/>
                            <a:pt x="895" y="61"/>
                          </a:cubicBezTo>
                          <a:cubicBezTo>
                            <a:pt x="938" y="88"/>
                            <a:pt x="977" y="127"/>
                            <a:pt x="1003" y="175"/>
                          </a:cubicBezTo>
                          <a:cubicBezTo>
                            <a:pt x="1029" y="223"/>
                            <a:pt x="1044" y="287"/>
                            <a:pt x="1051" y="349"/>
                          </a:cubicBezTo>
                          <a:cubicBezTo>
                            <a:pt x="1058" y="411"/>
                            <a:pt x="1057" y="477"/>
                            <a:pt x="1045" y="547"/>
                          </a:cubicBezTo>
                          <a:cubicBezTo>
                            <a:pt x="1033" y="617"/>
                            <a:pt x="995" y="712"/>
                            <a:pt x="979" y="769"/>
                          </a:cubicBezTo>
                          <a:cubicBezTo>
                            <a:pt x="963" y="826"/>
                            <a:pt x="955" y="860"/>
                            <a:pt x="949" y="889"/>
                          </a:cubicBezTo>
                          <a:cubicBezTo>
                            <a:pt x="943" y="918"/>
                            <a:pt x="936" y="925"/>
                            <a:pt x="943" y="943"/>
                          </a:cubicBezTo>
                          <a:cubicBezTo>
                            <a:pt x="950" y="961"/>
                            <a:pt x="964" y="975"/>
                            <a:pt x="991" y="997"/>
                          </a:cubicBezTo>
                          <a:cubicBezTo>
                            <a:pt x="1018" y="1019"/>
                            <a:pt x="1069" y="1033"/>
                            <a:pt x="1105" y="1075"/>
                          </a:cubicBezTo>
                          <a:cubicBezTo>
                            <a:pt x="1141" y="1117"/>
                            <a:pt x="1186" y="1174"/>
                            <a:pt x="1207" y="1249"/>
                          </a:cubicBezTo>
                          <a:cubicBezTo>
                            <a:pt x="1228" y="1324"/>
                            <a:pt x="1231" y="1441"/>
                            <a:pt x="1231" y="1525"/>
                          </a:cubicBezTo>
                          <a:cubicBezTo>
                            <a:pt x="1231" y="1609"/>
                            <a:pt x="1225" y="1679"/>
                            <a:pt x="1207" y="1753"/>
                          </a:cubicBezTo>
                          <a:cubicBezTo>
                            <a:pt x="1189" y="1827"/>
                            <a:pt x="1153" y="1917"/>
                            <a:pt x="1123" y="1969"/>
                          </a:cubicBezTo>
                          <a:cubicBezTo>
                            <a:pt x="1093" y="2021"/>
                            <a:pt x="1063" y="2047"/>
                            <a:pt x="1027" y="2065"/>
                          </a:cubicBezTo>
                          <a:cubicBezTo>
                            <a:pt x="991" y="2083"/>
                            <a:pt x="951" y="2079"/>
                            <a:pt x="907" y="2077"/>
                          </a:cubicBezTo>
                          <a:cubicBezTo>
                            <a:pt x="863" y="2075"/>
                            <a:pt x="794" y="2056"/>
                            <a:pt x="763" y="2053"/>
                          </a:cubicBezTo>
                          <a:cubicBezTo>
                            <a:pt x="732" y="2050"/>
                            <a:pt x="733" y="2050"/>
                            <a:pt x="721" y="2059"/>
                          </a:cubicBezTo>
                          <a:cubicBezTo>
                            <a:pt x="709" y="2068"/>
                            <a:pt x="702" y="2075"/>
                            <a:pt x="691" y="2107"/>
                          </a:cubicBezTo>
                          <a:cubicBezTo>
                            <a:pt x="680" y="2139"/>
                            <a:pt x="665" y="2205"/>
                            <a:pt x="655" y="2251"/>
                          </a:cubicBezTo>
                          <a:cubicBezTo>
                            <a:pt x="645" y="2297"/>
                            <a:pt x="652" y="2337"/>
                            <a:pt x="631" y="2383"/>
                          </a:cubicBezTo>
                          <a:cubicBezTo>
                            <a:pt x="610" y="2429"/>
                            <a:pt x="574" y="2498"/>
                            <a:pt x="529" y="2527"/>
                          </a:cubicBezTo>
                          <a:cubicBezTo>
                            <a:pt x="484" y="2556"/>
                            <a:pt x="414" y="2560"/>
                            <a:pt x="361" y="2557"/>
                          </a:cubicBezTo>
                          <a:cubicBezTo>
                            <a:pt x="308" y="2554"/>
                            <a:pt x="256" y="2537"/>
                            <a:pt x="211" y="2509"/>
                          </a:cubicBezTo>
                          <a:cubicBezTo>
                            <a:pt x="166" y="2481"/>
                            <a:pt x="121" y="2436"/>
                            <a:pt x="91" y="2389"/>
                          </a:cubicBezTo>
                          <a:cubicBezTo>
                            <a:pt x="61" y="2342"/>
                            <a:pt x="46" y="2275"/>
                            <a:pt x="31" y="2227"/>
                          </a:cubicBezTo>
                          <a:cubicBezTo>
                            <a:pt x="16" y="2179"/>
                            <a:pt x="2" y="2144"/>
                            <a:pt x="1" y="2101"/>
                          </a:cubicBezTo>
                          <a:cubicBezTo>
                            <a:pt x="0" y="2058"/>
                            <a:pt x="13" y="2018"/>
                            <a:pt x="25" y="1969"/>
                          </a:cubicBezTo>
                          <a:cubicBezTo>
                            <a:pt x="37" y="1920"/>
                            <a:pt x="53" y="1860"/>
                            <a:pt x="73" y="1807"/>
                          </a:cubicBezTo>
                          <a:cubicBezTo>
                            <a:pt x="93" y="1754"/>
                            <a:pt x="122" y="1698"/>
                            <a:pt x="145" y="1651"/>
                          </a:cubicBezTo>
                          <a:cubicBezTo>
                            <a:pt x="168" y="1604"/>
                            <a:pt x="192" y="1548"/>
                            <a:pt x="211" y="1525"/>
                          </a:cubicBezTo>
                          <a:cubicBezTo>
                            <a:pt x="230" y="1502"/>
                            <a:pt x="249" y="1502"/>
                            <a:pt x="259" y="1513"/>
                          </a:cubicBezTo>
                          <a:cubicBezTo>
                            <a:pt x="269" y="1524"/>
                            <a:pt x="278" y="1555"/>
                            <a:pt x="271" y="1591"/>
                          </a:cubicBezTo>
                          <a:cubicBezTo>
                            <a:pt x="264" y="1627"/>
                            <a:pt x="242" y="1682"/>
                            <a:pt x="217" y="1729"/>
                          </a:cubicBezTo>
                          <a:cubicBezTo>
                            <a:pt x="192" y="1776"/>
                            <a:pt x="145" y="1824"/>
                            <a:pt x="121" y="1873"/>
                          </a:cubicBezTo>
                          <a:cubicBezTo>
                            <a:pt x="97" y="1922"/>
                            <a:pt x="76" y="1970"/>
                            <a:pt x="73" y="2023"/>
                          </a:cubicBezTo>
                          <a:cubicBezTo>
                            <a:pt x="70" y="2076"/>
                            <a:pt x="87" y="2141"/>
                            <a:pt x="103" y="2191"/>
                          </a:cubicBezTo>
                          <a:cubicBezTo>
                            <a:pt x="119" y="2241"/>
                            <a:pt x="140" y="2285"/>
                            <a:pt x="169" y="2323"/>
                          </a:cubicBezTo>
                          <a:cubicBezTo>
                            <a:pt x="198" y="2361"/>
                            <a:pt x="232" y="2401"/>
                            <a:pt x="277" y="2419"/>
                          </a:cubicBezTo>
                          <a:cubicBezTo>
                            <a:pt x="322" y="2437"/>
                            <a:pt x="395" y="2440"/>
                            <a:pt x="439" y="2431"/>
                          </a:cubicBezTo>
                          <a:cubicBezTo>
                            <a:pt x="483" y="2422"/>
                            <a:pt x="515" y="2399"/>
                            <a:pt x="541" y="2365"/>
                          </a:cubicBezTo>
                          <a:cubicBezTo>
                            <a:pt x="567" y="2331"/>
                            <a:pt x="583" y="2280"/>
                            <a:pt x="595" y="2227"/>
                          </a:cubicBezTo>
                          <a:cubicBezTo>
                            <a:pt x="607" y="2174"/>
                            <a:pt x="616" y="2117"/>
                            <a:pt x="613" y="2047"/>
                          </a:cubicBezTo>
                          <a:cubicBezTo>
                            <a:pt x="610" y="1977"/>
                            <a:pt x="589" y="1871"/>
                            <a:pt x="577" y="1807"/>
                          </a:cubicBezTo>
                          <a:cubicBezTo>
                            <a:pt x="565" y="1743"/>
                            <a:pt x="555" y="1709"/>
                            <a:pt x="541" y="1663"/>
                          </a:cubicBezTo>
                          <a:cubicBezTo>
                            <a:pt x="527" y="1617"/>
                            <a:pt x="502" y="1561"/>
                            <a:pt x="493" y="1531"/>
                          </a:cubicBezTo>
                          <a:cubicBezTo>
                            <a:pt x="484" y="1501"/>
                            <a:pt x="480" y="1495"/>
                            <a:pt x="487" y="1483"/>
                          </a:cubicBezTo>
                          <a:cubicBezTo>
                            <a:pt x="494" y="1471"/>
                            <a:pt x="519" y="1455"/>
                            <a:pt x="535" y="1459"/>
                          </a:cubicBezTo>
                          <a:cubicBezTo>
                            <a:pt x="551" y="1463"/>
                            <a:pt x="568" y="1478"/>
                            <a:pt x="583" y="1507"/>
                          </a:cubicBezTo>
                          <a:cubicBezTo>
                            <a:pt x="598" y="1536"/>
                            <a:pt x="610" y="1583"/>
                            <a:pt x="625" y="1633"/>
                          </a:cubicBezTo>
                          <a:cubicBezTo>
                            <a:pt x="640" y="1683"/>
                            <a:pt x="657" y="1757"/>
                            <a:pt x="673" y="1807"/>
                          </a:cubicBezTo>
                          <a:cubicBezTo>
                            <a:pt x="689" y="1857"/>
                            <a:pt x="697" y="1905"/>
                            <a:pt x="721" y="1933"/>
                          </a:cubicBezTo>
                          <a:cubicBezTo>
                            <a:pt x="745" y="1961"/>
                            <a:pt x="776" y="1970"/>
                            <a:pt x="817" y="1975"/>
                          </a:cubicBezTo>
                          <a:cubicBezTo>
                            <a:pt x="858" y="1980"/>
                            <a:pt x="926" y="1980"/>
                            <a:pt x="967" y="1963"/>
                          </a:cubicBezTo>
                          <a:cubicBezTo>
                            <a:pt x="1008" y="1946"/>
                            <a:pt x="1035" y="1919"/>
                            <a:pt x="1063" y="1873"/>
                          </a:cubicBezTo>
                          <a:cubicBezTo>
                            <a:pt x="1091" y="1827"/>
                            <a:pt x="1122" y="1761"/>
                            <a:pt x="1135" y="1687"/>
                          </a:cubicBezTo>
                          <a:cubicBezTo>
                            <a:pt x="1148" y="1613"/>
                            <a:pt x="1144" y="1498"/>
                            <a:pt x="1141" y="1429"/>
                          </a:cubicBezTo>
                          <a:cubicBezTo>
                            <a:pt x="1138" y="1360"/>
                            <a:pt x="1140" y="1325"/>
                            <a:pt x="1117" y="1273"/>
                          </a:cubicBezTo>
                          <a:cubicBezTo>
                            <a:pt x="1094" y="1221"/>
                            <a:pt x="1042" y="1153"/>
                            <a:pt x="1003" y="1117"/>
                          </a:cubicBezTo>
                          <a:cubicBezTo>
                            <a:pt x="964" y="1081"/>
                            <a:pt x="919" y="1064"/>
                            <a:pt x="883" y="1057"/>
                          </a:cubicBezTo>
                          <a:cubicBezTo>
                            <a:pt x="847" y="1050"/>
                            <a:pt x="821" y="1063"/>
                            <a:pt x="787" y="1075"/>
                          </a:cubicBezTo>
                          <a:cubicBezTo>
                            <a:pt x="753" y="1087"/>
                            <a:pt x="706" y="1117"/>
                            <a:pt x="679" y="1129"/>
                          </a:cubicBezTo>
                          <a:cubicBezTo>
                            <a:pt x="652" y="1141"/>
                            <a:pt x="642" y="1149"/>
                            <a:pt x="625" y="1147"/>
                          </a:cubicBezTo>
                          <a:cubicBezTo>
                            <a:pt x="608" y="1145"/>
                            <a:pt x="584" y="1130"/>
                            <a:pt x="577" y="1117"/>
                          </a:cubicBezTo>
                          <a:cubicBezTo>
                            <a:pt x="570" y="1104"/>
                            <a:pt x="576" y="1083"/>
                            <a:pt x="583" y="1069"/>
                          </a:cubicBezTo>
                          <a:cubicBezTo>
                            <a:pt x="590" y="1055"/>
                            <a:pt x="599" y="1043"/>
                            <a:pt x="619" y="1033"/>
                          </a:cubicBezTo>
                          <a:cubicBezTo>
                            <a:pt x="639" y="1023"/>
                            <a:pt x="671" y="1025"/>
                            <a:pt x="703" y="1009"/>
                          </a:cubicBezTo>
                          <a:cubicBezTo>
                            <a:pt x="735" y="993"/>
                            <a:pt x="780" y="965"/>
                            <a:pt x="811" y="937"/>
                          </a:cubicBezTo>
                          <a:cubicBezTo>
                            <a:pt x="842" y="909"/>
                            <a:pt x="866" y="895"/>
                            <a:pt x="889" y="841"/>
                          </a:cubicBezTo>
                          <a:cubicBezTo>
                            <a:pt x="912" y="787"/>
                            <a:pt x="939" y="696"/>
                            <a:pt x="949" y="613"/>
                          </a:cubicBezTo>
                          <a:cubicBezTo>
                            <a:pt x="959" y="530"/>
                            <a:pt x="960" y="416"/>
                            <a:pt x="949" y="343"/>
                          </a:cubicBezTo>
                          <a:cubicBezTo>
                            <a:pt x="938" y="270"/>
                            <a:pt x="914" y="215"/>
                            <a:pt x="883" y="175"/>
                          </a:cubicBezTo>
                          <a:cubicBezTo>
                            <a:pt x="852" y="135"/>
                            <a:pt x="807" y="115"/>
                            <a:pt x="763" y="103"/>
                          </a:cubicBezTo>
                          <a:cubicBezTo>
                            <a:pt x="719" y="91"/>
                            <a:pt x="665" y="90"/>
                            <a:pt x="619" y="103"/>
                          </a:cubicBezTo>
                          <a:cubicBezTo>
                            <a:pt x="573" y="116"/>
                            <a:pt x="525" y="139"/>
                            <a:pt x="487" y="181"/>
                          </a:cubicBezTo>
                          <a:cubicBezTo>
                            <a:pt x="449" y="223"/>
                            <a:pt x="412" y="301"/>
                            <a:pt x="391" y="355"/>
                          </a:cubicBezTo>
                          <a:cubicBezTo>
                            <a:pt x="370" y="409"/>
                            <a:pt x="359" y="437"/>
                            <a:pt x="361" y="505"/>
                          </a:cubicBezTo>
                          <a:cubicBezTo>
                            <a:pt x="363" y="573"/>
                            <a:pt x="399" y="691"/>
                            <a:pt x="403" y="763"/>
                          </a:cubicBezTo>
                          <a:cubicBezTo>
                            <a:pt x="407" y="835"/>
                            <a:pt x="395" y="906"/>
                            <a:pt x="385" y="937"/>
                          </a:cubicBezTo>
                          <a:cubicBezTo>
                            <a:pt x="375" y="968"/>
                            <a:pt x="356" y="957"/>
                            <a:pt x="343" y="949"/>
                          </a:cubicBezTo>
                          <a:cubicBezTo>
                            <a:pt x="330" y="941"/>
                            <a:pt x="316" y="933"/>
                            <a:pt x="307" y="889"/>
                          </a:cubicBezTo>
                          <a:cubicBezTo>
                            <a:pt x="298" y="845"/>
                            <a:pt x="294" y="755"/>
                            <a:pt x="289" y="685"/>
                          </a:cubicBezTo>
                          <a:cubicBezTo>
                            <a:pt x="284" y="615"/>
                            <a:pt x="273" y="523"/>
                            <a:pt x="277" y="469"/>
                          </a:cubicBezTo>
                          <a:cubicBezTo>
                            <a:pt x="281" y="415"/>
                            <a:pt x="297" y="398"/>
                            <a:pt x="307" y="367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31083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1657" y="376"/>
                      <a:ext cx="865" cy="2071"/>
                    </a:xfrm>
                    <a:custGeom>
                      <a:avLst/>
                      <a:gdLst>
                        <a:gd name="T0" fmla="*/ 785 w 865"/>
                        <a:gd name="T1" fmla="*/ 530 h 2071"/>
                        <a:gd name="T2" fmla="*/ 797 w 865"/>
                        <a:gd name="T3" fmla="*/ 350 h 2071"/>
                        <a:gd name="T4" fmla="*/ 863 w 865"/>
                        <a:gd name="T5" fmla="*/ 206 h 2071"/>
                        <a:gd name="T6" fmla="*/ 809 w 865"/>
                        <a:gd name="T7" fmla="*/ 218 h 2071"/>
                        <a:gd name="T8" fmla="*/ 749 w 865"/>
                        <a:gd name="T9" fmla="*/ 218 h 2071"/>
                        <a:gd name="T10" fmla="*/ 683 w 865"/>
                        <a:gd name="T11" fmla="*/ 116 h 2071"/>
                        <a:gd name="T12" fmla="*/ 611 w 865"/>
                        <a:gd name="T13" fmla="*/ 32 h 2071"/>
                        <a:gd name="T14" fmla="*/ 509 w 865"/>
                        <a:gd name="T15" fmla="*/ 2 h 2071"/>
                        <a:gd name="T16" fmla="*/ 407 w 865"/>
                        <a:gd name="T17" fmla="*/ 20 h 2071"/>
                        <a:gd name="T18" fmla="*/ 281 w 865"/>
                        <a:gd name="T19" fmla="*/ 74 h 2071"/>
                        <a:gd name="T20" fmla="*/ 173 w 865"/>
                        <a:gd name="T21" fmla="*/ 206 h 2071"/>
                        <a:gd name="T22" fmla="*/ 119 w 865"/>
                        <a:gd name="T23" fmla="*/ 404 h 2071"/>
                        <a:gd name="T24" fmla="*/ 131 w 865"/>
                        <a:gd name="T25" fmla="*/ 590 h 2071"/>
                        <a:gd name="T26" fmla="*/ 173 w 865"/>
                        <a:gd name="T27" fmla="*/ 782 h 2071"/>
                        <a:gd name="T28" fmla="*/ 197 w 865"/>
                        <a:gd name="T29" fmla="*/ 884 h 2071"/>
                        <a:gd name="T30" fmla="*/ 167 w 865"/>
                        <a:gd name="T31" fmla="*/ 986 h 2071"/>
                        <a:gd name="T32" fmla="*/ 65 w 865"/>
                        <a:gd name="T33" fmla="*/ 1124 h 2071"/>
                        <a:gd name="T34" fmla="*/ 17 w 865"/>
                        <a:gd name="T35" fmla="*/ 1298 h 2071"/>
                        <a:gd name="T36" fmla="*/ 5 w 865"/>
                        <a:gd name="T37" fmla="*/ 1550 h 2071"/>
                        <a:gd name="T38" fmla="*/ 47 w 865"/>
                        <a:gd name="T39" fmla="*/ 1748 h 2071"/>
                        <a:gd name="T40" fmla="*/ 131 w 865"/>
                        <a:gd name="T41" fmla="*/ 1898 h 2071"/>
                        <a:gd name="T42" fmla="*/ 299 w 865"/>
                        <a:gd name="T43" fmla="*/ 1988 h 2071"/>
                        <a:gd name="T44" fmla="*/ 425 w 865"/>
                        <a:gd name="T45" fmla="*/ 1982 h 2071"/>
                        <a:gd name="T46" fmla="*/ 467 w 865"/>
                        <a:gd name="T47" fmla="*/ 1994 h 2071"/>
                        <a:gd name="T48" fmla="*/ 497 w 865"/>
                        <a:gd name="T49" fmla="*/ 2066 h 2071"/>
                        <a:gd name="T50" fmla="*/ 497 w 865"/>
                        <a:gd name="T51" fmla="*/ 1964 h 2071"/>
                        <a:gd name="T52" fmla="*/ 557 w 865"/>
                        <a:gd name="T53" fmla="*/ 1778 h 2071"/>
                        <a:gd name="T54" fmla="*/ 617 w 865"/>
                        <a:gd name="T55" fmla="*/ 1658 h 2071"/>
                        <a:gd name="T56" fmla="*/ 581 w 865"/>
                        <a:gd name="T57" fmla="*/ 1700 h 2071"/>
                        <a:gd name="T58" fmla="*/ 515 w 865"/>
                        <a:gd name="T59" fmla="*/ 1820 h 2071"/>
                        <a:gd name="T60" fmla="*/ 407 w 865"/>
                        <a:gd name="T61" fmla="*/ 1904 h 2071"/>
                        <a:gd name="T62" fmla="*/ 269 w 865"/>
                        <a:gd name="T63" fmla="*/ 1898 h 2071"/>
                        <a:gd name="T64" fmla="*/ 179 w 865"/>
                        <a:gd name="T65" fmla="*/ 1814 h 2071"/>
                        <a:gd name="T66" fmla="*/ 113 w 865"/>
                        <a:gd name="T67" fmla="*/ 1640 h 2071"/>
                        <a:gd name="T68" fmla="*/ 107 w 865"/>
                        <a:gd name="T69" fmla="*/ 1394 h 2071"/>
                        <a:gd name="T70" fmla="*/ 137 w 865"/>
                        <a:gd name="T71" fmla="*/ 1190 h 2071"/>
                        <a:gd name="T72" fmla="*/ 203 w 865"/>
                        <a:gd name="T73" fmla="*/ 1070 h 2071"/>
                        <a:gd name="T74" fmla="*/ 323 w 865"/>
                        <a:gd name="T75" fmla="*/ 1022 h 2071"/>
                        <a:gd name="T76" fmla="*/ 509 w 865"/>
                        <a:gd name="T77" fmla="*/ 1076 h 2071"/>
                        <a:gd name="T78" fmla="*/ 611 w 865"/>
                        <a:gd name="T79" fmla="*/ 1124 h 2071"/>
                        <a:gd name="T80" fmla="*/ 665 w 865"/>
                        <a:gd name="T81" fmla="*/ 1100 h 2071"/>
                        <a:gd name="T82" fmla="*/ 659 w 865"/>
                        <a:gd name="T83" fmla="*/ 1046 h 2071"/>
                        <a:gd name="T84" fmla="*/ 611 w 865"/>
                        <a:gd name="T85" fmla="*/ 1004 h 2071"/>
                        <a:gd name="T86" fmla="*/ 497 w 865"/>
                        <a:gd name="T87" fmla="*/ 980 h 2071"/>
                        <a:gd name="T88" fmla="*/ 323 w 865"/>
                        <a:gd name="T89" fmla="*/ 896 h 2071"/>
                        <a:gd name="T90" fmla="*/ 233 w 865"/>
                        <a:gd name="T91" fmla="*/ 680 h 2071"/>
                        <a:gd name="T92" fmla="*/ 209 w 865"/>
                        <a:gd name="T93" fmla="*/ 416 h 2071"/>
                        <a:gd name="T94" fmla="*/ 317 w 865"/>
                        <a:gd name="T95" fmla="*/ 170 h 2071"/>
                        <a:gd name="T96" fmla="*/ 485 w 865"/>
                        <a:gd name="T97" fmla="*/ 110 h 2071"/>
                        <a:gd name="T98" fmla="*/ 617 w 865"/>
                        <a:gd name="T99" fmla="*/ 164 h 2071"/>
                        <a:gd name="T100" fmla="*/ 707 w 865"/>
                        <a:gd name="T101" fmla="*/ 290 h 2071"/>
                        <a:gd name="T102" fmla="*/ 737 w 865"/>
                        <a:gd name="T103" fmla="*/ 428 h 2071"/>
                        <a:gd name="T104" fmla="*/ 773 w 865"/>
                        <a:gd name="T105" fmla="*/ 602 h 2071"/>
                        <a:gd name="T106" fmla="*/ 809 w 865"/>
                        <a:gd name="T107" fmla="*/ 584 h 2071"/>
                        <a:gd name="T108" fmla="*/ 785 w 865"/>
                        <a:gd name="T109" fmla="*/ 530 h 20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</a:cxnLst>
                      <a:rect l="0" t="0" r="r" b="b"/>
                      <a:pathLst>
                        <a:path w="865" h="2071">
                          <a:moveTo>
                            <a:pt x="785" y="530"/>
                          </a:moveTo>
                          <a:cubicBezTo>
                            <a:pt x="783" y="491"/>
                            <a:pt x="784" y="404"/>
                            <a:pt x="797" y="350"/>
                          </a:cubicBezTo>
                          <a:cubicBezTo>
                            <a:pt x="810" y="296"/>
                            <a:pt x="861" y="228"/>
                            <a:pt x="863" y="206"/>
                          </a:cubicBezTo>
                          <a:cubicBezTo>
                            <a:pt x="865" y="184"/>
                            <a:pt x="828" y="216"/>
                            <a:pt x="809" y="218"/>
                          </a:cubicBezTo>
                          <a:cubicBezTo>
                            <a:pt x="790" y="220"/>
                            <a:pt x="770" y="235"/>
                            <a:pt x="749" y="218"/>
                          </a:cubicBezTo>
                          <a:cubicBezTo>
                            <a:pt x="728" y="201"/>
                            <a:pt x="706" y="147"/>
                            <a:pt x="683" y="116"/>
                          </a:cubicBezTo>
                          <a:cubicBezTo>
                            <a:pt x="660" y="85"/>
                            <a:pt x="640" y="51"/>
                            <a:pt x="611" y="32"/>
                          </a:cubicBezTo>
                          <a:cubicBezTo>
                            <a:pt x="582" y="13"/>
                            <a:pt x="543" y="4"/>
                            <a:pt x="509" y="2"/>
                          </a:cubicBezTo>
                          <a:cubicBezTo>
                            <a:pt x="475" y="0"/>
                            <a:pt x="445" y="8"/>
                            <a:pt x="407" y="20"/>
                          </a:cubicBezTo>
                          <a:cubicBezTo>
                            <a:pt x="369" y="32"/>
                            <a:pt x="320" y="43"/>
                            <a:pt x="281" y="74"/>
                          </a:cubicBezTo>
                          <a:cubicBezTo>
                            <a:pt x="242" y="105"/>
                            <a:pt x="200" y="151"/>
                            <a:pt x="173" y="206"/>
                          </a:cubicBezTo>
                          <a:cubicBezTo>
                            <a:pt x="146" y="261"/>
                            <a:pt x="126" y="340"/>
                            <a:pt x="119" y="404"/>
                          </a:cubicBezTo>
                          <a:cubicBezTo>
                            <a:pt x="112" y="468"/>
                            <a:pt x="122" y="527"/>
                            <a:pt x="131" y="590"/>
                          </a:cubicBezTo>
                          <a:cubicBezTo>
                            <a:pt x="140" y="653"/>
                            <a:pt x="162" y="733"/>
                            <a:pt x="173" y="782"/>
                          </a:cubicBezTo>
                          <a:cubicBezTo>
                            <a:pt x="184" y="831"/>
                            <a:pt x="198" y="850"/>
                            <a:pt x="197" y="884"/>
                          </a:cubicBezTo>
                          <a:cubicBezTo>
                            <a:pt x="196" y="918"/>
                            <a:pt x="189" y="946"/>
                            <a:pt x="167" y="986"/>
                          </a:cubicBezTo>
                          <a:cubicBezTo>
                            <a:pt x="145" y="1026"/>
                            <a:pt x="90" y="1072"/>
                            <a:pt x="65" y="1124"/>
                          </a:cubicBezTo>
                          <a:cubicBezTo>
                            <a:pt x="40" y="1176"/>
                            <a:pt x="27" y="1227"/>
                            <a:pt x="17" y="1298"/>
                          </a:cubicBezTo>
                          <a:cubicBezTo>
                            <a:pt x="7" y="1369"/>
                            <a:pt x="0" y="1475"/>
                            <a:pt x="5" y="1550"/>
                          </a:cubicBezTo>
                          <a:cubicBezTo>
                            <a:pt x="10" y="1625"/>
                            <a:pt x="26" y="1690"/>
                            <a:pt x="47" y="1748"/>
                          </a:cubicBezTo>
                          <a:cubicBezTo>
                            <a:pt x="68" y="1806"/>
                            <a:pt x="89" y="1858"/>
                            <a:pt x="131" y="1898"/>
                          </a:cubicBezTo>
                          <a:cubicBezTo>
                            <a:pt x="173" y="1938"/>
                            <a:pt x="250" y="1974"/>
                            <a:pt x="299" y="1988"/>
                          </a:cubicBezTo>
                          <a:cubicBezTo>
                            <a:pt x="348" y="2002"/>
                            <a:pt x="397" y="1981"/>
                            <a:pt x="425" y="1982"/>
                          </a:cubicBezTo>
                          <a:cubicBezTo>
                            <a:pt x="453" y="1983"/>
                            <a:pt x="455" y="1980"/>
                            <a:pt x="467" y="1994"/>
                          </a:cubicBezTo>
                          <a:cubicBezTo>
                            <a:pt x="479" y="2008"/>
                            <a:pt x="492" y="2071"/>
                            <a:pt x="497" y="2066"/>
                          </a:cubicBezTo>
                          <a:cubicBezTo>
                            <a:pt x="502" y="2061"/>
                            <a:pt x="487" y="2012"/>
                            <a:pt x="497" y="1964"/>
                          </a:cubicBezTo>
                          <a:cubicBezTo>
                            <a:pt x="507" y="1916"/>
                            <a:pt x="537" y="1829"/>
                            <a:pt x="557" y="1778"/>
                          </a:cubicBezTo>
                          <a:cubicBezTo>
                            <a:pt x="577" y="1727"/>
                            <a:pt x="613" y="1671"/>
                            <a:pt x="617" y="1658"/>
                          </a:cubicBezTo>
                          <a:cubicBezTo>
                            <a:pt x="621" y="1645"/>
                            <a:pt x="598" y="1673"/>
                            <a:pt x="581" y="1700"/>
                          </a:cubicBezTo>
                          <a:cubicBezTo>
                            <a:pt x="564" y="1727"/>
                            <a:pt x="544" y="1786"/>
                            <a:pt x="515" y="1820"/>
                          </a:cubicBezTo>
                          <a:cubicBezTo>
                            <a:pt x="486" y="1854"/>
                            <a:pt x="448" y="1891"/>
                            <a:pt x="407" y="1904"/>
                          </a:cubicBezTo>
                          <a:cubicBezTo>
                            <a:pt x="366" y="1917"/>
                            <a:pt x="307" y="1913"/>
                            <a:pt x="269" y="1898"/>
                          </a:cubicBezTo>
                          <a:cubicBezTo>
                            <a:pt x="231" y="1883"/>
                            <a:pt x="205" y="1857"/>
                            <a:pt x="179" y="1814"/>
                          </a:cubicBezTo>
                          <a:cubicBezTo>
                            <a:pt x="153" y="1771"/>
                            <a:pt x="125" y="1710"/>
                            <a:pt x="113" y="1640"/>
                          </a:cubicBezTo>
                          <a:cubicBezTo>
                            <a:pt x="101" y="1570"/>
                            <a:pt x="103" y="1469"/>
                            <a:pt x="107" y="1394"/>
                          </a:cubicBezTo>
                          <a:cubicBezTo>
                            <a:pt x="111" y="1319"/>
                            <a:pt x="121" y="1244"/>
                            <a:pt x="137" y="1190"/>
                          </a:cubicBezTo>
                          <a:cubicBezTo>
                            <a:pt x="153" y="1136"/>
                            <a:pt x="172" y="1098"/>
                            <a:pt x="203" y="1070"/>
                          </a:cubicBezTo>
                          <a:cubicBezTo>
                            <a:pt x="234" y="1042"/>
                            <a:pt x="272" y="1021"/>
                            <a:pt x="323" y="1022"/>
                          </a:cubicBezTo>
                          <a:cubicBezTo>
                            <a:pt x="374" y="1023"/>
                            <a:pt x="461" y="1059"/>
                            <a:pt x="509" y="1076"/>
                          </a:cubicBezTo>
                          <a:cubicBezTo>
                            <a:pt x="557" y="1093"/>
                            <a:pt x="585" y="1120"/>
                            <a:pt x="611" y="1124"/>
                          </a:cubicBezTo>
                          <a:cubicBezTo>
                            <a:pt x="637" y="1128"/>
                            <a:pt x="657" y="1113"/>
                            <a:pt x="665" y="1100"/>
                          </a:cubicBezTo>
                          <a:cubicBezTo>
                            <a:pt x="673" y="1087"/>
                            <a:pt x="668" y="1062"/>
                            <a:pt x="659" y="1046"/>
                          </a:cubicBezTo>
                          <a:cubicBezTo>
                            <a:pt x="650" y="1030"/>
                            <a:pt x="638" y="1015"/>
                            <a:pt x="611" y="1004"/>
                          </a:cubicBezTo>
                          <a:cubicBezTo>
                            <a:pt x="584" y="993"/>
                            <a:pt x="545" y="998"/>
                            <a:pt x="497" y="980"/>
                          </a:cubicBezTo>
                          <a:cubicBezTo>
                            <a:pt x="449" y="962"/>
                            <a:pt x="367" y="946"/>
                            <a:pt x="323" y="896"/>
                          </a:cubicBezTo>
                          <a:cubicBezTo>
                            <a:pt x="279" y="846"/>
                            <a:pt x="252" y="760"/>
                            <a:pt x="233" y="680"/>
                          </a:cubicBezTo>
                          <a:cubicBezTo>
                            <a:pt x="214" y="600"/>
                            <a:pt x="195" y="501"/>
                            <a:pt x="209" y="416"/>
                          </a:cubicBezTo>
                          <a:cubicBezTo>
                            <a:pt x="223" y="331"/>
                            <a:pt x="271" y="221"/>
                            <a:pt x="317" y="170"/>
                          </a:cubicBezTo>
                          <a:cubicBezTo>
                            <a:pt x="363" y="119"/>
                            <a:pt x="435" y="111"/>
                            <a:pt x="485" y="110"/>
                          </a:cubicBezTo>
                          <a:cubicBezTo>
                            <a:pt x="535" y="109"/>
                            <a:pt x="580" y="134"/>
                            <a:pt x="617" y="164"/>
                          </a:cubicBezTo>
                          <a:cubicBezTo>
                            <a:pt x="654" y="194"/>
                            <a:pt x="687" y="246"/>
                            <a:pt x="707" y="290"/>
                          </a:cubicBezTo>
                          <a:cubicBezTo>
                            <a:pt x="727" y="334"/>
                            <a:pt x="726" y="376"/>
                            <a:pt x="737" y="428"/>
                          </a:cubicBezTo>
                          <a:cubicBezTo>
                            <a:pt x="748" y="480"/>
                            <a:pt x="761" y="576"/>
                            <a:pt x="773" y="602"/>
                          </a:cubicBezTo>
                          <a:cubicBezTo>
                            <a:pt x="785" y="628"/>
                            <a:pt x="807" y="597"/>
                            <a:pt x="809" y="584"/>
                          </a:cubicBezTo>
                          <a:cubicBezTo>
                            <a:pt x="811" y="571"/>
                            <a:pt x="787" y="569"/>
                            <a:pt x="785" y="530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13108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1428"/>
                    <a:ext cx="168" cy="246"/>
                  </a:xfrm>
                  <a:prstGeom prst="ellipse">
                    <a:avLst/>
                  </a:pr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31085" name="Freeform 13"/>
                  <p:cNvSpPr>
                    <a:spLocks/>
                  </p:cNvSpPr>
                  <p:nvPr/>
                </p:nvSpPr>
                <p:spPr bwMode="auto">
                  <a:xfrm>
                    <a:off x="2595" y="741"/>
                    <a:ext cx="266" cy="521"/>
                  </a:xfrm>
                  <a:custGeom>
                    <a:avLst/>
                    <a:gdLst>
                      <a:gd name="T0" fmla="*/ 3 w 266"/>
                      <a:gd name="T1" fmla="*/ 483 h 521"/>
                      <a:gd name="T2" fmla="*/ 27 w 266"/>
                      <a:gd name="T3" fmla="*/ 273 h 521"/>
                      <a:gd name="T4" fmla="*/ 111 w 266"/>
                      <a:gd name="T5" fmla="*/ 45 h 521"/>
                      <a:gd name="T6" fmla="*/ 183 w 266"/>
                      <a:gd name="T7" fmla="*/ 3 h 521"/>
                      <a:gd name="T8" fmla="*/ 237 w 266"/>
                      <a:gd name="T9" fmla="*/ 39 h 521"/>
                      <a:gd name="T10" fmla="*/ 261 w 266"/>
                      <a:gd name="T11" fmla="*/ 129 h 521"/>
                      <a:gd name="T12" fmla="*/ 207 w 266"/>
                      <a:gd name="T13" fmla="*/ 273 h 521"/>
                      <a:gd name="T14" fmla="*/ 105 w 266"/>
                      <a:gd name="T15" fmla="*/ 477 h 521"/>
                      <a:gd name="T16" fmla="*/ 45 w 266"/>
                      <a:gd name="T17" fmla="*/ 501 h 521"/>
                      <a:gd name="T18" fmla="*/ 3 w 266"/>
                      <a:gd name="T19" fmla="*/ 483 h 5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66" h="521">
                        <a:moveTo>
                          <a:pt x="3" y="483"/>
                        </a:moveTo>
                        <a:cubicBezTo>
                          <a:pt x="0" y="445"/>
                          <a:pt x="9" y="346"/>
                          <a:pt x="27" y="273"/>
                        </a:cubicBezTo>
                        <a:cubicBezTo>
                          <a:pt x="45" y="200"/>
                          <a:pt x="85" y="90"/>
                          <a:pt x="111" y="45"/>
                        </a:cubicBezTo>
                        <a:cubicBezTo>
                          <a:pt x="137" y="0"/>
                          <a:pt x="162" y="4"/>
                          <a:pt x="183" y="3"/>
                        </a:cubicBezTo>
                        <a:cubicBezTo>
                          <a:pt x="204" y="2"/>
                          <a:pt x="224" y="18"/>
                          <a:pt x="237" y="39"/>
                        </a:cubicBezTo>
                        <a:cubicBezTo>
                          <a:pt x="250" y="60"/>
                          <a:pt x="266" y="90"/>
                          <a:pt x="261" y="129"/>
                        </a:cubicBezTo>
                        <a:cubicBezTo>
                          <a:pt x="256" y="168"/>
                          <a:pt x="233" y="215"/>
                          <a:pt x="207" y="273"/>
                        </a:cubicBezTo>
                        <a:cubicBezTo>
                          <a:pt x="181" y="331"/>
                          <a:pt x="132" y="439"/>
                          <a:pt x="105" y="477"/>
                        </a:cubicBezTo>
                        <a:cubicBezTo>
                          <a:pt x="78" y="515"/>
                          <a:pt x="61" y="501"/>
                          <a:pt x="45" y="501"/>
                        </a:cubicBezTo>
                        <a:cubicBezTo>
                          <a:pt x="29" y="501"/>
                          <a:pt x="6" y="521"/>
                          <a:pt x="3" y="483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31086" name="Freeform 14"/>
                  <p:cNvSpPr>
                    <a:spLocks/>
                  </p:cNvSpPr>
                  <p:nvPr/>
                </p:nvSpPr>
                <p:spPr bwMode="auto">
                  <a:xfrm>
                    <a:off x="2672" y="1593"/>
                    <a:ext cx="392" cy="340"/>
                  </a:xfrm>
                  <a:custGeom>
                    <a:avLst/>
                    <a:gdLst>
                      <a:gd name="T0" fmla="*/ 100 w 392"/>
                      <a:gd name="T1" fmla="*/ 201 h 340"/>
                      <a:gd name="T2" fmla="*/ 16 w 392"/>
                      <a:gd name="T3" fmla="*/ 87 h 340"/>
                      <a:gd name="T4" fmla="*/ 4 w 392"/>
                      <a:gd name="T5" fmla="*/ 45 h 340"/>
                      <a:gd name="T6" fmla="*/ 28 w 392"/>
                      <a:gd name="T7" fmla="*/ 3 h 340"/>
                      <a:gd name="T8" fmla="*/ 130 w 392"/>
                      <a:gd name="T9" fmla="*/ 27 h 340"/>
                      <a:gd name="T10" fmla="*/ 250 w 392"/>
                      <a:gd name="T11" fmla="*/ 75 h 340"/>
                      <a:gd name="T12" fmla="*/ 364 w 392"/>
                      <a:gd name="T13" fmla="*/ 159 h 340"/>
                      <a:gd name="T14" fmla="*/ 388 w 392"/>
                      <a:gd name="T15" fmla="*/ 273 h 340"/>
                      <a:gd name="T16" fmla="*/ 340 w 392"/>
                      <a:gd name="T17" fmla="*/ 333 h 340"/>
                      <a:gd name="T18" fmla="*/ 244 w 392"/>
                      <a:gd name="T19" fmla="*/ 315 h 340"/>
                      <a:gd name="T20" fmla="*/ 100 w 392"/>
                      <a:gd name="T21" fmla="*/ 201 h 3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92" h="340">
                        <a:moveTo>
                          <a:pt x="100" y="201"/>
                        </a:moveTo>
                        <a:cubicBezTo>
                          <a:pt x="62" y="163"/>
                          <a:pt x="32" y="113"/>
                          <a:pt x="16" y="87"/>
                        </a:cubicBezTo>
                        <a:cubicBezTo>
                          <a:pt x="0" y="61"/>
                          <a:pt x="2" y="59"/>
                          <a:pt x="4" y="45"/>
                        </a:cubicBezTo>
                        <a:cubicBezTo>
                          <a:pt x="6" y="31"/>
                          <a:pt x="7" y="6"/>
                          <a:pt x="28" y="3"/>
                        </a:cubicBezTo>
                        <a:cubicBezTo>
                          <a:pt x="49" y="0"/>
                          <a:pt x="93" y="15"/>
                          <a:pt x="130" y="27"/>
                        </a:cubicBezTo>
                        <a:cubicBezTo>
                          <a:pt x="167" y="39"/>
                          <a:pt x="211" y="53"/>
                          <a:pt x="250" y="75"/>
                        </a:cubicBezTo>
                        <a:cubicBezTo>
                          <a:pt x="289" y="97"/>
                          <a:pt x="341" y="126"/>
                          <a:pt x="364" y="159"/>
                        </a:cubicBezTo>
                        <a:cubicBezTo>
                          <a:pt x="387" y="192"/>
                          <a:pt x="392" y="244"/>
                          <a:pt x="388" y="273"/>
                        </a:cubicBezTo>
                        <a:cubicBezTo>
                          <a:pt x="384" y="302"/>
                          <a:pt x="364" y="326"/>
                          <a:pt x="340" y="333"/>
                        </a:cubicBezTo>
                        <a:cubicBezTo>
                          <a:pt x="316" y="340"/>
                          <a:pt x="282" y="336"/>
                          <a:pt x="244" y="315"/>
                        </a:cubicBezTo>
                        <a:cubicBezTo>
                          <a:pt x="206" y="294"/>
                          <a:pt x="138" y="239"/>
                          <a:pt x="100" y="20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31087" name="Freeform 15"/>
                  <p:cNvSpPr>
                    <a:spLocks/>
                  </p:cNvSpPr>
                  <p:nvPr/>
                </p:nvSpPr>
                <p:spPr bwMode="auto">
                  <a:xfrm>
                    <a:off x="2412" y="1929"/>
                    <a:ext cx="151" cy="558"/>
                  </a:xfrm>
                  <a:custGeom>
                    <a:avLst/>
                    <a:gdLst>
                      <a:gd name="T0" fmla="*/ 18 w 151"/>
                      <a:gd name="T1" fmla="*/ 165 h 558"/>
                      <a:gd name="T2" fmla="*/ 42 w 151"/>
                      <a:gd name="T3" fmla="*/ 39 h 558"/>
                      <a:gd name="T4" fmla="*/ 66 w 151"/>
                      <a:gd name="T5" fmla="*/ 3 h 558"/>
                      <a:gd name="T6" fmla="*/ 108 w 151"/>
                      <a:gd name="T7" fmla="*/ 27 h 558"/>
                      <a:gd name="T8" fmla="*/ 138 w 151"/>
                      <a:gd name="T9" fmla="*/ 165 h 558"/>
                      <a:gd name="T10" fmla="*/ 144 w 151"/>
                      <a:gd name="T11" fmla="*/ 423 h 558"/>
                      <a:gd name="T12" fmla="*/ 96 w 151"/>
                      <a:gd name="T13" fmla="*/ 543 h 558"/>
                      <a:gd name="T14" fmla="*/ 24 w 151"/>
                      <a:gd name="T15" fmla="*/ 513 h 558"/>
                      <a:gd name="T16" fmla="*/ 0 w 151"/>
                      <a:gd name="T17" fmla="*/ 315 h 558"/>
                      <a:gd name="T18" fmla="*/ 18 w 151"/>
                      <a:gd name="T19" fmla="*/ 165 h 5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51" h="558">
                        <a:moveTo>
                          <a:pt x="18" y="165"/>
                        </a:moveTo>
                        <a:cubicBezTo>
                          <a:pt x="25" y="119"/>
                          <a:pt x="34" y="66"/>
                          <a:pt x="42" y="39"/>
                        </a:cubicBezTo>
                        <a:cubicBezTo>
                          <a:pt x="50" y="12"/>
                          <a:pt x="55" y="5"/>
                          <a:pt x="66" y="3"/>
                        </a:cubicBezTo>
                        <a:cubicBezTo>
                          <a:pt x="77" y="1"/>
                          <a:pt x="96" y="0"/>
                          <a:pt x="108" y="27"/>
                        </a:cubicBezTo>
                        <a:cubicBezTo>
                          <a:pt x="120" y="54"/>
                          <a:pt x="132" y="99"/>
                          <a:pt x="138" y="165"/>
                        </a:cubicBezTo>
                        <a:cubicBezTo>
                          <a:pt x="144" y="231"/>
                          <a:pt x="151" y="360"/>
                          <a:pt x="144" y="423"/>
                        </a:cubicBezTo>
                        <a:cubicBezTo>
                          <a:pt x="137" y="486"/>
                          <a:pt x="116" y="528"/>
                          <a:pt x="96" y="543"/>
                        </a:cubicBezTo>
                        <a:cubicBezTo>
                          <a:pt x="76" y="558"/>
                          <a:pt x="40" y="551"/>
                          <a:pt x="24" y="513"/>
                        </a:cubicBezTo>
                        <a:cubicBezTo>
                          <a:pt x="8" y="475"/>
                          <a:pt x="0" y="372"/>
                          <a:pt x="0" y="315"/>
                        </a:cubicBezTo>
                        <a:cubicBezTo>
                          <a:pt x="0" y="258"/>
                          <a:pt x="11" y="211"/>
                          <a:pt x="18" y="165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31088" name="Freeform 16"/>
                  <p:cNvSpPr>
                    <a:spLocks/>
                  </p:cNvSpPr>
                  <p:nvPr/>
                </p:nvSpPr>
                <p:spPr bwMode="auto">
                  <a:xfrm>
                    <a:off x="1907" y="1589"/>
                    <a:ext cx="392" cy="253"/>
                  </a:xfrm>
                  <a:custGeom>
                    <a:avLst/>
                    <a:gdLst>
                      <a:gd name="T0" fmla="*/ 175 w 392"/>
                      <a:gd name="T1" fmla="*/ 61 h 253"/>
                      <a:gd name="T2" fmla="*/ 307 w 392"/>
                      <a:gd name="T3" fmla="*/ 19 h 253"/>
                      <a:gd name="T4" fmla="*/ 367 w 392"/>
                      <a:gd name="T5" fmla="*/ 7 h 253"/>
                      <a:gd name="T6" fmla="*/ 385 w 392"/>
                      <a:gd name="T7" fmla="*/ 61 h 253"/>
                      <a:gd name="T8" fmla="*/ 325 w 392"/>
                      <a:gd name="T9" fmla="*/ 133 h 253"/>
                      <a:gd name="T10" fmla="*/ 193 w 392"/>
                      <a:gd name="T11" fmla="*/ 223 h 253"/>
                      <a:gd name="T12" fmla="*/ 37 w 392"/>
                      <a:gd name="T13" fmla="*/ 247 h 253"/>
                      <a:gd name="T14" fmla="*/ 1 w 392"/>
                      <a:gd name="T15" fmla="*/ 187 h 253"/>
                      <a:gd name="T16" fmla="*/ 43 w 392"/>
                      <a:gd name="T17" fmla="*/ 115 h 253"/>
                      <a:gd name="T18" fmla="*/ 175 w 392"/>
                      <a:gd name="T19" fmla="*/ 61 h 2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92" h="253">
                        <a:moveTo>
                          <a:pt x="175" y="61"/>
                        </a:moveTo>
                        <a:cubicBezTo>
                          <a:pt x="219" y="45"/>
                          <a:pt x="275" y="28"/>
                          <a:pt x="307" y="19"/>
                        </a:cubicBezTo>
                        <a:cubicBezTo>
                          <a:pt x="339" y="10"/>
                          <a:pt x="354" y="0"/>
                          <a:pt x="367" y="7"/>
                        </a:cubicBezTo>
                        <a:cubicBezTo>
                          <a:pt x="380" y="14"/>
                          <a:pt x="392" y="40"/>
                          <a:pt x="385" y="61"/>
                        </a:cubicBezTo>
                        <a:cubicBezTo>
                          <a:pt x="378" y="82"/>
                          <a:pt x="357" y="106"/>
                          <a:pt x="325" y="133"/>
                        </a:cubicBezTo>
                        <a:cubicBezTo>
                          <a:pt x="293" y="160"/>
                          <a:pt x="241" y="204"/>
                          <a:pt x="193" y="223"/>
                        </a:cubicBezTo>
                        <a:cubicBezTo>
                          <a:pt x="145" y="242"/>
                          <a:pt x="69" y="253"/>
                          <a:pt x="37" y="247"/>
                        </a:cubicBezTo>
                        <a:cubicBezTo>
                          <a:pt x="5" y="241"/>
                          <a:pt x="0" y="209"/>
                          <a:pt x="1" y="187"/>
                        </a:cubicBezTo>
                        <a:cubicBezTo>
                          <a:pt x="2" y="165"/>
                          <a:pt x="15" y="136"/>
                          <a:pt x="43" y="115"/>
                        </a:cubicBezTo>
                        <a:cubicBezTo>
                          <a:pt x="71" y="94"/>
                          <a:pt x="131" y="77"/>
                          <a:pt x="175" y="6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31089" name="Freeform 17"/>
                  <p:cNvSpPr>
                    <a:spLocks/>
                  </p:cNvSpPr>
                  <p:nvPr/>
                </p:nvSpPr>
                <p:spPr bwMode="auto">
                  <a:xfrm>
                    <a:off x="2094" y="930"/>
                    <a:ext cx="238" cy="386"/>
                  </a:xfrm>
                  <a:custGeom>
                    <a:avLst/>
                    <a:gdLst>
                      <a:gd name="T0" fmla="*/ 78 w 238"/>
                      <a:gd name="T1" fmla="*/ 270 h 386"/>
                      <a:gd name="T2" fmla="*/ 24 w 238"/>
                      <a:gd name="T3" fmla="*/ 192 h 386"/>
                      <a:gd name="T4" fmla="*/ 0 w 238"/>
                      <a:gd name="T5" fmla="*/ 96 h 386"/>
                      <a:gd name="T6" fmla="*/ 24 w 238"/>
                      <a:gd name="T7" fmla="*/ 12 h 386"/>
                      <a:gd name="T8" fmla="*/ 120 w 238"/>
                      <a:gd name="T9" fmla="*/ 24 h 386"/>
                      <a:gd name="T10" fmla="*/ 180 w 238"/>
                      <a:gd name="T11" fmla="*/ 132 h 386"/>
                      <a:gd name="T12" fmla="*/ 234 w 238"/>
                      <a:gd name="T13" fmla="*/ 306 h 386"/>
                      <a:gd name="T14" fmla="*/ 204 w 238"/>
                      <a:gd name="T15" fmla="*/ 378 h 386"/>
                      <a:gd name="T16" fmla="*/ 168 w 238"/>
                      <a:gd name="T17" fmla="*/ 354 h 386"/>
                      <a:gd name="T18" fmla="*/ 78 w 238"/>
                      <a:gd name="T19" fmla="*/ 270 h 3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8" h="386">
                        <a:moveTo>
                          <a:pt x="78" y="270"/>
                        </a:moveTo>
                        <a:cubicBezTo>
                          <a:pt x="54" y="243"/>
                          <a:pt x="37" y="221"/>
                          <a:pt x="24" y="192"/>
                        </a:cubicBezTo>
                        <a:cubicBezTo>
                          <a:pt x="11" y="163"/>
                          <a:pt x="0" y="126"/>
                          <a:pt x="0" y="96"/>
                        </a:cubicBezTo>
                        <a:cubicBezTo>
                          <a:pt x="0" y="66"/>
                          <a:pt x="4" y="24"/>
                          <a:pt x="24" y="12"/>
                        </a:cubicBezTo>
                        <a:cubicBezTo>
                          <a:pt x="44" y="0"/>
                          <a:pt x="94" y="4"/>
                          <a:pt x="120" y="24"/>
                        </a:cubicBezTo>
                        <a:cubicBezTo>
                          <a:pt x="146" y="44"/>
                          <a:pt x="161" y="85"/>
                          <a:pt x="180" y="132"/>
                        </a:cubicBezTo>
                        <a:cubicBezTo>
                          <a:pt x="199" y="179"/>
                          <a:pt x="230" y="265"/>
                          <a:pt x="234" y="306"/>
                        </a:cubicBezTo>
                        <a:cubicBezTo>
                          <a:pt x="238" y="347"/>
                          <a:pt x="215" y="370"/>
                          <a:pt x="204" y="378"/>
                        </a:cubicBezTo>
                        <a:cubicBezTo>
                          <a:pt x="193" y="386"/>
                          <a:pt x="190" y="372"/>
                          <a:pt x="168" y="354"/>
                        </a:cubicBezTo>
                        <a:cubicBezTo>
                          <a:pt x="146" y="336"/>
                          <a:pt x="102" y="297"/>
                          <a:pt x="78" y="270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pic>
              <p:nvPicPr>
                <p:cNvPr id="131090" name="Picture 18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14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091" name="Picture 19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4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092" name="Picture 20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24" y="33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093" name="Picture 21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76" y="57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094" name="Picture 22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52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095" name="Picture 23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72" y="76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096" name="Picture 24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0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097" name="Picture 25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24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131098" name="Group 26"/>
              <p:cNvGrpSpPr>
                <a:grpSpLocks/>
              </p:cNvGrpSpPr>
              <p:nvPr userDrawn="1"/>
            </p:nvGrpSpPr>
            <p:grpSpPr bwMode="auto">
              <a:xfrm>
                <a:off x="4944" y="1008"/>
                <a:ext cx="522" cy="2967"/>
                <a:chOff x="4944" y="1008"/>
                <a:chExt cx="522" cy="2967"/>
              </a:xfrm>
            </p:grpSpPr>
            <p:pic>
              <p:nvPicPr>
                <p:cNvPr id="131099" name="Picture 27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10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00" name="Picture 28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84" y="1200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01" name="Picture 29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158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02" name="Picture 30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172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03" name="Picture 31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40" y="182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04" name="Picture 32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88" y="201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05" name="Picture 33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206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06" name="Picture 34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235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07" name="Picture 35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22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08" name="Picture 36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244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09" name="Picture 37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25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10" name="Picture 38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13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11" name="Picture 39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44" y="273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12" name="Picture 40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07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13" name="Picture 41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331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14" name="Picture 42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4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15" name="Picture 43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88" y="355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16" name="Picture 44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7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1117" name="Picture 45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84" y="369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sp>
          <p:nvSpPr>
            <p:cNvPr id="131118" name="Freeform 46"/>
            <p:cNvSpPr>
              <a:spLocks/>
            </p:cNvSpPr>
            <p:nvPr/>
          </p:nvSpPr>
          <p:spPr bwMode="auto">
            <a:xfrm>
              <a:off x="5010" y="3092"/>
              <a:ext cx="750" cy="1222"/>
            </a:xfrm>
            <a:custGeom>
              <a:avLst/>
              <a:gdLst>
                <a:gd name="T0" fmla="*/ 372 w 750"/>
                <a:gd name="T1" fmla="*/ 154 h 1222"/>
                <a:gd name="T2" fmla="*/ 378 w 750"/>
                <a:gd name="T3" fmla="*/ 412 h 1222"/>
                <a:gd name="T4" fmla="*/ 312 w 750"/>
                <a:gd name="T5" fmla="*/ 724 h 1222"/>
                <a:gd name="T6" fmla="*/ 138 w 750"/>
                <a:gd name="T7" fmla="*/ 928 h 1222"/>
                <a:gd name="T8" fmla="*/ 0 w 750"/>
                <a:gd name="T9" fmla="*/ 976 h 1222"/>
                <a:gd name="T10" fmla="*/ 0 w 750"/>
                <a:gd name="T11" fmla="*/ 1222 h 1222"/>
                <a:gd name="T12" fmla="*/ 750 w 750"/>
                <a:gd name="T13" fmla="*/ 1222 h 1222"/>
                <a:gd name="T14" fmla="*/ 750 w 750"/>
                <a:gd name="T15" fmla="*/ 178 h 1222"/>
                <a:gd name="T16" fmla="*/ 372 w 750"/>
                <a:gd name="T17" fmla="*/ 154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222">
                  <a:moveTo>
                    <a:pt x="372" y="154"/>
                  </a:moveTo>
                  <a:cubicBezTo>
                    <a:pt x="309" y="193"/>
                    <a:pt x="388" y="317"/>
                    <a:pt x="378" y="412"/>
                  </a:cubicBezTo>
                  <a:cubicBezTo>
                    <a:pt x="368" y="507"/>
                    <a:pt x="352" y="638"/>
                    <a:pt x="312" y="724"/>
                  </a:cubicBezTo>
                  <a:cubicBezTo>
                    <a:pt x="272" y="810"/>
                    <a:pt x="190" y="886"/>
                    <a:pt x="138" y="928"/>
                  </a:cubicBezTo>
                  <a:cubicBezTo>
                    <a:pt x="86" y="970"/>
                    <a:pt x="23" y="927"/>
                    <a:pt x="0" y="976"/>
                  </a:cubicBezTo>
                  <a:lnTo>
                    <a:pt x="0" y="1222"/>
                  </a:lnTo>
                  <a:lnTo>
                    <a:pt x="750" y="1222"/>
                  </a:lnTo>
                  <a:lnTo>
                    <a:pt x="750" y="178"/>
                  </a:lnTo>
                  <a:cubicBezTo>
                    <a:pt x="687" y="0"/>
                    <a:pt x="451" y="159"/>
                    <a:pt x="372" y="15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19" name="Freeform 47"/>
            <p:cNvSpPr>
              <a:spLocks/>
            </p:cNvSpPr>
            <p:nvPr/>
          </p:nvSpPr>
          <p:spPr bwMode="auto">
            <a:xfrm>
              <a:off x="5001" y="3060"/>
              <a:ext cx="768" cy="1260"/>
            </a:xfrm>
            <a:custGeom>
              <a:avLst/>
              <a:gdLst>
                <a:gd name="T0" fmla="*/ 0 w 768"/>
                <a:gd name="T1" fmla="*/ 1260 h 1260"/>
                <a:gd name="T2" fmla="*/ 0 w 768"/>
                <a:gd name="T3" fmla="*/ 1134 h 1260"/>
                <a:gd name="T4" fmla="*/ 210 w 768"/>
                <a:gd name="T5" fmla="*/ 1032 h 1260"/>
                <a:gd name="T6" fmla="*/ 324 w 768"/>
                <a:gd name="T7" fmla="*/ 918 h 1260"/>
                <a:gd name="T8" fmla="*/ 414 w 768"/>
                <a:gd name="T9" fmla="*/ 714 h 1260"/>
                <a:gd name="T10" fmla="*/ 450 w 768"/>
                <a:gd name="T11" fmla="*/ 456 h 1260"/>
                <a:gd name="T12" fmla="*/ 438 w 768"/>
                <a:gd name="T13" fmla="*/ 258 h 1260"/>
                <a:gd name="T14" fmla="*/ 684 w 768"/>
                <a:gd name="T15" fmla="*/ 0 h 1260"/>
                <a:gd name="T16" fmla="*/ 768 w 768"/>
                <a:gd name="T17" fmla="*/ 18 h 1260"/>
                <a:gd name="T18" fmla="*/ 768 w 768"/>
                <a:gd name="T19" fmla="*/ 1254 h 1260"/>
                <a:gd name="T20" fmla="*/ 0 w 768"/>
                <a:gd name="T21" fmla="*/ 1260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8" h="1260">
                  <a:moveTo>
                    <a:pt x="0" y="1260"/>
                  </a:moveTo>
                  <a:lnTo>
                    <a:pt x="0" y="1134"/>
                  </a:lnTo>
                  <a:lnTo>
                    <a:pt x="210" y="1032"/>
                  </a:lnTo>
                  <a:lnTo>
                    <a:pt x="324" y="918"/>
                  </a:lnTo>
                  <a:lnTo>
                    <a:pt x="414" y="714"/>
                  </a:lnTo>
                  <a:lnTo>
                    <a:pt x="450" y="456"/>
                  </a:lnTo>
                  <a:lnTo>
                    <a:pt x="438" y="258"/>
                  </a:lnTo>
                  <a:lnTo>
                    <a:pt x="684" y="0"/>
                  </a:lnTo>
                  <a:lnTo>
                    <a:pt x="768" y="18"/>
                  </a:lnTo>
                  <a:lnTo>
                    <a:pt x="768" y="1254"/>
                  </a:lnTo>
                  <a:lnTo>
                    <a:pt x="0" y="126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20" name="Freeform 48"/>
            <p:cNvSpPr>
              <a:spLocks/>
            </p:cNvSpPr>
            <p:nvPr/>
          </p:nvSpPr>
          <p:spPr bwMode="auto">
            <a:xfrm>
              <a:off x="4994" y="1775"/>
              <a:ext cx="776" cy="2543"/>
            </a:xfrm>
            <a:custGeom>
              <a:avLst/>
              <a:gdLst>
                <a:gd name="T0" fmla="*/ 550 w 776"/>
                <a:gd name="T1" fmla="*/ 115 h 2543"/>
                <a:gd name="T2" fmla="*/ 460 w 776"/>
                <a:gd name="T3" fmla="*/ 529 h 2543"/>
                <a:gd name="T4" fmla="*/ 298 w 776"/>
                <a:gd name="T5" fmla="*/ 925 h 2543"/>
                <a:gd name="T6" fmla="*/ 76 w 776"/>
                <a:gd name="T7" fmla="*/ 1267 h 2543"/>
                <a:gd name="T8" fmla="*/ 4 w 776"/>
                <a:gd name="T9" fmla="*/ 1339 h 2543"/>
                <a:gd name="T10" fmla="*/ 100 w 776"/>
                <a:gd name="T11" fmla="*/ 1351 h 2543"/>
                <a:gd name="T12" fmla="*/ 286 w 776"/>
                <a:gd name="T13" fmla="*/ 1399 h 2543"/>
                <a:gd name="T14" fmla="*/ 394 w 776"/>
                <a:gd name="T15" fmla="*/ 1525 h 2543"/>
                <a:gd name="T16" fmla="*/ 478 w 776"/>
                <a:gd name="T17" fmla="*/ 1705 h 2543"/>
                <a:gd name="T18" fmla="*/ 478 w 776"/>
                <a:gd name="T19" fmla="*/ 1969 h 2543"/>
                <a:gd name="T20" fmla="*/ 370 w 776"/>
                <a:gd name="T21" fmla="*/ 2263 h 2543"/>
                <a:gd name="T22" fmla="*/ 124 w 776"/>
                <a:gd name="T23" fmla="*/ 2479 h 2543"/>
                <a:gd name="T24" fmla="*/ 22 w 776"/>
                <a:gd name="T25" fmla="*/ 2515 h 2543"/>
                <a:gd name="T26" fmla="*/ 196 w 776"/>
                <a:gd name="T27" fmla="*/ 2533 h 2543"/>
                <a:gd name="T28" fmla="*/ 388 w 776"/>
                <a:gd name="T29" fmla="*/ 2455 h 2543"/>
                <a:gd name="T30" fmla="*/ 502 w 776"/>
                <a:gd name="T31" fmla="*/ 2299 h 2543"/>
                <a:gd name="T32" fmla="*/ 598 w 776"/>
                <a:gd name="T33" fmla="*/ 2197 h 2543"/>
                <a:gd name="T34" fmla="*/ 694 w 776"/>
                <a:gd name="T35" fmla="*/ 2197 h 2543"/>
                <a:gd name="T36" fmla="*/ 742 w 776"/>
                <a:gd name="T37" fmla="*/ 2230 h 2543"/>
                <a:gd name="T38" fmla="*/ 712 w 776"/>
                <a:gd name="T39" fmla="*/ 2137 h 2543"/>
                <a:gd name="T40" fmla="*/ 664 w 776"/>
                <a:gd name="T41" fmla="*/ 1807 h 2543"/>
                <a:gd name="T42" fmla="*/ 670 w 776"/>
                <a:gd name="T43" fmla="*/ 1561 h 2543"/>
                <a:gd name="T44" fmla="*/ 718 w 776"/>
                <a:gd name="T45" fmla="*/ 1393 h 2543"/>
                <a:gd name="T46" fmla="*/ 748 w 776"/>
                <a:gd name="T47" fmla="*/ 1219 h 2543"/>
                <a:gd name="T48" fmla="*/ 550 w 776"/>
                <a:gd name="T49" fmla="*/ 115 h 2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76" h="2543">
                  <a:moveTo>
                    <a:pt x="550" y="115"/>
                  </a:moveTo>
                  <a:cubicBezTo>
                    <a:pt x="502" y="0"/>
                    <a:pt x="502" y="394"/>
                    <a:pt x="460" y="529"/>
                  </a:cubicBezTo>
                  <a:cubicBezTo>
                    <a:pt x="418" y="664"/>
                    <a:pt x="362" y="802"/>
                    <a:pt x="298" y="925"/>
                  </a:cubicBezTo>
                  <a:cubicBezTo>
                    <a:pt x="234" y="1048"/>
                    <a:pt x="125" y="1198"/>
                    <a:pt x="76" y="1267"/>
                  </a:cubicBezTo>
                  <a:cubicBezTo>
                    <a:pt x="27" y="1336"/>
                    <a:pt x="0" y="1325"/>
                    <a:pt x="4" y="1339"/>
                  </a:cubicBezTo>
                  <a:cubicBezTo>
                    <a:pt x="8" y="1353"/>
                    <a:pt x="53" y="1341"/>
                    <a:pt x="100" y="1351"/>
                  </a:cubicBezTo>
                  <a:cubicBezTo>
                    <a:pt x="147" y="1361"/>
                    <a:pt x="237" y="1370"/>
                    <a:pt x="286" y="1399"/>
                  </a:cubicBezTo>
                  <a:cubicBezTo>
                    <a:pt x="335" y="1428"/>
                    <a:pt x="362" y="1474"/>
                    <a:pt x="394" y="1525"/>
                  </a:cubicBezTo>
                  <a:cubicBezTo>
                    <a:pt x="426" y="1576"/>
                    <a:pt x="464" y="1631"/>
                    <a:pt x="478" y="1705"/>
                  </a:cubicBezTo>
                  <a:cubicBezTo>
                    <a:pt x="492" y="1779"/>
                    <a:pt x="496" y="1876"/>
                    <a:pt x="478" y="1969"/>
                  </a:cubicBezTo>
                  <a:cubicBezTo>
                    <a:pt x="460" y="2062"/>
                    <a:pt x="429" y="2178"/>
                    <a:pt x="370" y="2263"/>
                  </a:cubicBezTo>
                  <a:cubicBezTo>
                    <a:pt x="311" y="2348"/>
                    <a:pt x="238" y="2428"/>
                    <a:pt x="124" y="2479"/>
                  </a:cubicBezTo>
                  <a:cubicBezTo>
                    <a:pt x="66" y="2521"/>
                    <a:pt x="10" y="2506"/>
                    <a:pt x="22" y="2515"/>
                  </a:cubicBezTo>
                  <a:cubicBezTo>
                    <a:pt x="34" y="2524"/>
                    <a:pt x="135" y="2543"/>
                    <a:pt x="196" y="2533"/>
                  </a:cubicBezTo>
                  <a:cubicBezTo>
                    <a:pt x="257" y="2523"/>
                    <a:pt x="337" y="2494"/>
                    <a:pt x="388" y="2455"/>
                  </a:cubicBezTo>
                  <a:cubicBezTo>
                    <a:pt x="439" y="2416"/>
                    <a:pt x="467" y="2342"/>
                    <a:pt x="502" y="2299"/>
                  </a:cubicBezTo>
                  <a:cubicBezTo>
                    <a:pt x="537" y="2256"/>
                    <a:pt x="566" y="2214"/>
                    <a:pt x="598" y="2197"/>
                  </a:cubicBezTo>
                  <a:cubicBezTo>
                    <a:pt x="630" y="2180"/>
                    <a:pt x="670" y="2191"/>
                    <a:pt x="694" y="2197"/>
                  </a:cubicBezTo>
                  <a:cubicBezTo>
                    <a:pt x="718" y="2203"/>
                    <a:pt x="739" y="2240"/>
                    <a:pt x="742" y="2230"/>
                  </a:cubicBezTo>
                  <a:cubicBezTo>
                    <a:pt x="745" y="2220"/>
                    <a:pt x="725" y="2207"/>
                    <a:pt x="712" y="2137"/>
                  </a:cubicBezTo>
                  <a:cubicBezTo>
                    <a:pt x="699" y="2067"/>
                    <a:pt x="671" y="1903"/>
                    <a:pt x="664" y="1807"/>
                  </a:cubicBezTo>
                  <a:cubicBezTo>
                    <a:pt x="657" y="1711"/>
                    <a:pt x="661" y="1630"/>
                    <a:pt x="670" y="1561"/>
                  </a:cubicBezTo>
                  <a:cubicBezTo>
                    <a:pt x="679" y="1492"/>
                    <a:pt x="705" y="1450"/>
                    <a:pt x="718" y="1393"/>
                  </a:cubicBezTo>
                  <a:cubicBezTo>
                    <a:pt x="731" y="1336"/>
                    <a:pt x="776" y="1427"/>
                    <a:pt x="748" y="1219"/>
                  </a:cubicBezTo>
                  <a:cubicBezTo>
                    <a:pt x="720" y="1011"/>
                    <a:pt x="598" y="230"/>
                    <a:pt x="550" y="11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21" name="Freeform 49" descr="kimonopat1"/>
            <p:cNvSpPr>
              <a:spLocks/>
            </p:cNvSpPr>
            <p:nvPr/>
          </p:nvSpPr>
          <p:spPr bwMode="auto">
            <a:xfrm>
              <a:off x="5046" y="2229"/>
              <a:ext cx="617" cy="1376"/>
            </a:xfrm>
            <a:custGeom>
              <a:avLst/>
              <a:gdLst>
                <a:gd name="T0" fmla="*/ 486 w 617"/>
                <a:gd name="T1" fmla="*/ 3 h 1376"/>
                <a:gd name="T2" fmla="*/ 402 w 617"/>
                <a:gd name="T3" fmla="*/ 381 h 1376"/>
                <a:gd name="T4" fmla="*/ 216 w 617"/>
                <a:gd name="T5" fmla="*/ 777 h 1376"/>
                <a:gd name="T6" fmla="*/ 0 w 617"/>
                <a:gd name="T7" fmla="*/ 1119 h 1376"/>
                <a:gd name="T8" fmla="*/ 102 w 617"/>
                <a:gd name="T9" fmla="*/ 1101 h 1376"/>
                <a:gd name="T10" fmla="*/ 282 w 617"/>
                <a:gd name="T11" fmla="*/ 1119 h 1376"/>
                <a:gd name="T12" fmla="*/ 378 w 617"/>
                <a:gd name="T13" fmla="*/ 1185 h 1376"/>
                <a:gd name="T14" fmla="*/ 432 w 617"/>
                <a:gd name="T15" fmla="*/ 1269 h 1376"/>
                <a:gd name="T16" fmla="*/ 444 w 617"/>
                <a:gd name="T17" fmla="*/ 1365 h 1376"/>
                <a:gd name="T18" fmla="*/ 498 w 617"/>
                <a:gd name="T19" fmla="*/ 1203 h 1376"/>
                <a:gd name="T20" fmla="*/ 564 w 617"/>
                <a:gd name="T21" fmla="*/ 825 h 1376"/>
                <a:gd name="T22" fmla="*/ 606 w 617"/>
                <a:gd name="T23" fmla="*/ 363 h 1376"/>
                <a:gd name="T24" fmla="*/ 486 w 617"/>
                <a:gd name="T25" fmla="*/ 3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7" h="1376">
                  <a:moveTo>
                    <a:pt x="486" y="3"/>
                  </a:moveTo>
                  <a:cubicBezTo>
                    <a:pt x="452" y="6"/>
                    <a:pt x="447" y="252"/>
                    <a:pt x="402" y="381"/>
                  </a:cubicBezTo>
                  <a:cubicBezTo>
                    <a:pt x="357" y="510"/>
                    <a:pt x="283" y="654"/>
                    <a:pt x="216" y="777"/>
                  </a:cubicBezTo>
                  <a:cubicBezTo>
                    <a:pt x="149" y="900"/>
                    <a:pt x="19" y="1065"/>
                    <a:pt x="0" y="1119"/>
                  </a:cubicBezTo>
                  <a:cubicBezTo>
                    <a:pt x="48" y="1119"/>
                    <a:pt x="55" y="1101"/>
                    <a:pt x="102" y="1101"/>
                  </a:cubicBezTo>
                  <a:cubicBezTo>
                    <a:pt x="149" y="1101"/>
                    <a:pt x="236" y="1105"/>
                    <a:pt x="282" y="1119"/>
                  </a:cubicBezTo>
                  <a:cubicBezTo>
                    <a:pt x="328" y="1133"/>
                    <a:pt x="353" y="1160"/>
                    <a:pt x="378" y="1185"/>
                  </a:cubicBezTo>
                  <a:cubicBezTo>
                    <a:pt x="403" y="1210"/>
                    <a:pt x="421" y="1239"/>
                    <a:pt x="432" y="1269"/>
                  </a:cubicBezTo>
                  <a:cubicBezTo>
                    <a:pt x="443" y="1299"/>
                    <a:pt x="433" y="1376"/>
                    <a:pt x="444" y="1365"/>
                  </a:cubicBezTo>
                  <a:cubicBezTo>
                    <a:pt x="455" y="1354"/>
                    <a:pt x="478" y="1293"/>
                    <a:pt x="498" y="1203"/>
                  </a:cubicBezTo>
                  <a:cubicBezTo>
                    <a:pt x="518" y="1113"/>
                    <a:pt x="546" y="965"/>
                    <a:pt x="564" y="825"/>
                  </a:cubicBezTo>
                  <a:cubicBezTo>
                    <a:pt x="582" y="685"/>
                    <a:pt x="617" y="496"/>
                    <a:pt x="606" y="363"/>
                  </a:cubicBezTo>
                  <a:cubicBezTo>
                    <a:pt x="595" y="230"/>
                    <a:pt x="520" y="0"/>
                    <a:pt x="486" y="3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22" name="Freeform 50" descr="kimonopat1"/>
            <p:cNvSpPr>
              <a:spLocks/>
            </p:cNvSpPr>
            <p:nvPr/>
          </p:nvSpPr>
          <p:spPr bwMode="auto">
            <a:xfrm>
              <a:off x="5193" y="269"/>
              <a:ext cx="576" cy="3180"/>
            </a:xfrm>
            <a:custGeom>
              <a:avLst/>
              <a:gdLst>
                <a:gd name="T0" fmla="*/ 42 w 576"/>
                <a:gd name="T1" fmla="*/ 61 h 3180"/>
                <a:gd name="T2" fmla="*/ 156 w 576"/>
                <a:gd name="T3" fmla="*/ 517 h 3180"/>
                <a:gd name="T4" fmla="*/ 288 w 576"/>
                <a:gd name="T5" fmla="*/ 991 h 3180"/>
                <a:gd name="T6" fmla="*/ 414 w 576"/>
                <a:gd name="T7" fmla="*/ 1435 h 3180"/>
                <a:gd name="T8" fmla="*/ 576 w 576"/>
                <a:gd name="T9" fmla="*/ 1807 h 3180"/>
                <a:gd name="T10" fmla="*/ 576 w 576"/>
                <a:gd name="T11" fmla="*/ 3055 h 3180"/>
                <a:gd name="T12" fmla="*/ 414 w 576"/>
                <a:gd name="T13" fmla="*/ 2557 h 3180"/>
                <a:gd name="T14" fmla="*/ 252 w 576"/>
                <a:gd name="T15" fmla="*/ 1765 h 3180"/>
                <a:gd name="T16" fmla="*/ 126 w 576"/>
                <a:gd name="T17" fmla="*/ 961 h 3180"/>
                <a:gd name="T18" fmla="*/ 12 w 576"/>
                <a:gd name="T19" fmla="*/ 151 h 3180"/>
                <a:gd name="T20" fmla="*/ 42 w 576"/>
                <a:gd name="T21" fmla="*/ 61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6" h="3180">
                  <a:moveTo>
                    <a:pt x="42" y="61"/>
                  </a:moveTo>
                  <a:cubicBezTo>
                    <a:pt x="66" y="122"/>
                    <a:pt x="115" y="362"/>
                    <a:pt x="156" y="517"/>
                  </a:cubicBezTo>
                  <a:cubicBezTo>
                    <a:pt x="197" y="672"/>
                    <a:pt x="245" y="838"/>
                    <a:pt x="288" y="991"/>
                  </a:cubicBezTo>
                  <a:cubicBezTo>
                    <a:pt x="331" y="1144"/>
                    <a:pt x="366" y="1299"/>
                    <a:pt x="414" y="1435"/>
                  </a:cubicBezTo>
                  <a:cubicBezTo>
                    <a:pt x="462" y="1571"/>
                    <a:pt x="549" y="1537"/>
                    <a:pt x="576" y="1807"/>
                  </a:cubicBezTo>
                  <a:lnTo>
                    <a:pt x="576" y="3055"/>
                  </a:lnTo>
                  <a:cubicBezTo>
                    <a:pt x="549" y="3180"/>
                    <a:pt x="468" y="2772"/>
                    <a:pt x="414" y="2557"/>
                  </a:cubicBezTo>
                  <a:cubicBezTo>
                    <a:pt x="360" y="2342"/>
                    <a:pt x="300" y="2031"/>
                    <a:pt x="252" y="1765"/>
                  </a:cubicBezTo>
                  <a:cubicBezTo>
                    <a:pt x="204" y="1499"/>
                    <a:pt x="166" y="1230"/>
                    <a:pt x="126" y="961"/>
                  </a:cubicBezTo>
                  <a:cubicBezTo>
                    <a:pt x="86" y="692"/>
                    <a:pt x="24" y="299"/>
                    <a:pt x="12" y="151"/>
                  </a:cubicBezTo>
                  <a:cubicBezTo>
                    <a:pt x="0" y="3"/>
                    <a:pt x="18" y="0"/>
                    <a:pt x="42" y="61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23" name="Freeform 51"/>
            <p:cNvSpPr>
              <a:spLocks/>
            </p:cNvSpPr>
            <p:nvPr/>
          </p:nvSpPr>
          <p:spPr bwMode="auto">
            <a:xfrm>
              <a:off x="5197" y="165"/>
              <a:ext cx="573" cy="1935"/>
            </a:xfrm>
            <a:custGeom>
              <a:avLst/>
              <a:gdLst>
                <a:gd name="T0" fmla="*/ 69 w 573"/>
                <a:gd name="T1" fmla="*/ 63 h 1935"/>
                <a:gd name="T2" fmla="*/ 207 w 573"/>
                <a:gd name="T3" fmla="*/ 549 h 1935"/>
                <a:gd name="T4" fmla="*/ 381 w 573"/>
                <a:gd name="T5" fmla="*/ 1101 h 1935"/>
                <a:gd name="T6" fmla="*/ 573 w 573"/>
                <a:gd name="T7" fmla="*/ 1575 h 1935"/>
                <a:gd name="T8" fmla="*/ 573 w 573"/>
                <a:gd name="T9" fmla="*/ 1935 h 1935"/>
                <a:gd name="T10" fmla="*/ 321 w 573"/>
                <a:gd name="T11" fmla="*/ 1449 h 1935"/>
                <a:gd name="T12" fmla="*/ 147 w 573"/>
                <a:gd name="T13" fmla="*/ 699 h 1935"/>
                <a:gd name="T14" fmla="*/ 15 w 573"/>
                <a:gd name="T15" fmla="*/ 171 h 1935"/>
                <a:gd name="T16" fmla="*/ 69 w 573"/>
                <a:gd name="T17" fmla="*/ 63 h 1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3" h="1935">
                  <a:moveTo>
                    <a:pt x="69" y="63"/>
                  </a:moveTo>
                  <a:cubicBezTo>
                    <a:pt x="101" y="126"/>
                    <a:pt x="155" y="376"/>
                    <a:pt x="207" y="549"/>
                  </a:cubicBezTo>
                  <a:cubicBezTo>
                    <a:pt x="259" y="722"/>
                    <a:pt x="320" y="930"/>
                    <a:pt x="381" y="1101"/>
                  </a:cubicBezTo>
                  <a:cubicBezTo>
                    <a:pt x="442" y="1272"/>
                    <a:pt x="541" y="1436"/>
                    <a:pt x="573" y="1575"/>
                  </a:cubicBezTo>
                  <a:lnTo>
                    <a:pt x="573" y="1935"/>
                  </a:lnTo>
                  <a:cubicBezTo>
                    <a:pt x="531" y="1914"/>
                    <a:pt x="392" y="1655"/>
                    <a:pt x="321" y="1449"/>
                  </a:cubicBezTo>
                  <a:cubicBezTo>
                    <a:pt x="250" y="1243"/>
                    <a:pt x="198" y="912"/>
                    <a:pt x="147" y="699"/>
                  </a:cubicBezTo>
                  <a:cubicBezTo>
                    <a:pt x="96" y="486"/>
                    <a:pt x="30" y="274"/>
                    <a:pt x="15" y="171"/>
                  </a:cubicBezTo>
                  <a:cubicBezTo>
                    <a:pt x="0" y="68"/>
                    <a:pt x="37" y="0"/>
                    <a:pt x="69" y="6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24" name="Freeform 52"/>
            <p:cNvSpPr>
              <a:spLocks/>
            </p:cNvSpPr>
            <p:nvPr/>
          </p:nvSpPr>
          <p:spPr bwMode="auto">
            <a:xfrm>
              <a:off x="5004" y="0"/>
              <a:ext cx="363" cy="2112"/>
            </a:xfrm>
            <a:custGeom>
              <a:avLst/>
              <a:gdLst>
                <a:gd name="T0" fmla="*/ 0 w 363"/>
                <a:gd name="T1" fmla="*/ 2094 h 2112"/>
                <a:gd name="T2" fmla="*/ 66 w 363"/>
                <a:gd name="T3" fmla="*/ 1992 h 2112"/>
                <a:gd name="T4" fmla="*/ 150 w 363"/>
                <a:gd name="T5" fmla="*/ 1464 h 2112"/>
                <a:gd name="T6" fmla="*/ 234 w 363"/>
                <a:gd name="T7" fmla="*/ 678 h 2112"/>
                <a:gd name="T8" fmla="*/ 324 w 363"/>
                <a:gd name="T9" fmla="*/ 0 h 2112"/>
                <a:gd name="T10" fmla="*/ 0 w 363"/>
                <a:gd name="T11" fmla="*/ 0 h 2112"/>
                <a:gd name="T12" fmla="*/ 0 w 363"/>
                <a:gd name="T13" fmla="*/ 2094 h 2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25" name="Freeform 53"/>
            <p:cNvSpPr>
              <a:spLocks/>
            </p:cNvSpPr>
            <p:nvPr/>
          </p:nvSpPr>
          <p:spPr bwMode="auto">
            <a:xfrm>
              <a:off x="5004" y="1"/>
              <a:ext cx="189" cy="2112"/>
            </a:xfrm>
            <a:custGeom>
              <a:avLst/>
              <a:gdLst>
                <a:gd name="T0" fmla="*/ 0 w 363"/>
                <a:gd name="T1" fmla="*/ 2094 h 2112"/>
                <a:gd name="T2" fmla="*/ 66 w 363"/>
                <a:gd name="T3" fmla="*/ 1992 h 2112"/>
                <a:gd name="T4" fmla="*/ 150 w 363"/>
                <a:gd name="T5" fmla="*/ 1464 h 2112"/>
                <a:gd name="T6" fmla="*/ 234 w 363"/>
                <a:gd name="T7" fmla="*/ 678 h 2112"/>
                <a:gd name="T8" fmla="*/ 324 w 363"/>
                <a:gd name="T9" fmla="*/ 0 h 2112"/>
                <a:gd name="T10" fmla="*/ 0 w 363"/>
                <a:gd name="T11" fmla="*/ 0 h 2112"/>
                <a:gd name="T12" fmla="*/ 0 w 363"/>
                <a:gd name="T13" fmla="*/ 2094 h 2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26" name="Rectangle 54"/>
            <p:cNvSpPr>
              <a:spLocks noChangeArrowheads="1"/>
            </p:cNvSpPr>
            <p:nvPr/>
          </p:nvSpPr>
          <p:spPr bwMode="auto">
            <a:xfrm>
              <a:off x="4955" y="1"/>
              <a:ext cx="56" cy="4320"/>
            </a:xfrm>
            <a:prstGeom prst="rect">
              <a:avLst/>
            </a:pr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ru-RU"/>
            </a:p>
          </p:txBody>
        </p:sp>
        <p:sp>
          <p:nvSpPr>
            <p:cNvPr id="131127" name="Freeform 55"/>
            <p:cNvSpPr>
              <a:spLocks/>
            </p:cNvSpPr>
            <p:nvPr/>
          </p:nvSpPr>
          <p:spPr bwMode="auto">
            <a:xfrm>
              <a:off x="5013" y="3924"/>
              <a:ext cx="734" cy="390"/>
            </a:xfrm>
            <a:custGeom>
              <a:avLst/>
              <a:gdLst>
                <a:gd name="T0" fmla="*/ 1 w 692"/>
                <a:gd name="T1" fmla="*/ 357 h 378"/>
                <a:gd name="T2" fmla="*/ 109 w 692"/>
                <a:gd name="T3" fmla="*/ 341 h 378"/>
                <a:gd name="T4" fmla="*/ 241 w 692"/>
                <a:gd name="T5" fmla="*/ 305 h 378"/>
                <a:gd name="T6" fmla="*/ 353 w 692"/>
                <a:gd name="T7" fmla="*/ 209 h 378"/>
                <a:gd name="T8" fmla="*/ 429 w 692"/>
                <a:gd name="T9" fmla="*/ 89 h 378"/>
                <a:gd name="T10" fmla="*/ 493 w 692"/>
                <a:gd name="T11" fmla="*/ 17 h 378"/>
                <a:gd name="T12" fmla="*/ 577 w 692"/>
                <a:gd name="T13" fmla="*/ 1 h 378"/>
                <a:gd name="T14" fmla="*/ 629 w 692"/>
                <a:gd name="T15" fmla="*/ 21 h 378"/>
                <a:gd name="T16" fmla="*/ 673 w 692"/>
                <a:gd name="T17" fmla="*/ 65 h 378"/>
                <a:gd name="T18" fmla="*/ 673 w 692"/>
                <a:gd name="T19" fmla="*/ 137 h 378"/>
                <a:gd name="T20" fmla="*/ 561 w 692"/>
                <a:gd name="T21" fmla="*/ 225 h 378"/>
                <a:gd name="T22" fmla="*/ 425 w 692"/>
                <a:gd name="T23" fmla="*/ 297 h 378"/>
                <a:gd name="T24" fmla="*/ 245 w 692"/>
                <a:gd name="T25" fmla="*/ 357 h 378"/>
                <a:gd name="T26" fmla="*/ 113 w 692"/>
                <a:gd name="T27" fmla="*/ 377 h 378"/>
                <a:gd name="T28" fmla="*/ 1 w 692"/>
                <a:gd name="T29" fmla="*/ 35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378">
                  <a:moveTo>
                    <a:pt x="1" y="357"/>
                  </a:moveTo>
                  <a:cubicBezTo>
                    <a:pt x="0" y="351"/>
                    <a:pt x="69" y="350"/>
                    <a:pt x="109" y="341"/>
                  </a:cubicBezTo>
                  <a:cubicBezTo>
                    <a:pt x="149" y="332"/>
                    <a:pt x="200" y="327"/>
                    <a:pt x="241" y="305"/>
                  </a:cubicBezTo>
                  <a:cubicBezTo>
                    <a:pt x="282" y="283"/>
                    <a:pt x="322" y="245"/>
                    <a:pt x="353" y="209"/>
                  </a:cubicBezTo>
                  <a:cubicBezTo>
                    <a:pt x="384" y="173"/>
                    <a:pt x="406" y="121"/>
                    <a:pt x="429" y="89"/>
                  </a:cubicBezTo>
                  <a:cubicBezTo>
                    <a:pt x="452" y="57"/>
                    <a:pt x="468" y="32"/>
                    <a:pt x="493" y="17"/>
                  </a:cubicBezTo>
                  <a:cubicBezTo>
                    <a:pt x="518" y="2"/>
                    <a:pt x="554" y="0"/>
                    <a:pt x="577" y="1"/>
                  </a:cubicBezTo>
                  <a:cubicBezTo>
                    <a:pt x="600" y="2"/>
                    <a:pt x="613" y="10"/>
                    <a:pt x="629" y="21"/>
                  </a:cubicBezTo>
                  <a:cubicBezTo>
                    <a:pt x="645" y="32"/>
                    <a:pt x="666" y="46"/>
                    <a:pt x="673" y="65"/>
                  </a:cubicBezTo>
                  <a:cubicBezTo>
                    <a:pt x="680" y="84"/>
                    <a:pt x="692" y="110"/>
                    <a:pt x="673" y="137"/>
                  </a:cubicBezTo>
                  <a:cubicBezTo>
                    <a:pt x="654" y="164"/>
                    <a:pt x="602" y="198"/>
                    <a:pt x="561" y="225"/>
                  </a:cubicBezTo>
                  <a:cubicBezTo>
                    <a:pt x="520" y="252"/>
                    <a:pt x="478" y="275"/>
                    <a:pt x="425" y="297"/>
                  </a:cubicBezTo>
                  <a:cubicBezTo>
                    <a:pt x="372" y="319"/>
                    <a:pt x="297" y="344"/>
                    <a:pt x="245" y="357"/>
                  </a:cubicBezTo>
                  <a:cubicBezTo>
                    <a:pt x="193" y="370"/>
                    <a:pt x="156" y="376"/>
                    <a:pt x="113" y="377"/>
                  </a:cubicBezTo>
                  <a:cubicBezTo>
                    <a:pt x="70" y="378"/>
                    <a:pt x="2" y="363"/>
                    <a:pt x="1" y="357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28" name="AutoShape 56"/>
            <p:cNvSpPr>
              <a:spLocks noChangeArrowheads="1"/>
            </p:cNvSpPr>
            <p:nvPr/>
          </p:nvSpPr>
          <p:spPr bwMode="hidden">
            <a:xfrm rot="5400000">
              <a:off x="2724" y="2089"/>
              <a:ext cx="4320" cy="142"/>
            </a:xfrm>
            <a:custGeom>
              <a:avLst/>
              <a:gdLst>
                <a:gd name="G0" fmla="+- 607 0 0"/>
                <a:gd name="G1" fmla="+- 21600 0 607"/>
                <a:gd name="G2" fmla="*/ 607 1 2"/>
                <a:gd name="G3" fmla="+- 21600 0 G2"/>
                <a:gd name="G4" fmla="+/ 607 21600 2"/>
                <a:gd name="G5" fmla="+/ G1 0 2"/>
                <a:gd name="G6" fmla="*/ 21600 21600 607"/>
                <a:gd name="G7" fmla="*/ G6 1 2"/>
                <a:gd name="G8" fmla="+- 21600 0 G7"/>
                <a:gd name="G9" fmla="*/ 21600 1 2"/>
                <a:gd name="G10" fmla="+- 607 0 G9"/>
                <a:gd name="G11" fmla="?: G10 G8 0"/>
                <a:gd name="G12" fmla="?: G10 G7 21600"/>
                <a:gd name="T0" fmla="*/ 21296 w 21600"/>
                <a:gd name="T1" fmla="*/ 10800 h 21600"/>
                <a:gd name="T2" fmla="*/ 10800 w 21600"/>
                <a:gd name="T3" fmla="*/ 21600 h 21600"/>
                <a:gd name="T4" fmla="*/ 304 w 21600"/>
                <a:gd name="T5" fmla="*/ 10800 h 21600"/>
                <a:gd name="T6" fmla="*/ 10800 w 21600"/>
                <a:gd name="T7" fmla="*/ 0 h 21600"/>
                <a:gd name="T8" fmla="*/ 2104 w 21600"/>
                <a:gd name="T9" fmla="*/ 2104 h 21600"/>
                <a:gd name="T10" fmla="*/ 19496 w 21600"/>
                <a:gd name="T11" fmla="*/ 1949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07" y="21600"/>
                  </a:lnTo>
                  <a:lnTo>
                    <a:pt x="2099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kumimoji="1" lang="ru-RU"/>
            </a:p>
          </p:txBody>
        </p:sp>
      </p:grpSp>
      <p:sp>
        <p:nvSpPr>
          <p:cNvPr id="131129" name="Rectangle 57"/>
          <p:cNvSpPr>
            <a:spLocks noGrp="1" noChangeArrowheads="1"/>
          </p:cNvSpPr>
          <p:nvPr>
            <p:ph type="ctrTitle" sz="quarter"/>
          </p:nvPr>
        </p:nvSpPr>
        <p:spPr>
          <a:xfrm>
            <a:off x="685803" y="1370013"/>
            <a:ext cx="6965951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131130" name="Rectangle 5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27203" y="3886200"/>
            <a:ext cx="5640388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131131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31132" name="Rectangle 6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31133" name="Rectangle 6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B658ECF-57AD-4755-9848-AD8320B1AFF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24004-DCC4-4480-9F88-12356E08190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87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470EFD-702D-4F2D-8A18-1CE90BF9C34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05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63528" y="1598614"/>
            <a:ext cx="3616325" cy="449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032254" y="1598614"/>
            <a:ext cx="3617913" cy="449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B4BA48-6A7C-4F1F-A0A2-728A2BED116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44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714E9-E9A0-40C2-9A9F-2AC17838563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48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8C06F0-C6CE-40D9-A29A-E547524FC78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65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F09111-A180-4E32-A0D7-6D7345DCE09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40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AF04C-3C9F-4CEB-B4B3-1A8D22B3899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25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59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theme" Target="../theme/theme9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9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235A649-243C-495E-BDF2-C84A708D394C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reeform 2"/>
          <p:cNvSpPr>
            <a:spLocks/>
          </p:cNvSpPr>
          <p:nvPr/>
        </p:nvSpPr>
        <p:spPr bwMode="auto">
          <a:xfrm rot="-3172564">
            <a:off x="7777958" y="-15081"/>
            <a:ext cx="1162050" cy="2084387"/>
          </a:xfrm>
          <a:custGeom>
            <a:avLst/>
            <a:gdLst>
              <a:gd name="T0" fmla="*/ 2903 w 2903"/>
              <a:gd name="T1" fmla="*/ 433 h 3686"/>
              <a:gd name="T2" fmla="*/ 2565 w 2903"/>
              <a:gd name="T3" fmla="*/ 80 h 3686"/>
              <a:gd name="T4" fmla="*/ 2241 w 2903"/>
              <a:gd name="T5" fmla="*/ 0 h 3686"/>
              <a:gd name="T6" fmla="*/ 110 w 2903"/>
              <a:gd name="T7" fmla="*/ 2811 h 3686"/>
              <a:gd name="T8" fmla="*/ 110 w 2903"/>
              <a:gd name="T9" fmla="*/ 3228 h 3686"/>
              <a:gd name="T10" fmla="*/ 0 w 2903"/>
              <a:gd name="T11" fmla="*/ 3631 h 3686"/>
              <a:gd name="T12" fmla="*/ 72 w 2903"/>
              <a:gd name="T13" fmla="*/ 3686 h 3686"/>
              <a:gd name="T14" fmla="*/ 441 w 2903"/>
              <a:gd name="T15" fmla="*/ 3355 h 3686"/>
              <a:gd name="T16" fmla="*/ 740 w 2903"/>
              <a:gd name="T17" fmla="*/ 3228 h 3686"/>
              <a:gd name="T18" fmla="*/ 2903 w 2903"/>
              <a:gd name="T19" fmla="*/ 433 h 3686"/>
              <a:gd name="T20" fmla="*/ 2903 w 2903"/>
              <a:gd name="T21" fmla="*/ 433 h 3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3" y="152400"/>
            <a:ext cx="6870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C3850CEB-AE84-4AFB-A56A-E6DE34BCB6F6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64520" name="Freeform 8"/>
          <p:cNvSpPr>
            <a:spLocks/>
          </p:cNvSpPr>
          <p:nvPr/>
        </p:nvSpPr>
        <p:spPr bwMode="auto">
          <a:xfrm rot="-3172564">
            <a:off x="7865273" y="24610"/>
            <a:ext cx="1165225" cy="2097087"/>
          </a:xfrm>
          <a:custGeom>
            <a:avLst/>
            <a:gdLst>
              <a:gd name="T0" fmla="*/ 2293 w 2911"/>
              <a:gd name="T1" fmla="*/ 0 h 3703"/>
              <a:gd name="T2" fmla="*/ 130 w 2911"/>
              <a:gd name="T3" fmla="*/ 2835 h 3703"/>
              <a:gd name="T4" fmla="*/ 131 w 2911"/>
              <a:gd name="T5" fmla="*/ 3201 h 3703"/>
              <a:gd name="T6" fmla="*/ 0 w 2911"/>
              <a:gd name="T7" fmla="*/ 3633 h 3703"/>
              <a:gd name="T8" fmla="*/ 50 w 2911"/>
              <a:gd name="T9" fmla="*/ 3703 h 3703"/>
              <a:gd name="T10" fmla="*/ 422 w 2911"/>
              <a:gd name="T11" fmla="*/ 3352 h 3703"/>
              <a:gd name="T12" fmla="*/ 763 w 2911"/>
              <a:gd name="T13" fmla="*/ 3220 h 3703"/>
              <a:gd name="T14" fmla="*/ 2911 w 2911"/>
              <a:gd name="T15" fmla="*/ 428 h 3703"/>
              <a:gd name="T16" fmla="*/ 2589 w 2911"/>
              <a:gd name="T17" fmla="*/ 96 h 3703"/>
              <a:gd name="T18" fmla="*/ 2293 w 2911"/>
              <a:gd name="T19" fmla="*/ 0 h 3703"/>
              <a:gd name="T20" fmla="*/ 2293 w 2911"/>
              <a:gd name="T21" fmla="*/ 0 h 3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4521" name="Freeform 9"/>
          <p:cNvSpPr>
            <a:spLocks/>
          </p:cNvSpPr>
          <p:nvPr/>
        </p:nvSpPr>
        <p:spPr bwMode="auto">
          <a:xfrm rot="-3172564">
            <a:off x="7831142" y="192091"/>
            <a:ext cx="1025525" cy="1571625"/>
          </a:xfrm>
          <a:custGeom>
            <a:avLst/>
            <a:gdLst>
              <a:gd name="T0" fmla="*/ 0 w 2561"/>
              <a:gd name="T1" fmla="*/ 2485 h 2777"/>
              <a:gd name="T2" fmla="*/ 432 w 2561"/>
              <a:gd name="T3" fmla="*/ 2553 h 2777"/>
              <a:gd name="T4" fmla="*/ 736 w 2561"/>
              <a:gd name="T5" fmla="*/ 2777 h 2777"/>
              <a:gd name="T6" fmla="*/ 2561 w 2561"/>
              <a:gd name="T7" fmla="*/ 399 h 2777"/>
              <a:gd name="T8" fmla="*/ 2118 w 2561"/>
              <a:gd name="T9" fmla="*/ 82 h 2777"/>
              <a:gd name="T10" fmla="*/ 1898 w 2561"/>
              <a:gd name="T11" fmla="*/ 0 h 2777"/>
              <a:gd name="T12" fmla="*/ 0 w 2561"/>
              <a:gd name="T13" fmla="*/ 2485 h 2777"/>
              <a:gd name="T14" fmla="*/ 0 w 2561"/>
              <a:gd name="T15" fmla="*/ 2485 h 2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64522" name="Group 10"/>
          <p:cNvGrpSpPr>
            <a:grpSpLocks/>
          </p:cNvGrpSpPr>
          <p:nvPr/>
        </p:nvGrpSpPr>
        <p:grpSpPr bwMode="auto">
          <a:xfrm>
            <a:off x="7941" y="5540375"/>
            <a:ext cx="1784351" cy="1246188"/>
            <a:chOff x="5" y="3490"/>
            <a:chExt cx="1124" cy="785"/>
          </a:xfrm>
        </p:grpSpPr>
        <p:sp>
          <p:nvSpPr>
            <p:cNvPr id="64523" name="Freeform 11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>
                <a:gd name="T0" fmla="*/ 1587 w 2177"/>
                <a:gd name="T1" fmla="*/ 1260 h 1298"/>
                <a:gd name="T2" fmla="*/ 1420 w 2177"/>
                <a:gd name="T3" fmla="*/ 1106 h 1298"/>
                <a:gd name="T4" fmla="*/ 1331 w 2177"/>
                <a:gd name="T5" fmla="*/ 477 h 1298"/>
                <a:gd name="T6" fmla="*/ 2139 w 2177"/>
                <a:gd name="T7" fmla="*/ 330 h 1298"/>
                <a:gd name="T8" fmla="*/ 2177 w 2177"/>
                <a:gd name="T9" fmla="*/ 203 h 1298"/>
                <a:gd name="T10" fmla="*/ 2099 w 2177"/>
                <a:gd name="T11" fmla="*/ 100 h 1298"/>
                <a:gd name="T12" fmla="*/ 1276 w 2177"/>
                <a:gd name="T13" fmla="*/ 211 h 1298"/>
                <a:gd name="T14" fmla="*/ 1219 w 2177"/>
                <a:gd name="T15" fmla="*/ 32 h 1298"/>
                <a:gd name="T16" fmla="*/ 1085 w 2177"/>
                <a:gd name="T17" fmla="*/ 0 h 1298"/>
                <a:gd name="T18" fmla="*/ 958 w 2177"/>
                <a:gd name="T19" fmla="*/ 28 h 1298"/>
                <a:gd name="T20" fmla="*/ 888 w 2177"/>
                <a:gd name="T21" fmla="*/ 106 h 1298"/>
                <a:gd name="T22" fmla="*/ 937 w 2177"/>
                <a:gd name="T23" fmla="*/ 285 h 1298"/>
                <a:gd name="T24" fmla="*/ 660 w 2177"/>
                <a:gd name="T25" fmla="*/ 441 h 1298"/>
                <a:gd name="T26" fmla="*/ 983 w 2177"/>
                <a:gd name="T27" fmla="*/ 473 h 1298"/>
                <a:gd name="T28" fmla="*/ 1112 w 2177"/>
                <a:gd name="T29" fmla="*/ 889 h 1298"/>
                <a:gd name="T30" fmla="*/ 141 w 2177"/>
                <a:gd name="T31" fmla="*/ 469 h 1298"/>
                <a:gd name="T32" fmla="*/ 46 w 2177"/>
                <a:gd name="T33" fmla="*/ 509 h 1298"/>
                <a:gd name="T34" fmla="*/ 0 w 2177"/>
                <a:gd name="T35" fmla="*/ 636 h 1298"/>
                <a:gd name="T36" fmla="*/ 55 w 2177"/>
                <a:gd name="T37" fmla="*/ 779 h 1298"/>
                <a:gd name="T38" fmla="*/ 1139 w 2177"/>
                <a:gd name="T39" fmla="*/ 1288 h 1298"/>
                <a:gd name="T40" fmla="*/ 1378 w 2177"/>
                <a:gd name="T41" fmla="*/ 1256 h 1298"/>
                <a:gd name="T42" fmla="*/ 1570 w 2177"/>
                <a:gd name="T43" fmla="*/ 1298 h 1298"/>
                <a:gd name="T44" fmla="*/ 1587 w 2177"/>
                <a:gd name="T45" fmla="*/ 1260 h 1298"/>
                <a:gd name="T46" fmla="*/ 1587 w 2177"/>
                <a:gd name="T47" fmla="*/ 1260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524" name="Freeform 12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>
                <a:gd name="T0" fmla="*/ 0 w 143"/>
                <a:gd name="T1" fmla="*/ 7 h 258"/>
                <a:gd name="T2" fmla="*/ 120 w 143"/>
                <a:gd name="T3" fmla="*/ 0 h 258"/>
                <a:gd name="T4" fmla="*/ 143 w 143"/>
                <a:gd name="T5" fmla="*/ 233 h 258"/>
                <a:gd name="T6" fmla="*/ 8 w 143"/>
                <a:gd name="T7" fmla="*/ 258 h 258"/>
                <a:gd name="T8" fmla="*/ 0 w 143"/>
                <a:gd name="T9" fmla="*/ 7 h 258"/>
                <a:gd name="T10" fmla="*/ 0 w 143"/>
                <a:gd name="T11" fmla="*/ 7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525" name="Freeform 13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526" name="Freeform 14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527" name="Freeform 15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>
                <a:gd name="T0" fmla="*/ 0 w 272"/>
                <a:gd name="T1" fmla="*/ 28 h 241"/>
                <a:gd name="T2" fmla="*/ 160 w 272"/>
                <a:gd name="T3" fmla="*/ 0 h 241"/>
                <a:gd name="T4" fmla="*/ 251 w 272"/>
                <a:gd name="T5" fmla="*/ 36 h 241"/>
                <a:gd name="T6" fmla="*/ 272 w 272"/>
                <a:gd name="T7" fmla="*/ 139 h 241"/>
                <a:gd name="T8" fmla="*/ 164 w 272"/>
                <a:gd name="T9" fmla="*/ 146 h 241"/>
                <a:gd name="T10" fmla="*/ 32 w 272"/>
                <a:gd name="T11" fmla="*/ 241 h 241"/>
                <a:gd name="T12" fmla="*/ 0 w 272"/>
                <a:gd name="T13" fmla="*/ 28 h 241"/>
                <a:gd name="T14" fmla="*/ 0 w 272"/>
                <a:gd name="T15" fmla="*/ 28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528" name="Freeform 16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>
                <a:gd name="T0" fmla="*/ 152 w 152"/>
                <a:gd name="T1" fmla="*/ 4 h 224"/>
                <a:gd name="T2" fmla="*/ 152 w 152"/>
                <a:gd name="T3" fmla="*/ 224 h 224"/>
                <a:gd name="T4" fmla="*/ 0 w 152"/>
                <a:gd name="T5" fmla="*/ 8 h 224"/>
                <a:gd name="T6" fmla="*/ 72 w 152"/>
                <a:gd name="T7" fmla="*/ 0 h 224"/>
                <a:gd name="T8" fmla="*/ 152 w 152"/>
                <a:gd name="T9" fmla="*/ 4 h 224"/>
                <a:gd name="T10" fmla="*/ 152 w 152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529" name="Freeform 17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>
                <a:gd name="T0" fmla="*/ 0 w 386"/>
                <a:gd name="T1" fmla="*/ 80 h 764"/>
                <a:gd name="T2" fmla="*/ 87 w 386"/>
                <a:gd name="T3" fmla="*/ 0 h 764"/>
                <a:gd name="T4" fmla="*/ 232 w 386"/>
                <a:gd name="T5" fmla="*/ 6 h 764"/>
                <a:gd name="T6" fmla="*/ 386 w 386"/>
                <a:gd name="T7" fmla="*/ 764 h 764"/>
                <a:gd name="T8" fmla="*/ 279 w 386"/>
                <a:gd name="T9" fmla="*/ 720 h 764"/>
                <a:gd name="T10" fmla="*/ 152 w 386"/>
                <a:gd name="T11" fmla="*/ 677 h 764"/>
                <a:gd name="T12" fmla="*/ 0 w 386"/>
                <a:gd name="T13" fmla="*/ 80 h 764"/>
                <a:gd name="T14" fmla="*/ 0 w 386"/>
                <a:gd name="T15" fmla="*/ 8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530" name="Freeform 18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>
                <a:gd name="T0" fmla="*/ 692 w 728"/>
                <a:gd name="T1" fmla="*/ 0 h 348"/>
                <a:gd name="T2" fmla="*/ 0 w 728"/>
                <a:gd name="T3" fmla="*/ 106 h 348"/>
                <a:gd name="T4" fmla="*/ 28 w 728"/>
                <a:gd name="T5" fmla="*/ 348 h 348"/>
                <a:gd name="T6" fmla="*/ 715 w 728"/>
                <a:gd name="T7" fmla="*/ 237 h 348"/>
                <a:gd name="T8" fmla="*/ 728 w 728"/>
                <a:gd name="T9" fmla="*/ 43 h 348"/>
                <a:gd name="T10" fmla="*/ 692 w 728"/>
                <a:gd name="T11" fmla="*/ 0 h 348"/>
                <a:gd name="T12" fmla="*/ 692 w 728"/>
                <a:gd name="T1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531" name="Freeform 19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>
                <a:gd name="T0" fmla="*/ 272 w 312"/>
                <a:gd name="T1" fmla="*/ 0 h 135"/>
                <a:gd name="T2" fmla="*/ 0 w 312"/>
                <a:gd name="T3" fmla="*/ 78 h 135"/>
                <a:gd name="T4" fmla="*/ 312 w 312"/>
                <a:gd name="T5" fmla="*/ 135 h 135"/>
                <a:gd name="T6" fmla="*/ 272 w 312"/>
                <a:gd name="T7" fmla="*/ 0 h 135"/>
                <a:gd name="T8" fmla="*/ 272 w 31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64532" name="Group 20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64533" name="Group 21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64534" name="Freeform 22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>
                    <a:gd name="T0" fmla="*/ 0 w 313"/>
                    <a:gd name="T1" fmla="*/ 107 h 175"/>
                    <a:gd name="T2" fmla="*/ 114 w 313"/>
                    <a:gd name="T3" fmla="*/ 10 h 175"/>
                    <a:gd name="T4" fmla="*/ 213 w 313"/>
                    <a:gd name="T5" fmla="*/ 0 h 175"/>
                    <a:gd name="T6" fmla="*/ 292 w 313"/>
                    <a:gd name="T7" fmla="*/ 27 h 175"/>
                    <a:gd name="T8" fmla="*/ 313 w 313"/>
                    <a:gd name="T9" fmla="*/ 91 h 175"/>
                    <a:gd name="T10" fmla="*/ 167 w 313"/>
                    <a:gd name="T11" fmla="*/ 67 h 175"/>
                    <a:gd name="T12" fmla="*/ 74 w 313"/>
                    <a:gd name="T13" fmla="*/ 101 h 175"/>
                    <a:gd name="T14" fmla="*/ 13 w 313"/>
                    <a:gd name="T15" fmla="*/ 175 h 175"/>
                    <a:gd name="T16" fmla="*/ 0 w 313"/>
                    <a:gd name="T17" fmla="*/ 107 h 175"/>
                    <a:gd name="T18" fmla="*/ 0 w 313"/>
                    <a:gd name="T19" fmla="*/ 107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35" name="Freeform 2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>
                    <a:gd name="T0" fmla="*/ 0 w 230"/>
                    <a:gd name="T1" fmla="*/ 40 h 266"/>
                    <a:gd name="T2" fmla="*/ 160 w 230"/>
                    <a:gd name="T3" fmla="*/ 266 h 266"/>
                    <a:gd name="T4" fmla="*/ 230 w 230"/>
                    <a:gd name="T5" fmla="*/ 251 h 266"/>
                    <a:gd name="T6" fmla="*/ 223 w 230"/>
                    <a:gd name="T7" fmla="*/ 17 h 266"/>
                    <a:gd name="T8" fmla="*/ 166 w 230"/>
                    <a:gd name="T9" fmla="*/ 0 h 266"/>
                    <a:gd name="T10" fmla="*/ 179 w 230"/>
                    <a:gd name="T11" fmla="*/ 197 h 266"/>
                    <a:gd name="T12" fmla="*/ 71 w 230"/>
                    <a:gd name="T13" fmla="*/ 4 h 266"/>
                    <a:gd name="T14" fmla="*/ 0 w 230"/>
                    <a:gd name="T15" fmla="*/ 40 h 266"/>
                    <a:gd name="T16" fmla="*/ 0 w 230"/>
                    <a:gd name="T17" fmla="*/ 40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36" name="Freeform 24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>
                    <a:gd name="T0" fmla="*/ 0 w 87"/>
                    <a:gd name="T1" fmla="*/ 19 h 234"/>
                    <a:gd name="T2" fmla="*/ 36 w 87"/>
                    <a:gd name="T3" fmla="*/ 93 h 234"/>
                    <a:gd name="T4" fmla="*/ 44 w 87"/>
                    <a:gd name="T5" fmla="*/ 154 h 234"/>
                    <a:gd name="T6" fmla="*/ 27 w 87"/>
                    <a:gd name="T7" fmla="*/ 234 h 234"/>
                    <a:gd name="T8" fmla="*/ 80 w 87"/>
                    <a:gd name="T9" fmla="*/ 220 h 234"/>
                    <a:gd name="T10" fmla="*/ 87 w 87"/>
                    <a:gd name="T11" fmla="*/ 116 h 234"/>
                    <a:gd name="T12" fmla="*/ 46 w 87"/>
                    <a:gd name="T13" fmla="*/ 0 h 234"/>
                    <a:gd name="T14" fmla="*/ 0 w 87"/>
                    <a:gd name="T15" fmla="*/ 19 h 234"/>
                    <a:gd name="T16" fmla="*/ 0 w 87"/>
                    <a:gd name="T17" fmla="*/ 19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64537" name="Freeform 25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4538" name="Freeform 26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4539" name="Freeform 27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>
                  <a:gd name="T0" fmla="*/ 24 w 213"/>
                  <a:gd name="T1" fmla="*/ 0 h 478"/>
                  <a:gd name="T2" fmla="*/ 91 w 213"/>
                  <a:gd name="T3" fmla="*/ 25 h 478"/>
                  <a:gd name="T4" fmla="*/ 80 w 213"/>
                  <a:gd name="T5" fmla="*/ 192 h 478"/>
                  <a:gd name="T6" fmla="*/ 106 w 213"/>
                  <a:gd name="T7" fmla="*/ 327 h 478"/>
                  <a:gd name="T8" fmla="*/ 213 w 213"/>
                  <a:gd name="T9" fmla="*/ 451 h 478"/>
                  <a:gd name="T10" fmla="*/ 97 w 213"/>
                  <a:gd name="T11" fmla="*/ 478 h 478"/>
                  <a:gd name="T12" fmla="*/ 30 w 213"/>
                  <a:gd name="T13" fmla="*/ 344 h 478"/>
                  <a:gd name="T14" fmla="*/ 0 w 213"/>
                  <a:gd name="T15" fmla="*/ 57 h 478"/>
                  <a:gd name="T16" fmla="*/ 24 w 213"/>
                  <a:gd name="T17" fmla="*/ 0 h 478"/>
                  <a:gd name="T18" fmla="*/ 24 w 213"/>
                  <a:gd name="T19" fmla="*/ 0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64540" name="Group 28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64541" name="Freeform 29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>
                    <a:gd name="T0" fmla="*/ 110 w 150"/>
                    <a:gd name="T1" fmla="*/ 0 h 173"/>
                    <a:gd name="T2" fmla="*/ 40 w 150"/>
                    <a:gd name="T3" fmla="*/ 66 h 173"/>
                    <a:gd name="T4" fmla="*/ 0 w 150"/>
                    <a:gd name="T5" fmla="*/ 173 h 173"/>
                    <a:gd name="T6" fmla="*/ 80 w 150"/>
                    <a:gd name="T7" fmla="*/ 160 h 173"/>
                    <a:gd name="T8" fmla="*/ 103 w 150"/>
                    <a:gd name="T9" fmla="*/ 84 h 173"/>
                    <a:gd name="T10" fmla="*/ 150 w 150"/>
                    <a:gd name="T11" fmla="*/ 27 h 173"/>
                    <a:gd name="T12" fmla="*/ 110 w 150"/>
                    <a:gd name="T13" fmla="*/ 0 h 173"/>
                    <a:gd name="T14" fmla="*/ 110 w 150"/>
                    <a:gd name="T15" fmla="*/ 0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42" name="Freeform 30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>
                    <a:gd name="T0" fmla="*/ 156 w 1684"/>
                    <a:gd name="T1" fmla="*/ 0 h 880"/>
                    <a:gd name="T2" fmla="*/ 63 w 1684"/>
                    <a:gd name="T3" fmla="*/ 52 h 880"/>
                    <a:gd name="T4" fmla="*/ 0 w 1684"/>
                    <a:gd name="T5" fmla="*/ 208 h 880"/>
                    <a:gd name="T6" fmla="*/ 67 w 1684"/>
                    <a:gd name="T7" fmla="*/ 358 h 880"/>
                    <a:gd name="T8" fmla="*/ 1182 w 1684"/>
                    <a:gd name="T9" fmla="*/ 867 h 880"/>
                    <a:gd name="T10" fmla="*/ 1422 w 1684"/>
                    <a:gd name="T11" fmla="*/ 835 h 880"/>
                    <a:gd name="T12" fmla="*/ 1616 w 1684"/>
                    <a:gd name="T13" fmla="*/ 880 h 880"/>
                    <a:gd name="T14" fmla="*/ 1684 w 1684"/>
                    <a:gd name="T15" fmla="*/ 808 h 880"/>
                    <a:gd name="T16" fmla="*/ 1502 w 1684"/>
                    <a:gd name="T17" fmla="*/ 664 h 880"/>
                    <a:gd name="T18" fmla="*/ 1428 w 1684"/>
                    <a:gd name="T19" fmla="*/ 512 h 880"/>
                    <a:gd name="T20" fmla="*/ 1369 w 1684"/>
                    <a:gd name="T21" fmla="*/ 527 h 880"/>
                    <a:gd name="T22" fmla="*/ 1439 w 1684"/>
                    <a:gd name="T23" fmla="*/ 664 h 880"/>
                    <a:gd name="T24" fmla="*/ 1578 w 1684"/>
                    <a:gd name="T25" fmla="*/ 810 h 880"/>
                    <a:gd name="T26" fmla="*/ 1413 w 1684"/>
                    <a:gd name="T27" fmla="*/ 787 h 880"/>
                    <a:gd name="T28" fmla="*/ 1219 w 1684"/>
                    <a:gd name="T29" fmla="*/ 814 h 880"/>
                    <a:gd name="T30" fmla="*/ 1255 w 1684"/>
                    <a:gd name="T31" fmla="*/ 650 h 880"/>
                    <a:gd name="T32" fmla="*/ 1338 w 1684"/>
                    <a:gd name="T33" fmla="*/ 538 h 880"/>
                    <a:gd name="T34" fmla="*/ 1241 w 1684"/>
                    <a:gd name="T35" fmla="*/ 552 h 880"/>
                    <a:gd name="T36" fmla="*/ 1165 w 1684"/>
                    <a:gd name="T37" fmla="*/ 658 h 880"/>
                    <a:gd name="T38" fmla="*/ 1139 w 1684"/>
                    <a:gd name="T39" fmla="*/ 791 h 880"/>
                    <a:gd name="T40" fmla="*/ 107 w 1684"/>
                    <a:gd name="T41" fmla="*/ 310 h 880"/>
                    <a:gd name="T42" fmla="*/ 80 w 1684"/>
                    <a:gd name="T43" fmla="*/ 215 h 880"/>
                    <a:gd name="T44" fmla="*/ 103 w 1684"/>
                    <a:gd name="T45" fmla="*/ 95 h 880"/>
                    <a:gd name="T46" fmla="*/ 217 w 1684"/>
                    <a:gd name="T47" fmla="*/ 0 h 880"/>
                    <a:gd name="T48" fmla="*/ 156 w 1684"/>
                    <a:gd name="T49" fmla="*/ 0 h 880"/>
                    <a:gd name="T50" fmla="*/ 156 w 1684"/>
                    <a:gd name="T51" fmla="*/ 0 h 8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43" name="Freeform 31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>
                    <a:gd name="T0" fmla="*/ 116 w 160"/>
                    <a:gd name="T1" fmla="*/ 0 h 335"/>
                    <a:gd name="T2" fmla="*/ 19 w 160"/>
                    <a:gd name="T3" fmla="*/ 106 h 335"/>
                    <a:gd name="T4" fmla="*/ 0 w 160"/>
                    <a:gd name="T5" fmla="*/ 230 h 335"/>
                    <a:gd name="T6" fmla="*/ 33 w 160"/>
                    <a:gd name="T7" fmla="*/ 314 h 335"/>
                    <a:gd name="T8" fmla="*/ 94 w 160"/>
                    <a:gd name="T9" fmla="*/ 335 h 335"/>
                    <a:gd name="T10" fmla="*/ 76 w 160"/>
                    <a:gd name="T11" fmla="*/ 154 h 335"/>
                    <a:gd name="T12" fmla="*/ 160 w 160"/>
                    <a:gd name="T13" fmla="*/ 17 h 335"/>
                    <a:gd name="T14" fmla="*/ 116 w 160"/>
                    <a:gd name="T15" fmla="*/ 0 h 335"/>
                    <a:gd name="T16" fmla="*/ 116 w 160"/>
                    <a:gd name="T17" fmla="*/ 0 h 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44" name="Freeform 32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>
                    <a:gd name="T0" fmla="*/ 218 w 642"/>
                    <a:gd name="T1" fmla="*/ 896 h 1188"/>
                    <a:gd name="T2" fmla="*/ 0 w 642"/>
                    <a:gd name="T3" fmla="*/ 124 h 1188"/>
                    <a:gd name="T4" fmla="*/ 81 w 642"/>
                    <a:gd name="T5" fmla="*/ 38 h 1188"/>
                    <a:gd name="T6" fmla="*/ 258 w 642"/>
                    <a:gd name="T7" fmla="*/ 0 h 1188"/>
                    <a:gd name="T8" fmla="*/ 399 w 642"/>
                    <a:gd name="T9" fmla="*/ 57 h 1188"/>
                    <a:gd name="T10" fmla="*/ 642 w 642"/>
                    <a:gd name="T11" fmla="*/ 1188 h 1188"/>
                    <a:gd name="T12" fmla="*/ 555 w 642"/>
                    <a:gd name="T13" fmla="*/ 1091 h 1188"/>
                    <a:gd name="T14" fmla="*/ 355 w 642"/>
                    <a:gd name="T15" fmla="*/ 97 h 1188"/>
                    <a:gd name="T16" fmla="*/ 226 w 642"/>
                    <a:gd name="T17" fmla="*/ 61 h 1188"/>
                    <a:gd name="T18" fmla="*/ 119 w 642"/>
                    <a:gd name="T19" fmla="*/ 74 h 1188"/>
                    <a:gd name="T20" fmla="*/ 76 w 642"/>
                    <a:gd name="T21" fmla="*/ 141 h 1188"/>
                    <a:gd name="T22" fmla="*/ 306 w 642"/>
                    <a:gd name="T23" fmla="*/ 924 h 1188"/>
                    <a:gd name="T24" fmla="*/ 218 w 642"/>
                    <a:gd name="T25" fmla="*/ 896 h 1188"/>
                    <a:gd name="T26" fmla="*/ 218 w 642"/>
                    <a:gd name="T27" fmla="*/ 896 h 1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45" name="Freeform 33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>
                    <a:gd name="T0" fmla="*/ 0 w 192"/>
                    <a:gd name="T1" fmla="*/ 27 h 504"/>
                    <a:gd name="T2" fmla="*/ 76 w 192"/>
                    <a:gd name="T3" fmla="*/ 194 h 504"/>
                    <a:gd name="T4" fmla="*/ 113 w 192"/>
                    <a:gd name="T5" fmla="*/ 318 h 504"/>
                    <a:gd name="T6" fmla="*/ 116 w 192"/>
                    <a:gd name="T7" fmla="*/ 504 h 504"/>
                    <a:gd name="T8" fmla="*/ 192 w 192"/>
                    <a:gd name="T9" fmla="*/ 504 h 504"/>
                    <a:gd name="T10" fmla="*/ 187 w 192"/>
                    <a:gd name="T11" fmla="*/ 360 h 504"/>
                    <a:gd name="T12" fmla="*/ 162 w 192"/>
                    <a:gd name="T13" fmla="*/ 208 h 504"/>
                    <a:gd name="T14" fmla="*/ 99 w 192"/>
                    <a:gd name="T15" fmla="*/ 59 h 504"/>
                    <a:gd name="T16" fmla="*/ 63 w 192"/>
                    <a:gd name="T17" fmla="*/ 0 h 504"/>
                    <a:gd name="T18" fmla="*/ 0 w 192"/>
                    <a:gd name="T19" fmla="*/ 27 h 504"/>
                    <a:gd name="T20" fmla="*/ 0 w 192"/>
                    <a:gd name="T21" fmla="*/ 27 h 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46" name="Freeform 3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>
                    <a:gd name="T0" fmla="*/ 297 w 390"/>
                    <a:gd name="T1" fmla="*/ 0 h 269"/>
                    <a:gd name="T2" fmla="*/ 257 w 390"/>
                    <a:gd name="T3" fmla="*/ 17 h 269"/>
                    <a:gd name="T4" fmla="*/ 253 w 390"/>
                    <a:gd name="T5" fmla="*/ 66 h 269"/>
                    <a:gd name="T6" fmla="*/ 0 w 390"/>
                    <a:gd name="T7" fmla="*/ 169 h 269"/>
                    <a:gd name="T8" fmla="*/ 0 w 390"/>
                    <a:gd name="T9" fmla="*/ 222 h 269"/>
                    <a:gd name="T10" fmla="*/ 284 w 390"/>
                    <a:gd name="T11" fmla="*/ 226 h 269"/>
                    <a:gd name="T12" fmla="*/ 320 w 390"/>
                    <a:gd name="T13" fmla="*/ 269 h 269"/>
                    <a:gd name="T14" fmla="*/ 390 w 390"/>
                    <a:gd name="T15" fmla="*/ 266 h 269"/>
                    <a:gd name="T16" fmla="*/ 383 w 390"/>
                    <a:gd name="T17" fmla="*/ 190 h 269"/>
                    <a:gd name="T18" fmla="*/ 116 w 390"/>
                    <a:gd name="T19" fmla="*/ 176 h 269"/>
                    <a:gd name="T20" fmla="*/ 333 w 390"/>
                    <a:gd name="T21" fmla="*/ 89 h 269"/>
                    <a:gd name="T22" fmla="*/ 297 w 390"/>
                    <a:gd name="T23" fmla="*/ 0 h 269"/>
                    <a:gd name="T24" fmla="*/ 297 w 390"/>
                    <a:gd name="T25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47" name="Freeform 3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>
                    <a:gd name="T0" fmla="*/ 0 w 941"/>
                    <a:gd name="T1" fmla="*/ 131 h 424"/>
                    <a:gd name="T2" fmla="*/ 863 w 941"/>
                    <a:gd name="T3" fmla="*/ 0 h 424"/>
                    <a:gd name="T4" fmla="*/ 926 w 941"/>
                    <a:gd name="T5" fmla="*/ 78 h 424"/>
                    <a:gd name="T6" fmla="*/ 941 w 941"/>
                    <a:gd name="T7" fmla="*/ 181 h 424"/>
                    <a:gd name="T8" fmla="*/ 903 w 941"/>
                    <a:gd name="T9" fmla="*/ 282 h 424"/>
                    <a:gd name="T10" fmla="*/ 57 w 941"/>
                    <a:gd name="T11" fmla="*/ 424 h 424"/>
                    <a:gd name="T12" fmla="*/ 53 w 941"/>
                    <a:gd name="T13" fmla="*/ 384 h 424"/>
                    <a:gd name="T14" fmla="*/ 863 w 941"/>
                    <a:gd name="T15" fmla="*/ 242 h 424"/>
                    <a:gd name="T16" fmla="*/ 893 w 941"/>
                    <a:gd name="T17" fmla="*/ 145 h 424"/>
                    <a:gd name="T18" fmla="*/ 840 w 941"/>
                    <a:gd name="T19" fmla="*/ 57 h 424"/>
                    <a:gd name="T20" fmla="*/ 0 w 941"/>
                    <a:gd name="T21" fmla="*/ 185 h 424"/>
                    <a:gd name="T22" fmla="*/ 0 w 941"/>
                    <a:gd name="T23" fmla="*/ 131 h 424"/>
                    <a:gd name="T24" fmla="*/ 0 w 941"/>
                    <a:gd name="T25" fmla="*/ 131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48" name="Freeform 36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>
                    <a:gd name="T0" fmla="*/ 0 w 488"/>
                    <a:gd name="T1" fmla="*/ 126 h 173"/>
                    <a:gd name="T2" fmla="*/ 66 w 488"/>
                    <a:gd name="T3" fmla="*/ 173 h 173"/>
                    <a:gd name="T4" fmla="*/ 222 w 488"/>
                    <a:gd name="T5" fmla="*/ 166 h 173"/>
                    <a:gd name="T6" fmla="*/ 418 w 488"/>
                    <a:gd name="T7" fmla="*/ 116 h 173"/>
                    <a:gd name="T8" fmla="*/ 488 w 488"/>
                    <a:gd name="T9" fmla="*/ 42 h 173"/>
                    <a:gd name="T10" fmla="*/ 443 w 488"/>
                    <a:gd name="T11" fmla="*/ 2 h 173"/>
                    <a:gd name="T12" fmla="*/ 253 w 488"/>
                    <a:gd name="T13" fmla="*/ 0 h 173"/>
                    <a:gd name="T14" fmla="*/ 110 w 488"/>
                    <a:gd name="T15" fmla="*/ 12 h 173"/>
                    <a:gd name="T16" fmla="*/ 15 w 488"/>
                    <a:gd name="T17" fmla="*/ 76 h 173"/>
                    <a:gd name="T18" fmla="*/ 112 w 488"/>
                    <a:gd name="T19" fmla="*/ 95 h 173"/>
                    <a:gd name="T20" fmla="*/ 275 w 488"/>
                    <a:gd name="T21" fmla="*/ 53 h 173"/>
                    <a:gd name="T22" fmla="*/ 416 w 488"/>
                    <a:gd name="T23" fmla="*/ 53 h 173"/>
                    <a:gd name="T24" fmla="*/ 268 w 488"/>
                    <a:gd name="T25" fmla="*/ 110 h 173"/>
                    <a:gd name="T26" fmla="*/ 142 w 488"/>
                    <a:gd name="T27" fmla="*/ 126 h 173"/>
                    <a:gd name="T28" fmla="*/ 0 w 488"/>
                    <a:gd name="T29" fmla="*/ 126 h 173"/>
                    <a:gd name="T30" fmla="*/ 0 w 488"/>
                    <a:gd name="T31" fmla="*/ 126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</p:grpSp>
      <p:grpSp>
        <p:nvGrpSpPr>
          <p:cNvPr id="64549" name="Group 37"/>
          <p:cNvGrpSpPr>
            <a:grpSpLocks/>
          </p:cNvGrpSpPr>
          <p:nvPr/>
        </p:nvGrpSpPr>
        <p:grpSpPr bwMode="auto">
          <a:xfrm>
            <a:off x="8680453" y="2116141"/>
            <a:ext cx="385763" cy="4308475"/>
            <a:chOff x="5468" y="1333"/>
            <a:chExt cx="243" cy="2714"/>
          </a:xfrm>
        </p:grpSpPr>
        <p:sp>
          <p:nvSpPr>
            <p:cNvPr id="64550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>
                <a:gd name="T0" fmla="*/ 692 w 772"/>
                <a:gd name="T1" fmla="*/ 3156 h 3266"/>
                <a:gd name="T2" fmla="*/ 380 w 772"/>
                <a:gd name="T3" fmla="*/ 2945 h 3266"/>
                <a:gd name="T4" fmla="*/ 319 w 772"/>
                <a:gd name="T5" fmla="*/ 2783 h 3266"/>
                <a:gd name="T6" fmla="*/ 371 w 772"/>
                <a:gd name="T7" fmla="*/ 2542 h 3266"/>
                <a:gd name="T8" fmla="*/ 591 w 772"/>
                <a:gd name="T9" fmla="*/ 2251 h 3266"/>
                <a:gd name="T10" fmla="*/ 641 w 772"/>
                <a:gd name="T11" fmla="*/ 2070 h 3266"/>
                <a:gd name="T12" fmla="*/ 591 w 772"/>
                <a:gd name="T13" fmla="*/ 1948 h 3266"/>
                <a:gd name="T14" fmla="*/ 401 w 772"/>
                <a:gd name="T15" fmla="*/ 1859 h 3266"/>
                <a:gd name="T16" fmla="*/ 361 w 772"/>
                <a:gd name="T17" fmla="*/ 1747 h 3266"/>
                <a:gd name="T18" fmla="*/ 430 w 772"/>
                <a:gd name="T19" fmla="*/ 1587 h 3266"/>
                <a:gd name="T20" fmla="*/ 741 w 772"/>
                <a:gd name="T21" fmla="*/ 1156 h 3266"/>
                <a:gd name="T22" fmla="*/ 772 w 772"/>
                <a:gd name="T23" fmla="*/ 945 h 3266"/>
                <a:gd name="T24" fmla="*/ 692 w 772"/>
                <a:gd name="T25" fmla="*/ 713 h 3266"/>
                <a:gd name="T26" fmla="*/ 430 w 772"/>
                <a:gd name="T27" fmla="*/ 603 h 3266"/>
                <a:gd name="T28" fmla="*/ 200 w 772"/>
                <a:gd name="T29" fmla="*/ 422 h 3266"/>
                <a:gd name="T30" fmla="*/ 0 w 772"/>
                <a:gd name="T31" fmla="*/ 0 h 3266"/>
                <a:gd name="T32" fmla="*/ 29 w 772"/>
                <a:gd name="T33" fmla="*/ 382 h 3266"/>
                <a:gd name="T34" fmla="*/ 179 w 772"/>
                <a:gd name="T35" fmla="*/ 612 h 3266"/>
                <a:gd name="T36" fmla="*/ 380 w 772"/>
                <a:gd name="T37" fmla="*/ 753 h 3266"/>
                <a:gd name="T38" fmla="*/ 601 w 772"/>
                <a:gd name="T39" fmla="*/ 833 h 3266"/>
                <a:gd name="T40" fmla="*/ 612 w 772"/>
                <a:gd name="T41" fmla="*/ 1044 h 3266"/>
                <a:gd name="T42" fmla="*/ 500 w 772"/>
                <a:gd name="T43" fmla="*/ 1266 h 3266"/>
                <a:gd name="T44" fmla="*/ 240 w 772"/>
                <a:gd name="T45" fmla="*/ 1658 h 3266"/>
                <a:gd name="T46" fmla="*/ 230 w 772"/>
                <a:gd name="T47" fmla="*/ 1909 h 3266"/>
                <a:gd name="T48" fmla="*/ 471 w 772"/>
                <a:gd name="T49" fmla="*/ 2049 h 3266"/>
                <a:gd name="T50" fmla="*/ 460 w 772"/>
                <a:gd name="T51" fmla="*/ 2180 h 3266"/>
                <a:gd name="T52" fmla="*/ 249 w 772"/>
                <a:gd name="T53" fmla="*/ 2452 h 3266"/>
                <a:gd name="T54" fmla="*/ 160 w 772"/>
                <a:gd name="T55" fmla="*/ 2713 h 3266"/>
                <a:gd name="T56" fmla="*/ 240 w 772"/>
                <a:gd name="T57" fmla="*/ 2994 h 3266"/>
                <a:gd name="T58" fmla="*/ 430 w 772"/>
                <a:gd name="T59" fmla="*/ 3144 h 3266"/>
                <a:gd name="T60" fmla="*/ 671 w 772"/>
                <a:gd name="T61" fmla="*/ 3266 h 3266"/>
                <a:gd name="T62" fmla="*/ 692 w 772"/>
                <a:gd name="T63" fmla="*/ 3156 h 3266"/>
                <a:gd name="T64" fmla="*/ 692 w 772"/>
                <a:gd name="T65" fmla="*/ 315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551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>
                <a:gd name="T0" fmla="*/ 692 w 772"/>
                <a:gd name="T1" fmla="*/ 3156 h 3266"/>
                <a:gd name="T2" fmla="*/ 380 w 772"/>
                <a:gd name="T3" fmla="*/ 2945 h 3266"/>
                <a:gd name="T4" fmla="*/ 319 w 772"/>
                <a:gd name="T5" fmla="*/ 2783 h 3266"/>
                <a:gd name="T6" fmla="*/ 371 w 772"/>
                <a:gd name="T7" fmla="*/ 2542 h 3266"/>
                <a:gd name="T8" fmla="*/ 591 w 772"/>
                <a:gd name="T9" fmla="*/ 2251 h 3266"/>
                <a:gd name="T10" fmla="*/ 641 w 772"/>
                <a:gd name="T11" fmla="*/ 2070 h 3266"/>
                <a:gd name="T12" fmla="*/ 591 w 772"/>
                <a:gd name="T13" fmla="*/ 1948 h 3266"/>
                <a:gd name="T14" fmla="*/ 401 w 772"/>
                <a:gd name="T15" fmla="*/ 1859 h 3266"/>
                <a:gd name="T16" fmla="*/ 361 w 772"/>
                <a:gd name="T17" fmla="*/ 1747 h 3266"/>
                <a:gd name="T18" fmla="*/ 430 w 772"/>
                <a:gd name="T19" fmla="*/ 1587 h 3266"/>
                <a:gd name="T20" fmla="*/ 741 w 772"/>
                <a:gd name="T21" fmla="*/ 1156 h 3266"/>
                <a:gd name="T22" fmla="*/ 772 w 772"/>
                <a:gd name="T23" fmla="*/ 945 h 3266"/>
                <a:gd name="T24" fmla="*/ 692 w 772"/>
                <a:gd name="T25" fmla="*/ 713 h 3266"/>
                <a:gd name="T26" fmla="*/ 430 w 772"/>
                <a:gd name="T27" fmla="*/ 603 h 3266"/>
                <a:gd name="T28" fmla="*/ 200 w 772"/>
                <a:gd name="T29" fmla="*/ 422 h 3266"/>
                <a:gd name="T30" fmla="*/ 0 w 772"/>
                <a:gd name="T31" fmla="*/ 0 h 3266"/>
                <a:gd name="T32" fmla="*/ 29 w 772"/>
                <a:gd name="T33" fmla="*/ 382 h 3266"/>
                <a:gd name="T34" fmla="*/ 179 w 772"/>
                <a:gd name="T35" fmla="*/ 612 h 3266"/>
                <a:gd name="T36" fmla="*/ 380 w 772"/>
                <a:gd name="T37" fmla="*/ 753 h 3266"/>
                <a:gd name="T38" fmla="*/ 601 w 772"/>
                <a:gd name="T39" fmla="*/ 833 h 3266"/>
                <a:gd name="T40" fmla="*/ 612 w 772"/>
                <a:gd name="T41" fmla="*/ 1044 h 3266"/>
                <a:gd name="T42" fmla="*/ 500 w 772"/>
                <a:gd name="T43" fmla="*/ 1266 h 3266"/>
                <a:gd name="T44" fmla="*/ 240 w 772"/>
                <a:gd name="T45" fmla="*/ 1658 h 3266"/>
                <a:gd name="T46" fmla="*/ 230 w 772"/>
                <a:gd name="T47" fmla="*/ 1909 h 3266"/>
                <a:gd name="T48" fmla="*/ 471 w 772"/>
                <a:gd name="T49" fmla="*/ 2049 h 3266"/>
                <a:gd name="T50" fmla="*/ 460 w 772"/>
                <a:gd name="T51" fmla="*/ 2180 h 3266"/>
                <a:gd name="T52" fmla="*/ 249 w 772"/>
                <a:gd name="T53" fmla="*/ 2452 h 3266"/>
                <a:gd name="T54" fmla="*/ 160 w 772"/>
                <a:gd name="T55" fmla="*/ 2713 h 3266"/>
                <a:gd name="T56" fmla="*/ 240 w 772"/>
                <a:gd name="T57" fmla="*/ 2994 h 3266"/>
                <a:gd name="T58" fmla="*/ 430 w 772"/>
                <a:gd name="T59" fmla="*/ 3144 h 3266"/>
                <a:gd name="T60" fmla="*/ 671 w 772"/>
                <a:gd name="T61" fmla="*/ 3266 h 3266"/>
                <a:gd name="T62" fmla="*/ 692 w 772"/>
                <a:gd name="T63" fmla="*/ 3156 h 3266"/>
                <a:gd name="T64" fmla="*/ 692 w 772"/>
                <a:gd name="T65" fmla="*/ 315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64552" name="Group 40"/>
          <p:cNvGrpSpPr>
            <a:grpSpLocks/>
          </p:cNvGrpSpPr>
          <p:nvPr/>
        </p:nvGrpSpPr>
        <p:grpSpPr bwMode="auto">
          <a:xfrm>
            <a:off x="7318375" y="90490"/>
            <a:ext cx="2133600" cy="1911350"/>
            <a:chOff x="4610" y="57"/>
            <a:chExt cx="1344" cy="1204"/>
          </a:xfrm>
        </p:grpSpPr>
        <p:grpSp>
          <p:nvGrpSpPr>
            <p:cNvPr id="64553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64554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>
                  <a:gd name="T0" fmla="*/ 123 w 245"/>
                  <a:gd name="T1" fmla="*/ 9 h 806"/>
                  <a:gd name="T2" fmla="*/ 131 w 245"/>
                  <a:gd name="T3" fmla="*/ 342 h 806"/>
                  <a:gd name="T4" fmla="*/ 0 w 245"/>
                  <a:gd name="T5" fmla="*/ 806 h 806"/>
                  <a:gd name="T6" fmla="*/ 79 w 245"/>
                  <a:gd name="T7" fmla="*/ 789 h 806"/>
                  <a:gd name="T8" fmla="*/ 218 w 245"/>
                  <a:gd name="T9" fmla="*/ 376 h 806"/>
                  <a:gd name="T10" fmla="*/ 245 w 245"/>
                  <a:gd name="T11" fmla="*/ 0 h 806"/>
                  <a:gd name="T12" fmla="*/ 123 w 245"/>
                  <a:gd name="T13" fmla="*/ 9 h 806"/>
                  <a:gd name="T14" fmla="*/ 123 w 245"/>
                  <a:gd name="T15" fmla="*/ 9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64555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64556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>
                    <a:gd name="T0" fmla="*/ 0 w 604"/>
                    <a:gd name="T1" fmla="*/ 0 h 349"/>
                    <a:gd name="T2" fmla="*/ 298 w 604"/>
                    <a:gd name="T3" fmla="*/ 184 h 349"/>
                    <a:gd name="T4" fmla="*/ 500 w 604"/>
                    <a:gd name="T5" fmla="*/ 349 h 349"/>
                    <a:gd name="T6" fmla="*/ 604 w 604"/>
                    <a:gd name="T7" fmla="*/ 140 h 349"/>
                    <a:gd name="T8" fmla="*/ 359 w 604"/>
                    <a:gd name="T9" fmla="*/ 9 h 349"/>
                    <a:gd name="T10" fmla="*/ 464 w 604"/>
                    <a:gd name="T11" fmla="*/ 184 h 349"/>
                    <a:gd name="T12" fmla="*/ 131 w 604"/>
                    <a:gd name="T13" fmla="*/ 17 h 349"/>
                    <a:gd name="T14" fmla="*/ 0 w 604"/>
                    <a:gd name="T15" fmla="*/ 0 h 349"/>
                    <a:gd name="T16" fmla="*/ 0 w 604"/>
                    <a:gd name="T17" fmla="*/ 0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57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>
                    <a:gd name="T0" fmla="*/ 741 w 1064"/>
                    <a:gd name="T1" fmla="*/ 129 h 1230"/>
                    <a:gd name="T2" fmla="*/ 485 w 1064"/>
                    <a:gd name="T3" fmla="*/ 352 h 1230"/>
                    <a:gd name="T4" fmla="*/ 163 w 1064"/>
                    <a:gd name="T5" fmla="*/ 762 h 1230"/>
                    <a:gd name="T6" fmla="*/ 0 w 1064"/>
                    <a:gd name="T7" fmla="*/ 1101 h 1230"/>
                    <a:gd name="T8" fmla="*/ 59 w 1064"/>
                    <a:gd name="T9" fmla="*/ 1230 h 1230"/>
                    <a:gd name="T10" fmla="*/ 262 w 1064"/>
                    <a:gd name="T11" fmla="*/ 1201 h 1230"/>
                    <a:gd name="T12" fmla="*/ 578 w 1064"/>
                    <a:gd name="T13" fmla="*/ 914 h 1230"/>
                    <a:gd name="T14" fmla="*/ 876 w 1064"/>
                    <a:gd name="T15" fmla="*/ 534 h 1230"/>
                    <a:gd name="T16" fmla="*/ 1034 w 1064"/>
                    <a:gd name="T17" fmla="*/ 270 h 1230"/>
                    <a:gd name="T18" fmla="*/ 1064 w 1064"/>
                    <a:gd name="T19" fmla="*/ 84 h 1230"/>
                    <a:gd name="T20" fmla="*/ 977 w 1064"/>
                    <a:gd name="T21" fmla="*/ 0 h 1230"/>
                    <a:gd name="T22" fmla="*/ 836 w 1064"/>
                    <a:gd name="T23" fmla="*/ 65 h 1230"/>
                    <a:gd name="T24" fmla="*/ 969 w 1064"/>
                    <a:gd name="T25" fmla="*/ 107 h 1230"/>
                    <a:gd name="T26" fmla="*/ 876 w 1064"/>
                    <a:gd name="T27" fmla="*/ 352 h 1230"/>
                    <a:gd name="T28" fmla="*/ 690 w 1064"/>
                    <a:gd name="T29" fmla="*/ 656 h 1230"/>
                    <a:gd name="T30" fmla="*/ 350 w 1064"/>
                    <a:gd name="T31" fmla="*/ 1008 h 1230"/>
                    <a:gd name="T32" fmla="*/ 116 w 1064"/>
                    <a:gd name="T33" fmla="*/ 1114 h 1230"/>
                    <a:gd name="T34" fmla="*/ 135 w 1064"/>
                    <a:gd name="T35" fmla="*/ 943 h 1230"/>
                    <a:gd name="T36" fmla="*/ 437 w 1064"/>
                    <a:gd name="T37" fmla="*/ 504 h 1230"/>
                    <a:gd name="T38" fmla="*/ 831 w 1064"/>
                    <a:gd name="T39" fmla="*/ 118 h 1230"/>
                    <a:gd name="T40" fmla="*/ 741 w 1064"/>
                    <a:gd name="T41" fmla="*/ 129 h 1230"/>
                    <a:gd name="T42" fmla="*/ 741 w 1064"/>
                    <a:gd name="T43" fmla="*/ 129 h 1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58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>
                    <a:gd name="T0" fmla="*/ 1941 w 2002"/>
                    <a:gd name="T1" fmla="*/ 0 h 2521"/>
                    <a:gd name="T2" fmla="*/ 0 w 2002"/>
                    <a:gd name="T3" fmla="*/ 2521 h 2521"/>
                    <a:gd name="T4" fmla="*/ 192 w 2002"/>
                    <a:gd name="T5" fmla="*/ 2450 h 2521"/>
                    <a:gd name="T6" fmla="*/ 2002 w 2002"/>
                    <a:gd name="T7" fmla="*/ 61 h 2521"/>
                    <a:gd name="T8" fmla="*/ 1941 w 2002"/>
                    <a:gd name="T9" fmla="*/ 0 h 2521"/>
                    <a:gd name="T10" fmla="*/ 1941 w 2002"/>
                    <a:gd name="T11" fmla="*/ 0 h 2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59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>
                    <a:gd name="T0" fmla="*/ 95 w 3007"/>
                    <a:gd name="T1" fmla="*/ 2844 h 3771"/>
                    <a:gd name="T2" fmla="*/ 394 w 3007"/>
                    <a:gd name="T3" fmla="*/ 2834 h 3771"/>
                    <a:gd name="T4" fmla="*/ 821 w 3007"/>
                    <a:gd name="T5" fmla="*/ 3009 h 3771"/>
                    <a:gd name="T6" fmla="*/ 681 w 3007"/>
                    <a:gd name="T7" fmla="*/ 2817 h 3771"/>
                    <a:gd name="T8" fmla="*/ 367 w 3007"/>
                    <a:gd name="T9" fmla="*/ 2703 h 3771"/>
                    <a:gd name="T10" fmla="*/ 637 w 3007"/>
                    <a:gd name="T11" fmla="*/ 2720 h 3771"/>
                    <a:gd name="T12" fmla="*/ 979 w 3007"/>
                    <a:gd name="T13" fmla="*/ 2870 h 3771"/>
                    <a:gd name="T14" fmla="*/ 2859 w 3007"/>
                    <a:gd name="T15" fmla="*/ 420 h 3771"/>
                    <a:gd name="T16" fmla="*/ 2578 w 3007"/>
                    <a:gd name="T17" fmla="*/ 148 h 3771"/>
                    <a:gd name="T18" fmla="*/ 2308 w 3007"/>
                    <a:gd name="T19" fmla="*/ 0 h 3771"/>
                    <a:gd name="T20" fmla="*/ 2692 w 3007"/>
                    <a:gd name="T21" fmla="*/ 78 h 3771"/>
                    <a:gd name="T22" fmla="*/ 3007 w 3007"/>
                    <a:gd name="T23" fmla="*/ 428 h 3771"/>
                    <a:gd name="T24" fmla="*/ 831 w 3007"/>
                    <a:gd name="T25" fmla="*/ 3273 h 3771"/>
                    <a:gd name="T26" fmla="*/ 481 w 3007"/>
                    <a:gd name="T27" fmla="*/ 3412 h 3771"/>
                    <a:gd name="T28" fmla="*/ 105 w 3007"/>
                    <a:gd name="T29" fmla="*/ 3771 h 3771"/>
                    <a:gd name="T30" fmla="*/ 0 w 3007"/>
                    <a:gd name="T31" fmla="*/ 3667 h 3771"/>
                    <a:gd name="T32" fmla="*/ 131 w 3007"/>
                    <a:gd name="T33" fmla="*/ 3631 h 3771"/>
                    <a:gd name="T34" fmla="*/ 376 w 3007"/>
                    <a:gd name="T35" fmla="*/ 3385 h 3771"/>
                    <a:gd name="T36" fmla="*/ 165 w 3007"/>
                    <a:gd name="T37" fmla="*/ 3273 h 3771"/>
                    <a:gd name="T38" fmla="*/ 165 w 3007"/>
                    <a:gd name="T39" fmla="*/ 3176 h 3771"/>
                    <a:gd name="T40" fmla="*/ 411 w 3007"/>
                    <a:gd name="T41" fmla="*/ 3298 h 3771"/>
                    <a:gd name="T42" fmla="*/ 411 w 3007"/>
                    <a:gd name="T43" fmla="*/ 3186 h 3771"/>
                    <a:gd name="T44" fmla="*/ 603 w 3007"/>
                    <a:gd name="T45" fmla="*/ 3220 h 3771"/>
                    <a:gd name="T46" fmla="*/ 428 w 3007"/>
                    <a:gd name="T47" fmla="*/ 3079 h 3771"/>
                    <a:gd name="T48" fmla="*/ 629 w 3007"/>
                    <a:gd name="T49" fmla="*/ 3062 h 3771"/>
                    <a:gd name="T50" fmla="*/ 95 w 3007"/>
                    <a:gd name="T51" fmla="*/ 2844 h 3771"/>
                    <a:gd name="T52" fmla="*/ 95 w 3007"/>
                    <a:gd name="T53" fmla="*/ 2844 h 37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60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>
                    <a:gd name="T0" fmla="*/ 0 w 673"/>
                    <a:gd name="T1" fmla="*/ 80 h 342"/>
                    <a:gd name="T2" fmla="*/ 255 w 673"/>
                    <a:gd name="T3" fmla="*/ 106 h 342"/>
                    <a:gd name="T4" fmla="*/ 639 w 673"/>
                    <a:gd name="T5" fmla="*/ 342 h 342"/>
                    <a:gd name="T6" fmla="*/ 673 w 673"/>
                    <a:gd name="T7" fmla="*/ 289 h 342"/>
                    <a:gd name="T8" fmla="*/ 447 w 673"/>
                    <a:gd name="T9" fmla="*/ 114 h 342"/>
                    <a:gd name="T10" fmla="*/ 26 w 673"/>
                    <a:gd name="T11" fmla="*/ 0 h 342"/>
                    <a:gd name="T12" fmla="*/ 0 w 673"/>
                    <a:gd name="T13" fmla="*/ 80 h 342"/>
                    <a:gd name="T14" fmla="*/ 0 w 673"/>
                    <a:gd name="T15" fmla="*/ 80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61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>
                    <a:gd name="T0" fmla="*/ 0 w 716"/>
                    <a:gd name="T1" fmla="*/ 78 h 403"/>
                    <a:gd name="T2" fmla="*/ 340 w 716"/>
                    <a:gd name="T3" fmla="*/ 148 h 403"/>
                    <a:gd name="T4" fmla="*/ 638 w 716"/>
                    <a:gd name="T5" fmla="*/ 403 h 403"/>
                    <a:gd name="T6" fmla="*/ 716 w 716"/>
                    <a:gd name="T7" fmla="*/ 296 h 403"/>
                    <a:gd name="T8" fmla="*/ 420 w 716"/>
                    <a:gd name="T9" fmla="*/ 114 h 403"/>
                    <a:gd name="T10" fmla="*/ 70 w 716"/>
                    <a:gd name="T11" fmla="*/ 0 h 403"/>
                    <a:gd name="T12" fmla="*/ 0 w 716"/>
                    <a:gd name="T13" fmla="*/ 78 h 403"/>
                    <a:gd name="T14" fmla="*/ 0 w 716"/>
                    <a:gd name="T15" fmla="*/ 78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62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>
                    <a:gd name="T0" fmla="*/ 0 w 717"/>
                    <a:gd name="T1" fmla="*/ 78 h 411"/>
                    <a:gd name="T2" fmla="*/ 316 w 717"/>
                    <a:gd name="T3" fmla="*/ 139 h 411"/>
                    <a:gd name="T4" fmla="*/ 649 w 717"/>
                    <a:gd name="T5" fmla="*/ 411 h 411"/>
                    <a:gd name="T6" fmla="*/ 717 w 717"/>
                    <a:gd name="T7" fmla="*/ 314 h 411"/>
                    <a:gd name="T8" fmla="*/ 394 w 717"/>
                    <a:gd name="T9" fmla="*/ 87 h 411"/>
                    <a:gd name="T10" fmla="*/ 54 w 717"/>
                    <a:gd name="T11" fmla="*/ 0 h 411"/>
                    <a:gd name="T12" fmla="*/ 0 w 717"/>
                    <a:gd name="T13" fmla="*/ 78 h 411"/>
                    <a:gd name="T14" fmla="*/ 0 w 717"/>
                    <a:gd name="T15" fmla="*/ 78 h 4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63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>
                    <a:gd name="T0" fmla="*/ 0 w 709"/>
                    <a:gd name="T1" fmla="*/ 88 h 386"/>
                    <a:gd name="T2" fmla="*/ 272 w 709"/>
                    <a:gd name="T3" fmla="*/ 131 h 386"/>
                    <a:gd name="T4" fmla="*/ 665 w 709"/>
                    <a:gd name="T5" fmla="*/ 386 h 386"/>
                    <a:gd name="T6" fmla="*/ 709 w 709"/>
                    <a:gd name="T7" fmla="*/ 308 h 386"/>
                    <a:gd name="T8" fmla="*/ 306 w 709"/>
                    <a:gd name="T9" fmla="*/ 53 h 386"/>
                    <a:gd name="T10" fmla="*/ 43 w 709"/>
                    <a:gd name="T11" fmla="*/ 0 h 386"/>
                    <a:gd name="T12" fmla="*/ 0 w 709"/>
                    <a:gd name="T13" fmla="*/ 88 h 386"/>
                    <a:gd name="T14" fmla="*/ 0 w 709"/>
                    <a:gd name="T15" fmla="*/ 88 h 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sp>
          <p:nvSpPr>
            <p:cNvPr id="64564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/>
      <p:bldP spid="64516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5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6451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5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6451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5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6451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5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6451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5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645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50" name="Group 2"/>
          <p:cNvGrpSpPr>
            <a:grpSpLocks/>
          </p:cNvGrpSpPr>
          <p:nvPr/>
        </p:nvGrpSpPr>
        <p:grpSpPr bwMode="auto">
          <a:xfrm>
            <a:off x="1" y="0"/>
            <a:ext cx="9159875" cy="6870700"/>
            <a:chOff x="0" y="0"/>
            <a:chExt cx="5770" cy="4328"/>
          </a:xfrm>
        </p:grpSpPr>
        <p:sp>
          <p:nvSpPr>
            <p:cNvPr id="130051" name="Rectangle 3"/>
            <p:cNvSpPr>
              <a:spLocks noChangeArrowheads="1"/>
            </p:cNvSpPr>
            <p:nvPr/>
          </p:nvSpPr>
          <p:spPr bwMode="hidden">
            <a:xfrm>
              <a:off x="0" y="4186"/>
              <a:ext cx="5089" cy="14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ru-RU"/>
            </a:p>
          </p:txBody>
        </p:sp>
        <p:sp>
          <p:nvSpPr>
            <p:cNvPr id="130052" name="Rectangle 4"/>
            <p:cNvSpPr>
              <a:spLocks noChangeArrowheads="1"/>
            </p:cNvSpPr>
            <p:nvPr/>
          </p:nvSpPr>
          <p:spPr bwMode="hidden">
            <a:xfrm>
              <a:off x="0" y="0"/>
              <a:ext cx="5089" cy="1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ru-RU"/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5010" y="0"/>
              <a:ext cx="758" cy="432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8470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4706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ru-RU"/>
            </a:p>
          </p:txBody>
        </p:sp>
        <p:grpSp>
          <p:nvGrpSpPr>
            <p:cNvPr id="130054" name="Group 6"/>
            <p:cNvGrpSpPr>
              <a:grpSpLocks/>
            </p:cNvGrpSpPr>
            <p:nvPr/>
          </p:nvGrpSpPr>
          <p:grpSpPr bwMode="auto">
            <a:xfrm>
              <a:off x="4944" y="1"/>
              <a:ext cx="816" cy="3974"/>
              <a:chOff x="4944" y="1"/>
              <a:chExt cx="816" cy="3974"/>
            </a:xfrm>
          </p:grpSpPr>
          <p:grpSp>
            <p:nvGrpSpPr>
              <p:cNvPr id="130055" name="Group 7"/>
              <p:cNvGrpSpPr>
                <a:grpSpLocks/>
              </p:cNvGrpSpPr>
              <p:nvPr userDrawn="1"/>
            </p:nvGrpSpPr>
            <p:grpSpPr bwMode="auto">
              <a:xfrm>
                <a:off x="5280" y="1"/>
                <a:ext cx="480" cy="1430"/>
                <a:chOff x="5280" y="1"/>
                <a:chExt cx="480" cy="1430"/>
              </a:xfrm>
            </p:grpSpPr>
            <p:grpSp>
              <p:nvGrpSpPr>
                <p:cNvPr id="130056" name="Group 8"/>
                <p:cNvGrpSpPr>
                  <a:grpSpLocks/>
                </p:cNvGrpSpPr>
                <p:nvPr userDrawn="1"/>
              </p:nvGrpSpPr>
              <p:grpSpPr bwMode="auto">
                <a:xfrm rot="-5400000">
                  <a:off x="5484" y="0"/>
                  <a:ext cx="174" cy="176"/>
                  <a:chOff x="1657" y="323"/>
                  <a:chExt cx="1691" cy="2560"/>
                </a:xfrm>
              </p:grpSpPr>
              <p:grpSp>
                <p:nvGrpSpPr>
                  <p:cNvPr id="130057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657" y="323"/>
                    <a:ext cx="1691" cy="2560"/>
                    <a:chOff x="1657" y="323"/>
                    <a:chExt cx="1691" cy="2560"/>
                  </a:xfrm>
                </p:grpSpPr>
                <p:sp>
                  <p:nvSpPr>
                    <p:cNvPr id="130058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2117" y="323"/>
                      <a:ext cx="1231" cy="2560"/>
                    </a:xfrm>
                    <a:custGeom>
                      <a:avLst/>
                      <a:gdLst>
                        <a:gd name="T0" fmla="*/ 337 w 1231"/>
                        <a:gd name="T1" fmla="*/ 283 h 2560"/>
                        <a:gd name="T2" fmla="*/ 415 w 1231"/>
                        <a:gd name="T3" fmla="*/ 115 h 2560"/>
                        <a:gd name="T4" fmla="*/ 583 w 1231"/>
                        <a:gd name="T5" fmla="*/ 7 h 2560"/>
                        <a:gd name="T6" fmla="*/ 895 w 1231"/>
                        <a:gd name="T7" fmla="*/ 61 h 2560"/>
                        <a:gd name="T8" fmla="*/ 1051 w 1231"/>
                        <a:gd name="T9" fmla="*/ 349 h 2560"/>
                        <a:gd name="T10" fmla="*/ 979 w 1231"/>
                        <a:gd name="T11" fmla="*/ 769 h 2560"/>
                        <a:gd name="T12" fmla="*/ 943 w 1231"/>
                        <a:gd name="T13" fmla="*/ 943 h 2560"/>
                        <a:gd name="T14" fmla="*/ 1105 w 1231"/>
                        <a:gd name="T15" fmla="*/ 1075 h 2560"/>
                        <a:gd name="T16" fmla="*/ 1231 w 1231"/>
                        <a:gd name="T17" fmla="*/ 1525 h 2560"/>
                        <a:gd name="T18" fmla="*/ 1123 w 1231"/>
                        <a:gd name="T19" fmla="*/ 1969 h 2560"/>
                        <a:gd name="T20" fmla="*/ 907 w 1231"/>
                        <a:gd name="T21" fmla="*/ 2077 h 2560"/>
                        <a:gd name="T22" fmla="*/ 721 w 1231"/>
                        <a:gd name="T23" fmla="*/ 2059 h 2560"/>
                        <a:gd name="T24" fmla="*/ 655 w 1231"/>
                        <a:gd name="T25" fmla="*/ 2251 h 2560"/>
                        <a:gd name="T26" fmla="*/ 529 w 1231"/>
                        <a:gd name="T27" fmla="*/ 2527 h 2560"/>
                        <a:gd name="T28" fmla="*/ 211 w 1231"/>
                        <a:gd name="T29" fmla="*/ 2509 h 2560"/>
                        <a:gd name="T30" fmla="*/ 31 w 1231"/>
                        <a:gd name="T31" fmla="*/ 2227 h 2560"/>
                        <a:gd name="T32" fmla="*/ 25 w 1231"/>
                        <a:gd name="T33" fmla="*/ 1969 h 2560"/>
                        <a:gd name="T34" fmla="*/ 145 w 1231"/>
                        <a:gd name="T35" fmla="*/ 1651 h 2560"/>
                        <a:gd name="T36" fmla="*/ 259 w 1231"/>
                        <a:gd name="T37" fmla="*/ 1513 h 2560"/>
                        <a:gd name="T38" fmla="*/ 217 w 1231"/>
                        <a:gd name="T39" fmla="*/ 1729 h 2560"/>
                        <a:gd name="T40" fmla="*/ 73 w 1231"/>
                        <a:gd name="T41" fmla="*/ 2023 h 2560"/>
                        <a:gd name="T42" fmla="*/ 169 w 1231"/>
                        <a:gd name="T43" fmla="*/ 2323 h 2560"/>
                        <a:gd name="T44" fmla="*/ 439 w 1231"/>
                        <a:gd name="T45" fmla="*/ 2431 h 2560"/>
                        <a:gd name="T46" fmla="*/ 595 w 1231"/>
                        <a:gd name="T47" fmla="*/ 2227 h 2560"/>
                        <a:gd name="T48" fmla="*/ 577 w 1231"/>
                        <a:gd name="T49" fmla="*/ 1807 h 2560"/>
                        <a:gd name="T50" fmla="*/ 493 w 1231"/>
                        <a:gd name="T51" fmla="*/ 1531 h 2560"/>
                        <a:gd name="T52" fmla="*/ 535 w 1231"/>
                        <a:gd name="T53" fmla="*/ 1459 h 2560"/>
                        <a:gd name="T54" fmla="*/ 625 w 1231"/>
                        <a:gd name="T55" fmla="*/ 1633 h 2560"/>
                        <a:gd name="T56" fmla="*/ 721 w 1231"/>
                        <a:gd name="T57" fmla="*/ 1933 h 2560"/>
                        <a:gd name="T58" fmla="*/ 967 w 1231"/>
                        <a:gd name="T59" fmla="*/ 1963 h 2560"/>
                        <a:gd name="T60" fmla="*/ 1135 w 1231"/>
                        <a:gd name="T61" fmla="*/ 1687 h 2560"/>
                        <a:gd name="T62" fmla="*/ 1117 w 1231"/>
                        <a:gd name="T63" fmla="*/ 1273 h 2560"/>
                        <a:gd name="T64" fmla="*/ 883 w 1231"/>
                        <a:gd name="T65" fmla="*/ 1057 h 2560"/>
                        <a:gd name="T66" fmla="*/ 679 w 1231"/>
                        <a:gd name="T67" fmla="*/ 1129 h 2560"/>
                        <a:gd name="T68" fmla="*/ 577 w 1231"/>
                        <a:gd name="T69" fmla="*/ 1117 h 2560"/>
                        <a:gd name="T70" fmla="*/ 619 w 1231"/>
                        <a:gd name="T71" fmla="*/ 1033 h 2560"/>
                        <a:gd name="T72" fmla="*/ 811 w 1231"/>
                        <a:gd name="T73" fmla="*/ 937 h 2560"/>
                        <a:gd name="T74" fmla="*/ 949 w 1231"/>
                        <a:gd name="T75" fmla="*/ 613 h 2560"/>
                        <a:gd name="T76" fmla="*/ 883 w 1231"/>
                        <a:gd name="T77" fmla="*/ 175 h 2560"/>
                        <a:gd name="T78" fmla="*/ 619 w 1231"/>
                        <a:gd name="T79" fmla="*/ 103 h 2560"/>
                        <a:gd name="T80" fmla="*/ 391 w 1231"/>
                        <a:gd name="T81" fmla="*/ 355 h 2560"/>
                        <a:gd name="T82" fmla="*/ 403 w 1231"/>
                        <a:gd name="T83" fmla="*/ 763 h 2560"/>
                        <a:gd name="T84" fmla="*/ 343 w 1231"/>
                        <a:gd name="T85" fmla="*/ 949 h 2560"/>
                        <a:gd name="T86" fmla="*/ 289 w 1231"/>
                        <a:gd name="T87" fmla="*/ 685 h 2560"/>
                        <a:gd name="T88" fmla="*/ 307 w 1231"/>
                        <a:gd name="T89" fmla="*/ 367 h 25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</a:cxnLst>
                      <a:rect l="0" t="0" r="r" b="b"/>
                      <a:pathLst>
                        <a:path w="1231" h="2560">
                          <a:moveTo>
                            <a:pt x="307" y="367"/>
                          </a:moveTo>
                          <a:cubicBezTo>
                            <a:pt x="317" y="336"/>
                            <a:pt x="326" y="303"/>
                            <a:pt x="337" y="283"/>
                          </a:cubicBezTo>
                          <a:cubicBezTo>
                            <a:pt x="348" y="263"/>
                            <a:pt x="360" y="275"/>
                            <a:pt x="373" y="247"/>
                          </a:cubicBezTo>
                          <a:cubicBezTo>
                            <a:pt x="386" y="219"/>
                            <a:pt x="400" y="147"/>
                            <a:pt x="415" y="115"/>
                          </a:cubicBezTo>
                          <a:cubicBezTo>
                            <a:pt x="430" y="83"/>
                            <a:pt x="435" y="73"/>
                            <a:pt x="463" y="55"/>
                          </a:cubicBezTo>
                          <a:cubicBezTo>
                            <a:pt x="491" y="37"/>
                            <a:pt x="536" y="14"/>
                            <a:pt x="583" y="7"/>
                          </a:cubicBezTo>
                          <a:cubicBezTo>
                            <a:pt x="630" y="0"/>
                            <a:pt x="693" y="4"/>
                            <a:pt x="745" y="13"/>
                          </a:cubicBezTo>
                          <a:cubicBezTo>
                            <a:pt x="797" y="22"/>
                            <a:pt x="852" y="34"/>
                            <a:pt x="895" y="61"/>
                          </a:cubicBezTo>
                          <a:cubicBezTo>
                            <a:pt x="938" y="88"/>
                            <a:pt x="977" y="127"/>
                            <a:pt x="1003" y="175"/>
                          </a:cubicBezTo>
                          <a:cubicBezTo>
                            <a:pt x="1029" y="223"/>
                            <a:pt x="1044" y="287"/>
                            <a:pt x="1051" y="349"/>
                          </a:cubicBezTo>
                          <a:cubicBezTo>
                            <a:pt x="1058" y="411"/>
                            <a:pt x="1057" y="477"/>
                            <a:pt x="1045" y="547"/>
                          </a:cubicBezTo>
                          <a:cubicBezTo>
                            <a:pt x="1033" y="617"/>
                            <a:pt x="995" y="712"/>
                            <a:pt x="979" y="769"/>
                          </a:cubicBezTo>
                          <a:cubicBezTo>
                            <a:pt x="963" y="826"/>
                            <a:pt x="955" y="860"/>
                            <a:pt x="949" y="889"/>
                          </a:cubicBezTo>
                          <a:cubicBezTo>
                            <a:pt x="943" y="918"/>
                            <a:pt x="936" y="925"/>
                            <a:pt x="943" y="943"/>
                          </a:cubicBezTo>
                          <a:cubicBezTo>
                            <a:pt x="950" y="961"/>
                            <a:pt x="964" y="975"/>
                            <a:pt x="991" y="997"/>
                          </a:cubicBezTo>
                          <a:cubicBezTo>
                            <a:pt x="1018" y="1019"/>
                            <a:pt x="1069" y="1033"/>
                            <a:pt x="1105" y="1075"/>
                          </a:cubicBezTo>
                          <a:cubicBezTo>
                            <a:pt x="1141" y="1117"/>
                            <a:pt x="1186" y="1174"/>
                            <a:pt x="1207" y="1249"/>
                          </a:cubicBezTo>
                          <a:cubicBezTo>
                            <a:pt x="1228" y="1324"/>
                            <a:pt x="1231" y="1441"/>
                            <a:pt x="1231" y="1525"/>
                          </a:cubicBezTo>
                          <a:cubicBezTo>
                            <a:pt x="1231" y="1609"/>
                            <a:pt x="1225" y="1679"/>
                            <a:pt x="1207" y="1753"/>
                          </a:cubicBezTo>
                          <a:cubicBezTo>
                            <a:pt x="1189" y="1827"/>
                            <a:pt x="1153" y="1917"/>
                            <a:pt x="1123" y="1969"/>
                          </a:cubicBezTo>
                          <a:cubicBezTo>
                            <a:pt x="1093" y="2021"/>
                            <a:pt x="1063" y="2047"/>
                            <a:pt x="1027" y="2065"/>
                          </a:cubicBezTo>
                          <a:cubicBezTo>
                            <a:pt x="991" y="2083"/>
                            <a:pt x="951" y="2079"/>
                            <a:pt x="907" y="2077"/>
                          </a:cubicBezTo>
                          <a:cubicBezTo>
                            <a:pt x="863" y="2075"/>
                            <a:pt x="794" y="2056"/>
                            <a:pt x="763" y="2053"/>
                          </a:cubicBezTo>
                          <a:cubicBezTo>
                            <a:pt x="732" y="2050"/>
                            <a:pt x="733" y="2050"/>
                            <a:pt x="721" y="2059"/>
                          </a:cubicBezTo>
                          <a:cubicBezTo>
                            <a:pt x="709" y="2068"/>
                            <a:pt x="702" y="2075"/>
                            <a:pt x="691" y="2107"/>
                          </a:cubicBezTo>
                          <a:cubicBezTo>
                            <a:pt x="680" y="2139"/>
                            <a:pt x="665" y="2205"/>
                            <a:pt x="655" y="2251"/>
                          </a:cubicBezTo>
                          <a:cubicBezTo>
                            <a:pt x="645" y="2297"/>
                            <a:pt x="652" y="2337"/>
                            <a:pt x="631" y="2383"/>
                          </a:cubicBezTo>
                          <a:cubicBezTo>
                            <a:pt x="610" y="2429"/>
                            <a:pt x="574" y="2498"/>
                            <a:pt x="529" y="2527"/>
                          </a:cubicBezTo>
                          <a:cubicBezTo>
                            <a:pt x="484" y="2556"/>
                            <a:pt x="414" y="2560"/>
                            <a:pt x="361" y="2557"/>
                          </a:cubicBezTo>
                          <a:cubicBezTo>
                            <a:pt x="308" y="2554"/>
                            <a:pt x="256" y="2537"/>
                            <a:pt x="211" y="2509"/>
                          </a:cubicBezTo>
                          <a:cubicBezTo>
                            <a:pt x="166" y="2481"/>
                            <a:pt x="121" y="2436"/>
                            <a:pt x="91" y="2389"/>
                          </a:cubicBezTo>
                          <a:cubicBezTo>
                            <a:pt x="61" y="2342"/>
                            <a:pt x="46" y="2275"/>
                            <a:pt x="31" y="2227"/>
                          </a:cubicBezTo>
                          <a:cubicBezTo>
                            <a:pt x="16" y="2179"/>
                            <a:pt x="2" y="2144"/>
                            <a:pt x="1" y="2101"/>
                          </a:cubicBezTo>
                          <a:cubicBezTo>
                            <a:pt x="0" y="2058"/>
                            <a:pt x="13" y="2018"/>
                            <a:pt x="25" y="1969"/>
                          </a:cubicBezTo>
                          <a:cubicBezTo>
                            <a:pt x="37" y="1920"/>
                            <a:pt x="53" y="1860"/>
                            <a:pt x="73" y="1807"/>
                          </a:cubicBezTo>
                          <a:cubicBezTo>
                            <a:pt x="93" y="1754"/>
                            <a:pt x="122" y="1698"/>
                            <a:pt x="145" y="1651"/>
                          </a:cubicBezTo>
                          <a:cubicBezTo>
                            <a:pt x="168" y="1604"/>
                            <a:pt x="192" y="1548"/>
                            <a:pt x="211" y="1525"/>
                          </a:cubicBezTo>
                          <a:cubicBezTo>
                            <a:pt x="230" y="1502"/>
                            <a:pt x="249" y="1502"/>
                            <a:pt x="259" y="1513"/>
                          </a:cubicBezTo>
                          <a:cubicBezTo>
                            <a:pt x="269" y="1524"/>
                            <a:pt x="278" y="1555"/>
                            <a:pt x="271" y="1591"/>
                          </a:cubicBezTo>
                          <a:cubicBezTo>
                            <a:pt x="264" y="1627"/>
                            <a:pt x="242" y="1682"/>
                            <a:pt x="217" y="1729"/>
                          </a:cubicBezTo>
                          <a:cubicBezTo>
                            <a:pt x="192" y="1776"/>
                            <a:pt x="145" y="1824"/>
                            <a:pt x="121" y="1873"/>
                          </a:cubicBezTo>
                          <a:cubicBezTo>
                            <a:pt x="97" y="1922"/>
                            <a:pt x="76" y="1970"/>
                            <a:pt x="73" y="2023"/>
                          </a:cubicBezTo>
                          <a:cubicBezTo>
                            <a:pt x="70" y="2076"/>
                            <a:pt x="87" y="2141"/>
                            <a:pt x="103" y="2191"/>
                          </a:cubicBezTo>
                          <a:cubicBezTo>
                            <a:pt x="119" y="2241"/>
                            <a:pt x="140" y="2285"/>
                            <a:pt x="169" y="2323"/>
                          </a:cubicBezTo>
                          <a:cubicBezTo>
                            <a:pt x="198" y="2361"/>
                            <a:pt x="232" y="2401"/>
                            <a:pt x="277" y="2419"/>
                          </a:cubicBezTo>
                          <a:cubicBezTo>
                            <a:pt x="322" y="2437"/>
                            <a:pt x="395" y="2440"/>
                            <a:pt x="439" y="2431"/>
                          </a:cubicBezTo>
                          <a:cubicBezTo>
                            <a:pt x="483" y="2422"/>
                            <a:pt x="515" y="2399"/>
                            <a:pt x="541" y="2365"/>
                          </a:cubicBezTo>
                          <a:cubicBezTo>
                            <a:pt x="567" y="2331"/>
                            <a:pt x="583" y="2280"/>
                            <a:pt x="595" y="2227"/>
                          </a:cubicBezTo>
                          <a:cubicBezTo>
                            <a:pt x="607" y="2174"/>
                            <a:pt x="616" y="2117"/>
                            <a:pt x="613" y="2047"/>
                          </a:cubicBezTo>
                          <a:cubicBezTo>
                            <a:pt x="610" y="1977"/>
                            <a:pt x="589" y="1871"/>
                            <a:pt x="577" y="1807"/>
                          </a:cubicBezTo>
                          <a:cubicBezTo>
                            <a:pt x="565" y="1743"/>
                            <a:pt x="555" y="1709"/>
                            <a:pt x="541" y="1663"/>
                          </a:cubicBezTo>
                          <a:cubicBezTo>
                            <a:pt x="527" y="1617"/>
                            <a:pt x="502" y="1561"/>
                            <a:pt x="493" y="1531"/>
                          </a:cubicBezTo>
                          <a:cubicBezTo>
                            <a:pt x="484" y="1501"/>
                            <a:pt x="480" y="1495"/>
                            <a:pt x="487" y="1483"/>
                          </a:cubicBezTo>
                          <a:cubicBezTo>
                            <a:pt x="494" y="1471"/>
                            <a:pt x="519" y="1455"/>
                            <a:pt x="535" y="1459"/>
                          </a:cubicBezTo>
                          <a:cubicBezTo>
                            <a:pt x="551" y="1463"/>
                            <a:pt x="568" y="1478"/>
                            <a:pt x="583" y="1507"/>
                          </a:cubicBezTo>
                          <a:cubicBezTo>
                            <a:pt x="598" y="1536"/>
                            <a:pt x="610" y="1583"/>
                            <a:pt x="625" y="1633"/>
                          </a:cubicBezTo>
                          <a:cubicBezTo>
                            <a:pt x="640" y="1683"/>
                            <a:pt x="657" y="1757"/>
                            <a:pt x="673" y="1807"/>
                          </a:cubicBezTo>
                          <a:cubicBezTo>
                            <a:pt x="689" y="1857"/>
                            <a:pt x="697" y="1905"/>
                            <a:pt x="721" y="1933"/>
                          </a:cubicBezTo>
                          <a:cubicBezTo>
                            <a:pt x="745" y="1961"/>
                            <a:pt x="776" y="1970"/>
                            <a:pt x="817" y="1975"/>
                          </a:cubicBezTo>
                          <a:cubicBezTo>
                            <a:pt x="858" y="1980"/>
                            <a:pt x="926" y="1980"/>
                            <a:pt x="967" y="1963"/>
                          </a:cubicBezTo>
                          <a:cubicBezTo>
                            <a:pt x="1008" y="1946"/>
                            <a:pt x="1035" y="1919"/>
                            <a:pt x="1063" y="1873"/>
                          </a:cubicBezTo>
                          <a:cubicBezTo>
                            <a:pt x="1091" y="1827"/>
                            <a:pt x="1122" y="1761"/>
                            <a:pt x="1135" y="1687"/>
                          </a:cubicBezTo>
                          <a:cubicBezTo>
                            <a:pt x="1148" y="1613"/>
                            <a:pt x="1144" y="1498"/>
                            <a:pt x="1141" y="1429"/>
                          </a:cubicBezTo>
                          <a:cubicBezTo>
                            <a:pt x="1138" y="1360"/>
                            <a:pt x="1140" y="1325"/>
                            <a:pt x="1117" y="1273"/>
                          </a:cubicBezTo>
                          <a:cubicBezTo>
                            <a:pt x="1094" y="1221"/>
                            <a:pt x="1042" y="1153"/>
                            <a:pt x="1003" y="1117"/>
                          </a:cubicBezTo>
                          <a:cubicBezTo>
                            <a:pt x="964" y="1081"/>
                            <a:pt x="919" y="1064"/>
                            <a:pt x="883" y="1057"/>
                          </a:cubicBezTo>
                          <a:cubicBezTo>
                            <a:pt x="847" y="1050"/>
                            <a:pt x="821" y="1063"/>
                            <a:pt x="787" y="1075"/>
                          </a:cubicBezTo>
                          <a:cubicBezTo>
                            <a:pt x="753" y="1087"/>
                            <a:pt x="706" y="1117"/>
                            <a:pt x="679" y="1129"/>
                          </a:cubicBezTo>
                          <a:cubicBezTo>
                            <a:pt x="652" y="1141"/>
                            <a:pt x="642" y="1149"/>
                            <a:pt x="625" y="1147"/>
                          </a:cubicBezTo>
                          <a:cubicBezTo>
                            <a:pt x="608" y="1145"/>
                            <a:pt x="584" y="1130"/>
                            <a:pt x="577" y="1117"/>
                          </a:cubicBezTo>
                          <a:cubicBezTo>
                            <a:pt x="570" y="1104"/>
                            <a:pt x="576" y="1083"/>
                            <a:pt x="583" y="1069"/>
                          </a:cubicBezTo>
                          <a:cubicBezTo>
                            <a:pt x="590" y="1055"/>
                            <a:pt x="599" y="1043"/>
                            <a:pt x="619" y="1033"/>
                          </a:cubicBezTo>
                          <a:cubicBezTo>
                            <a:pt x="639" y="1023"/>
                            <a:pt x="671" y="1025"/>
                            <a:pt x="703" y="1009"/>
                          </a:cubicBezTo>
                          <a:cubicBezTo>
                            <a:pt x="735" y="993"/>
                            <a:pt x="780" y="965"/>
                            <a:pt x="811" y="937"/>
                          </a:cubicBezTo>
                          <a:cubicBezTo>
                            <a:pt x="842" y="909"/>
                            <a:pt x="866" y="895"/>
                            <a:pt x="889" y="841"/>
                          </a:cubicBezTo>
                          <a:cubicBezTo>
                            <a:pt x="912" y="787"/>
                            <a:pt x="939" y="696"/>
                            <a:pt x="949" y="613"/>
                          </a:cubicBezTo>
                          <a:cubicBezTo>
                            <a:pt x="959" y="530"/>
                            <a:pt x="960" y="416"/>
                            <a:pt x="949" y="343"/>
                          </a:cubicBezTo>
                          <a:cubicBezTo>
                            <a:pt x="938" y="270"/>
                            <a:pt x="914" y="215"/>
                            <a:pt x="883" y="175"/>
                          </a:cubicBezTo>
                          <a:cubicBezTo>
                            <a:pt x="852" y="135"/>
                            <a:pt x="807" y="115"/>
                            <a:pt x="763" y="103"/>
                          </a:cubicBezTo>
                          <a:cubicBezTo>
                            <a:pt x="719" y="91"/>
                            <a:pt x="665" y="90"/>
                            <a:pt x="619" y="103"/>
                          </a:cubicBezTo>
                          <a:cubicBezTo>
                            <a:pt x="573" y="116"/>
                            <a:pt x="525" y="139"/>
                            <a:pt x="487" y="181"/>
                          </a:cubicBezTo>
                          <a:cubicBezTo>
                            <a:pt x="449" y="223"/>
                            <a:pt x="412" y="301"/>
                            <a:pt x="391" y="355"/>
                          </a:cubicBezTo>
                          <a:cubicBezTo>
                            <a:pt x="370" y="409"/>
                            <a:pt x="359" y="437"/>
                            <a:pt x="361" y="505"/>
                          </a:cubicBezTo>
                          <a:cubicBezTo>
                            <a:pt x="363" y="573"/>
                            <a:pt x="399" y="691"/>
                            <a:pt x="403" y="763"/>
                          </a:cubicBezTo>
                          <a:cubicBezTo>
                            <a:pt x="407" y="835"/>
                            <a:pt x="395" y="906"/>
                            <a:pt x="385" y="937"/>
                          </a:cubicBezTo>
                          <a:cubicBezTo>
                            <a:pt x="375" y="968"/>
                            <a:pt x="356" y="957"/>
                            <a:pt x="343" y="949"/>
                          </a:cubicBezTo>
                          <a:cubicBezTo>
                            <a:pt x="330" y="941"/>
                            <a:pt x="316" y="933"/>
                            <a:pt x="307" y="889"/>
                          </a:cubicBezTo>
                          <a:cubicBezTo>
                            <a:pt x="298" y="845"/>
                            <a:pt x="294" y="755"/>
                            <a:pt x="289" y="685"/>
                          </a:cubicBezTo>
                          <a:cubicBezTo>
                            <a:pt x="284" y="615"/>
                            <a:pt x="273" y="523"/>
                            <a:pt x="277" y="469"/>
                          </a:cubicBezTo>
                          <a:cubicBezTo>
                            <a:pt x="281" y="415"/>
                            <a:pt x="297" y="398"/>
                            <a:pt x="307" y="367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30059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1657" y="376"/>
                      <a:ext cx="865" cy="2071"/>
                    </a:xfrm>
                    <a:custGeom>
                      <a:avLst/>
                      <a:gdLst>
                        <a:gd name="T0" fmla="*/ 785 w 865"/>
                        <a:gd name="T1" fmla="*/ 530 h 2071"/>
                        <a:gd name="T2" fmla="*/ 797 w 865"/>
                        <a:gd name="T3" fmla="*/ 350 h 2071"/>
                        <a:gd name="T4" fmla="*/ 863 w 865"/>
                        <a:gd name="T5" fmla="*/ 206 h 2071"/>
                        <a:gd name="T6" fmla="*/ 809 w 865"/>
                        <a:gd name="T7" fmla="*/ 218 h 2071"/>
                        <a:gd name="T8" fmla="*/ 749 w 865"/>
                        <a:gd name="T9" fmla="*/ 218 h 2071"/>
                        <a:gd name="T10" fmla="*/ 683 w 865"/>
                        <a:gd name="T11" fmla="*/ 116 h 2071"/>
                        <a:gd name="T12" fmla="*/ 611 w 865"/>
                        <a:gd name="T13" fmla="*/ 32 h 2071"/>
                        <a:gd name="T14" fmla="*/ 509 w 865"/>
                        <a:gd name="T15" fmla="*/ 2 h 2071"/>
                        <a:gd name="T16" fmla="*/ 407 w 865"/>
                        <a:gd name="T17" fmla="*/ 20 h 2071"/>
                        <a:gd name="T18" fmla="*/ 281 w 865"/>
                        <a:gd name="T19" fmla="*/ 74 h 2071"/>
                        <a:gd name="T20" fmla="*/ 173 w 865"/>
                        <a:gd name="T21" fmla="*/ 206 h 2071"/>
                        <a:gd name="T22" fmla="*/ 119 w 865"/>
                        <a:gd name="T23" fmla="*/ 404 h 2071"/>
                        <a:gd name="T24" fmla="*/ 131 w 865"/>
                        <a:gd name="T25" fmla="*/ 590 h 2071"/>
                        <a:gd name="T26" fmla="*/ 173 w 865"/>
                        <a:gd name="T27" fmla="*/ 782 h 2071"/>
                        <a:gd name="T28" fmla="*/ 197 w 865"/>
                        <a:gd name="T29" fmla="*/ 884 h 2071"/>
                        <a:gd name="T30" fmla="*/ 167 w 865"/>
                        <a:gd name="T31" fmla="*/ 986 h 2071"/>
                        <a:gd name="T32" fmla="*/ 65 w 865"/>
                        <a:gd name="T33" fmla="*/ 1124 h 2071"/>
                        <a:gd name="T34" fmla="*/ 17 w 865"/>
                        <a:gd name="T35" fmla="*/ 1298 h 2071"/>
                        <a:gd name="T36" fmla="*/ 5 w 865"/>
                        <a:gd name="T37" fmla="*/ 1550 h 2071"/>
                        <a:gd name="T38" fmla="*/ 47 w 865"/>
                        <a:gd name="T39" fmla="*/ 1748 h 2071"/>
                        <a:gd name="T40" fmla="*/ 131 w 865"/>
                        <a:gd name="T41" fmla="*/ 1898 h 2071"/>
                        <a:gd name="T42" fmla="*/ 299 w 865"/>
                        <a:gd name="T43" fmla="*/ 1988 h 2071"/>
                        <a:gd name="T44" fmla="*/ 425 w 865"/>
                        <a:gd name="T45" fmla="*/ 1982 h 2071"/>
                        <a:gd name="T46" fmla="*/ 467 w 865"/>
                        <a:gd name="T47" fmla="*/ 1994 h 2071"/>
                        <a:gd name="T48" fmla="*/ 497 w 865"/>
                        <a:gd name="T49" fmla="*/ 2066 h 2071"/>
                        <a:gd name="T50" fmla="*/ 497 w 865"/>
                        <a:gd name="T51" fmla="*/ 1964 h 2071"/>
                        <a:gd name="T52" fmla="*/ 557 w 865"/>
                        <a:gd name="T53" fmla="*/ 1778 h 2071"/>
                        <a:gd name="T54" fmla="*/ 617 w 865"/>
                        <a:gd name="T55" fmla="*/ 1658 h 2071"/>
                        <a:gd name="T56" fmla="*/ 581 w 865"/>
                        <a:gd name="T57" fmla="*/ 1700 h 2071"/>
                        <a:gd name="T58" fmla="*/ 515 w 865"/>
                        <a:gd name="T59" fmla="*/ 1820 h 2071"/>
                        <a:gd name="T60" fmla="*/ 407 w 865"/>
                        <a:gd name="T61" fmla="*/ 1904 h 2071"/>
                        <a:gd name="T62" fmla="*/ 269 w 865"/>
                        <a:gd name="T63" fmla="*/ 1898 h 2071"/>
                        <a:gd name="T64" fmla="*/ 179 w 865"/>
                        <a:gd name="T65" fmla="*/ 1814 h 2071"/>
                        <a:gd name="T66" fmla="*/ 113 w 865"/>
                        <a:gd name="T67" fmla="*/ 1640 h 2071"/>
                        <a:gd name="T68" fmla="*/ 107 w 865"/>
                        <a:gd name="T69" fmla="*/ 1394 h 2071"/>
                        <a:gd name="T70" fmla="*/ 137 w 865"/>
                        <a:gd name="T71" fmla="*/ 1190 h 2071"/>
                        <a:gd name="T72" fmla="*/ 203 w 865"/>
                        <a:gd name="T73" fmla="*/ 1070 h 2071"/>
                        <a:gd name="T74" fmla="*/ 323 w 865"/>
                        <a:gd name="T75" fmla="*/ 1022 h 2071"/>
                        <a:gd name="T76" fmla="*/ 509 w 865"/>
                        <a:gd name="T77" fmla="*/ 1076 h 2071"/>
                        <a:gd name="T78" fmla="*/ 611 w 865"/>
                        <a:gd name="T79" fmla="*/ 1124 h 2071"/>
                        <a:gd name="T80" fmla="*/ 665 w 865"/>
                        <a:gd name="T81" fmla="*/ 1100 h 2071"/>
                        <a:gd name="T82" fmla="*/ 659 w 865"/>
                        <a:gd name="T83" fmla="*/ 1046 h 2071"/>
                        <a:gd name="T84" fmla="*/ 611 w 865"/>
                        <a:gd name="T85" fmla="*/ 1004 h 2071"/>
                        <a:gd name="T86" fmla="*/ 497 w 865"/>
                        <a:gd name="T87" fmla="*/ 980 h 2071"/>
                        <a:gd name="T88" fmla="*/ 323 w 865"/>
                        <a:gd name="T89" fmla="*/ 896 h 2071"/>
                        <a:gd name="T90" fmla="*/ 233 w 865"/>
                        <a:gd name="T91" fmla="*/ 680 h 2071"/>
                        <a:gd name="T92" fmla="*/ 209 w 865"/>
                        <a:gd name="T93" fmla="*/ 416 h 2071"/>
                        <a:gd name="T94" fmla="*/ 317 w 865"/>
                        <a:gd name="T95" fmla="*/ 170 h 2071"/>
                        <a:gd name="T96" fmla="*/ 485 w 865"/>
                        <a:gd name="T97" fmla="*/ 110 h 2071"/>
                        <a:gd name="T98" fmla="*/ 617 w 865"/>
                        <a:gd name="T99" fmla="*/ 164 h 2071"/>
                        <a:gd name="T100" fmla="*/ 707 w 865"/>
                        <a:gd name="T101" fmla="*/ 290 h 2071"/>
                        <a:gd name="T102" fmla="*/ 737 w 865"/>
                        <a:gd name="T103" fmla="*/ 428 h 2071"/>
                        <a:gd name="T104" fmla="*/ 773 w 865"/>
                        <a:gd name="T105" fmla="*/ 602 h 2071"/>
                        <a:gd name="T106" fmla="*/ 809 w 865"/>
                        <a:gd name="T107" fmla="*/ 584 h 2071"/>
                        <a:gd name="T108" fmla="*/ 785 w 865"/>
                        <a:gd name="T109" fmla="*/ 530 h 20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</a:cxnLst>
                      <a:rect l="0" t="0" r="r" b="b"/>
                      <a:pathLst>
                        <a:path w="865" h="2071">
                          <a:moveTo>
                            <a:pt x="785" y="530"/>
                          </a:moveTo>
                          <a:cubicBezTo>
                            <a:pt x="783" y="491"/>
                            <a:pt x="784" y="404"/>
                            <a:pt x="797" y="350"/>
                          </a:cubicBezTo>
                          <a:cubicBezTo>
                            <a:pt x="810" y="296"/>
                            <a:pt x="861" y="228"/>
                            <a:pt x="863" y="206"/>
                          </a:cubicBezTo>
                          <a:cubicBezTo>
                            <a:pt x="865" y="184"/>
                            <a:pt x="828" y="216"/>
                            <a:pt x="809" y="218"/>
                          </a:cubicBezTo>
                          <a:cubicBezTo>
                            <a:pt x="790" y="220"/>
                            <a:pt x="770" y="235"/>
                            <a:pt x="749" y="218"/>
                          </a:cubicBezTo>
                          <a:cubicBezTo>
                            <a:pt x="728" y="201"/>
                            <a:pt x="706" y="147"/>
                            <a:pt x="683" y="116"/>
                          </a:cubicBezTo>
                          <a:cubicBezTo>
                            <a:pt x="660" y="85"/>
                            <a:pt x="640" y="51"/>
                            <a:pt x="611" y="32"/>
                          </a:cubicBezTo>
                          <a:cubicBezTo>
                            <a:pt x="582" y="13"/>
                            <a:pt x="543" y="4"/>
                            <a:pt x="509" y="2"/>
                          </a:cubicBezTo>
                          <a:cubicBezTo>
                            <a:pt x="475" y="0"/>
                            <a:pt x="445" y="8"/>
                            <a:pt x="407" y="20"/>
                          </a:cubicBezTo>
                          <a:cubicBezTo>
                            <a:pt x="369" y="32"/>
                            <a:pt x="320" y="43"/>
                            <a:pt x="281" y="74"/>
                          </a:cubicBezTo>
                          <a:cubicBezTo>
                            <a:pt x="242" y="105"/>
                            <a:pt x="200" y="151"/>
                            <a:pt x="173" y="206"/>
                          </a:cubicBezTo>
                          <a:cubicBezTo>
                            <a:pt x="146" y="261"/>
                            <a:pt x="126" y="340"/>
                            <a:pt x="119" y="404"/>
                          </a:cubicBezTo>
                          <a:cubicBezTo>
                            <a:pt x="112" y="468"/>
                            <a:pt x="122" y="527"/>
                            <a:pt x="131" y="590"/>
                          </a:cubicBezTo>
                          <a:cubicBezTo>
                            <a:pt x="140" y="653"/>
                            <a:pt x="162" y="733"/>
                            <a:pt x="173" y="782"/>
                          </a:cubicBezTo>
                          <a:cubicBezTo>
                            <a:pt x="184" y="831"/>
                            <a:pt x="198" y="850"/>
                            <a:pt x="197" y="884"/>
                          </a:cubicBezTo>
                          <a:cubicBezTo>
                            <a:pt x="196" y="918"/>
                            <a:pt x="189" y="946"/>
                            <a:pt x="167" y="986"/>
                          </a:cubicBezTo>
                          <a:cubicBezTo>
                            <a:pt x="145" y="1026"/>
                            <a:pt x="90" y="1072"/>
                            <a:pt x="65" y="1124"/>
                          </a:cubicBezTo>
                          <a:cubicBezTo>
                            <a:pt x="40" y="1176"/>
                            <a:pt x="27" y="1227"/>
                            <a:pt x="17" y="1298"/>
                          </a:cubicBezTo>
                          <a:cubicBezTo>
                            <a:pt x="7" y="1369"/>
                            <a:pt x="0" y="1475"/>
                            <a:pt x="5" y="1550"/>
                          </a:cubicBezTo>
                          <a:cubicBezTo>
                            <a:pt x="10" y="1625"/>
                            <a:pt x="26" y="1690"/>
                            <a:pt x="47" y="1748"/>
                          </a:cubicBezTo>
                          <a:cubicBezTo>
                            <a:pt x="68" y="1806"/>
                            <a:pt x="89" y="1858"/>
                            <a:pt x="131" y="1898"/>
                          </a:cubicBezTo>
                          <a:cubicBezTo>
                            <a:pt x="173" y="1938"/>
                            <a:pt x="250" y="1974"/>
                            <a:pt x="299" y="1988"/>
                          </a:cubicBezTo>
                          <a:cubicBezTo>
                            <a:pt x="348" y="2002"/>
                            <a:pt x="397" y="1981"/>
                            <a:pt x="425" y="1982"/>
                          </a:cubicBezTo>
                          <a:cubicBezTo>
                            <a:pt x="453" y="1983"/>
                            <a:pt x="455" y="1980"/>
                            <a:pt x="467" y="1994"/>
                          </a:cubicBezTo>
                          <a:cubicBezTo>
                            <a:pt x="479" y="2008"/>
                            <a:pt x="492" y="2071"/>
                            <a:pt x="497" y="2066"/>
                          </a:cubicBezTo>
                          <a:cubicBezTo>
                            <a:pt x="502" y="2061"/>
                            <a:pt x="487" y="2012"/>
                            <a:pt x="497" y="1964"/>
                          </a:cubicBezTo>
                          <a:cubicBezTo>
                            <a:pt x="507" y="1916"/>
                            <a:pt x="537" y="1829"/>
                            <a:pt x="557" y="1778"/>
                          </a:cubicBezTo>
                          <a:cubicBezTo>
                            <a:pt x="577" y="1727"/>
                            <a:pt x="613" y="1671"/>
                            <a:pt x="617" y="1658"/>
                          </a:cubicBezTo>
                          <a:cubicBezTo>
                            <a:pt x="621" y="1645"/>
                            <a:pt x="598" y="1673"/>
                            <a:pt x="581" y="1700"/>
                          </a:cubicBezTo>
                          <a:cubicBezTo>
                            <a:pt x="564" y="1727"/>
                            <a:pt x="544" y="1786"/>
                            <a:pt x="515" y="1820"/>
                          </a:cubicBezTo>
                          <a:cubicBezTo>
                            <a:pt x="486" y="1854"/>
                            <a:pt x="448" y="1891"/>
                            <a:pt x="407" y="1904"/>
                          </a:cubicBezTo>
                          <a:cubicBezTo>
                            <a:pt x="366" y="1917"/>
                            <a:pt x="307" y="1913"/>
                            <a:pt x="269" y="1898"/>
                          </a:cubicBezTo>
                          <a:cubicBezTo>
                            <a:pt x="231" y="1883"/>
                            <a:pt x="205" y="1857"/>
                            <a:pt x="179" y="1814"/>
                          </a:cubicBezTo>
                          <a:cubicBezTo>
                            <a:pt x="153" y="1771"/>
                            <a:pt x="125" y="1710"/>
                            <a:pt x="113" y="1640"/>
                          </a:cubicBezTo>
                          <a:cubicBezTo>
                            <a:pt x="101" y="1570"/>
                            <a:pt x="103" y="1469"/>
                            <a:pt x="107" y="1394"/>
                          </a:cubicBezTo>
                          <a:cubicBezTo>
                            <a:pt x="111" y="1319"/>
                            <a:pt x="121" y="1244"/>
                            <a:pt x="137" y="1190"/>
                          </a:cubicBezTo>
                          <a:cubicBezTo>
                            <a:pt x="153" y="1136"/>
                            <a:pt x="172" y="1098"/>
                            <a:pt x="203" y="1070"/>
                          </a:cubicBezTo>
                          <a:cubicBezTo>
                            <a:pt x="234" y="1042"/>
                            <a:pt x="272" y="1021"/>
                            <a:pt x="323" y="1022"/>
                          </a:cubicBezTo>
                          <a:cubicBezTo>
                            <a:pt x="374" y="1023"/>
                            <a:pt x="461" y="1059"/>
                            <a:pt x="509" y="1076"/>
                          </a:cubicBezTo>
                          <a:cubicBezTo>
                            <a:pt x="557" y="1093"/>
                            <a:pt x="585" y="1120"/>
                            <a:pt x="611" y="1124"/>
                          </a:cubicBezTo>
                          <a:cubicBezTo>
                            <a:pt x="637" y="1128"/>
                            <a:pt x="657" y="1113"/>
                            <a:pt x="665" y="1100"/>
                          </a:cubicBezTo>
                          <a:cubicBezTo>
                            <a:pt x="673" y="1087"/>
                            <a:pt x="668" y="1062"/>
                            <a:pt x="659" y="1046"/>
                          </a:cubicBezTo>
                          <a:cubicBezTo>
                            <a:pt x="650" y="1030"/>
                            <a:pt x="638" y="1015"/>
                            <a:pt x="611" y="1004"/>
                          </a:cubicBezTo>
                          <a:cubicBezTo>
                            <a:pt x="584" y="993"/>
                            <a:pt x="545" y="998"/>
                            <a:pt x="497" y="980"/>
                          </a:cubicBezTo>
                          <a:cubicBezTo>
                            <a:pt x="449" y="962"/>
                            <a:pt x="367" y="946"/>
                            <a:pt x="323" y="896"/>
                          </a:cubicBezTo>
                          <a:cubicBezTo>
                            <a:pt x="279" y="846"/>
                            <a:pt x="252" y="760"/>
                            <a:pt x="233" y="680"/>
                          </a:cubicBezTo>
                          <a:cubicBezTo>
                            <a:pt x="214" y="600"/>
                            <a:pt x="195" y="501"/>
                            <a:pt x="209" y="416"/>
                          </a:cubicBezTo>
                          <a:cubicBezTo>
                            <a:pt x="223" y="331"/>
                            <a:pt x="271" y="221"/>
                            <a:pt x="317" y="170"/>
                          </a:cubicBezTo>
                          <a:cubicBezTo>
                            <a:pt x="363" y="119"/>
                            <a:pt x="435" y="111"/>
                            <a:pt x="485" y="110"/>
                          </a:cubicBezTo>
                          <a:cubicBezTo>
                            <a:pt x="535" y="109"/>
                            <a:pt x="580" y="134"/>
                            <a:pt x="617" y="164"/>
                          </a:cubicBezTo>
                          <a:cubicBezTo>
                            <a:pt x="654" y="194"/>
                            <a:pt x="687" y="246"/>
                            <a:pt x="707" y="290"/>
                          </a:cubicBezTo>
                          <a:cubicBezTo>
                            <a:pt x="727" y="334"/>
                            <a:pt x="726" y="376"/>
                            <a:pt x="737" y="428"/>
                          </a:cubicBezTo>
                          <a:cubicBezTo>
                            <a:pt x="748" y="480"/>
                            <a:pt x="761" y="576"/>
                            <a:pt x="773" y="602"/>
                          </a:cubicBezTo>
                          <a:cubicBezTo>
                            <a:pt x="785" y="628"/>
                            <a:pt x="807" y="597"/>
                            <a:pt x="809" y="584"/>
                          </a:cubicBezTo>
                          <a:cubicBezTo>
                            <a:pt x="811" y="571"/>
                            <a:pt x="787" y="569"/>
                            <a:pt x="785" y="530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13006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1428"/>
                    <a:ext cx="168" cy="246"/>
                  </a:xfrm>
                  <a:prstGeom prst="ellipse">
                    <a:avLst/>
                  </a:pr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30061" name="Freeform 13"/>
                  <p:cNvSpPr>
                    <a:spLocks/>
                  </p:cNvSpPr>
                  <p:nvPr/>
                </p:nvSpPr>
                <p:spPr bwMode="auto">
                  <a:xfrm>
                    <a:off x="2595" y="741"/>
                    <a:ext cx="266" cy="521"/>
                  </a:xfrm>
                  <a:custGeom>
                    <a:avLst/>
                    <a:gdLst>
                      <a:gd name="T0" fmla="*/ 3 w 266"/>
                      <a:gd name="T1" fmla="*/ 483 h 521"/>
                      <a:gd name="T2" fmla="*/ 27 w 266"/>
                      <a:gd name="T3" fmla="*/ 273 h 521"/>
                      <a:gd name="T4" fmla="*/ 111 w 266"/>
                      <a:gd name="T5" fmla="*/ 45 h 521"/>
                      <a:gd name="T6" fmla="*/ 183 w 266"/>
                      <a:gd name="T7" fmla="*/ 3 h 521"/>
                      <a:gd name="T8" fmla="*/ 237 w 266"/>
                      <a:gd name="T9" fmla="*/ 39 h 521"/>
                      <a:gd name="T10" fmla="*/ 261 w 266"/>
                      <a:gd name="T11" fmla="*/ 129 h 521"/>
                      <a:gd name="T12" fmla="*/ 207 w 266"/>
                      <a:gd name="T13" fmla="*/ 273 h 521"/>
                      <a:gd name="T14" fmla="*/ 105 w 266"/>
                      <a:gd name="T15" fmla="*/ 477 h 521"/>
                      <a:gd name="T16" fmla="*/ 45 w 266"/>
                      <a:gd name="T17" fmla="*/ 501 h 521"/>
                      <a:gd name="T18" fmla="*/ 3 w 266"/>
                      <a:gd name="T19" fmla="*/ 483 h 5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66" h="521">
                        <a:moveTo>
                          <a:pt x="3" y="483"/>
                        </a:moveTo>
                        <a:cubicBezTo>
                          <a:pt x="0" y="445"/>
                          <a:pt x="9" y="346"/>
                          <a:pt x="27" y="273"/>
                        </a:cubicBezTo>
                        <a:cubicBezTo>
                          <a:pt x="45" y="200"/>
                          <a:pt x="85" y="90"/>
                          <a:pt x="111" y="45"/>
                        </a:cubicBezTo>
                        <a:cubicBezTo>
                          <a:pt x="137" y="0"/>
                          <a:pt x="162" y="4"/>
                          <a:pt x="183" y="3"/>
                        </a:cubicBezTo>
                        <a:cubicBezTo>
                          <a:pt x="204" y="2"/>
                          <a:pt x="224" y="18"/>
                          <a:pt x="237" y="39"/>
                        </a:cubicBezTo>
                        <a:cubicBezTo>
                          <a:pt x="250" y="60"/>
                          <a:pt x="266" y="90"/>
                          <a:pt x="261" y="129"/>
                        </a:cubicBezTo>
                        <a:cubicBezTo>
                          <a:pt x="256" y="168"/>
                          <a:pt x="233" y="215"/>
                          <a:pt x="207" y="273"/>
                        </a:cubicBezTo>
                        <a:cubicBezTo>
                          <a:pt x="181" y="331"/>
                          <a:pt x="132" y="439"/>
                          <a:pt x="105" y="477"/>
                        </a:cubicBezTo>
                        <a:cubicBezTo>
                          <a:pt x="78" y="515"/>
                          <a:pt x="61" y="501"/>
                          <a:pt x="45" y="501"/>
                        </a:cubicBezTo>
                        <a:cubicBezTo>
                          <a:pt x="29" y="501"/>
                          <a:pt x="6" y="521"/>
                          <a:pt x="3" y="483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30062" name="Freeform 14"/>
                  <p:cNvSpPr>
                    <a:spLocks/>
                  </p:cNvSpPr>
                  <p:nvPr/>
                </p:nvSpPr>
                <p:spPr bwMode="auto">
                  <a:xfrm>
                    <a:off x="2672" y="1593"/>
                    <a:ext cx="392" cy="340"/>
                  </a:xfrm>
                  <a:custGeom>
                    <a:avLst/>
                    <a:gdLst>
                      <a:gd name="T0" fmla="*/ 100 w 392"/>
                      <a:gd name="T1" fmla="*/ 201 h 340"/>
                      <a:gd name="T2" fmla="*/ 16 w 392"/>
                      <a:gd name="T3" fmla="*/ 87 h 340"/>
                      <a:gd name="T4" fmla="*/ 4 w 392"/>
                      <a:gd name="T5" fmla="*/ 45 h 340"/>
                      <a:gd name="T6" fmla="*/ 28 w 392"/>
                      <a:gd name="T7" fmla="*/ 3 h 340"/>
                      <a:gd name="T8" fmla="*/ 130 w 392"/>
                      <a:gd name="T9" fmla="*/ 27 h 340"/>
                      <a:gd name="T10" fmla="*/ 250 w 392"/>
                      <a:gd name="T11" fmla="*/ 75 h 340"/>
                      <a:gd name="T12" fmla="*/ 364 w 392"/>
                      <a:gd name="T13" fmla="*/ 159 h 340"/>
                      <a:gd name="T14" fmla="*/ 388 w 392"/>
                      <a:gd name="T15" fmla="*/ 273 h 340"/>
                      <a:gd name="T16" fmla="*/ 340 w 392"/>
                      <a:gd name="T17" fmla="*/ 333 h 340"/>
                      <a:gd name="T18" fmla="*/ 244 w 392"/>
                      <a:gd name="T19" fmla="*/ 315 h 340"/>
                      <a:gd name="T20" fmla="*/ 100 w 392"/>
                      <a:gd name="T21" fmla="*/ 201 h 3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92" h="340">
                        <a:moveTo>
                          <a:pt x="100" y="201"/>
                        </a:moveTo>
                        <a:cubicBezTo>
                          <a:pt x="62" y="163"/>
                          <a:pt x="32" y="113"/>
                          <a:pt x="16" y="87"/>
                        </a:cubicBezTo>
                        <a:cubicBezTo>
                          <a:pt x="0" y="61"/>
                          <a:pt x="2" y="59"/>
                          <a:pt x="4" y="45"/>
                        </a:cubicBezTo>
                        <a:cubicBezTo>
                          <a:pt x="6" y="31"/>
                          <a:pt x="7" y="6"/>
                          <a:pt x="28" y="3"/>
                        </a:cubicBezTo>
                        <a:cubicBezTo>
                          <a:pt x="49" y="0"/>
                          <a:pt x="93" y="15"/>
                          <a:pt x="130" y="27"/>
                        </a:cubicBezTo>
                        <a:cubicBezTo>
                          <a:pt x="167" y="39"/>
                          <a:pt x="211" y="53"/>
                          <a:pt x="250" y="75"/>
                        </a:cubicBezTo>
                        <a:cubicBezTo>
                          <a:pt x="289" y="97"/>
                          <a:pt x="341" y="126"/>
                          <a:pt x="364" y="159"/>
                        </a:cubicBezTo>
                        <a:cubicBezTo>
                          <a:pt x="387" y="192"/>
                          <a:pt x="392" y="244"/>
                          <a:pt x="388" y="273"/>
                        </a:cubicBezTo>
                        <a:cubicBezTo>
                          <a:pt x="384" y="302"/>
                          <a:pt x="364" y="326"/>
                          <a:pt x="340" y="333"/>
                        </a:cubicBezTo>
                        <a:cubicBezTo>
                          <a:pt x="316" y="340"/>
                          <a:pt x="282" y="336"/>
                          <a:pt x="244" y="315"/>
                        </a:cubicBezTo>
                        <a:cubicBezTo>
                          <a:pt x="206" y="294"/>
                          <a:pt x="138" y="239"/>
                          <a:pt x="100" y="20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30063" name="Freeform 15"/>
                  <p:cNvSpPr>
                    <a:spLocks/>
                  </p:cNvSpPr>
                  <p:nvPr/>
                </p:nvSpPr>
                <p:spPr bwMode="auto">
                  <a:xfrm>
                    <a:off x="2412" y="1929"/>
                    <a:ext cx="151" cy="558"/>
                  </a:xfrm>
                  <a:custGeom>
                    <a:avLst/>
                    <a:gdLst>
                      <a:gd name="T0" fmla="*/ 18 w 151"/>
                      <a:gd name="T1" fmla="*/ 165 h 558"/>
                      <a:gd name="T2" fmla="*/ 42 w 151"/>
                      <a:gd name="T3" fmla="*/ 39 h 558"/>
                      <a:gd name="T4" fmla="*/ 66 w 151"/>
                      <a:gd name="T5" fmla="*/ 3 h 558"/>
                      <a:gd name="T6" fmla="*/ 108 w 151"/>
                      <a:gd name="T7" fmla="*/ 27 h 558"/>
                      <a:gd name="T8" fmla="*/ 138 w 151"/>
                      <a:gd name="T9" fmla="*/ 165 h 558"/>
                      <a:gd name="T10" fmla="*/ 144 w 151"/>
                      <a:gd name="T11" fmla="*/ 423 h 558"/>
                      <a:gd name="T12" fmla="*/ 96 w 151"/>
                      <a:gd name="T13" fmla="*/ 543 h 558"/>
                      <a:gd name="T14" fmla="*/ 24 w 151"/>
                      <a:gd name="T15" fmla="*/ 513 h 558"/>
                      <a:gd name="T16" fmla="*/ 0 w 151"/>
                      <a:gd name="T17" fmla="*/ 315 h 558"/>
                      <a:gd name="T18" fmla="*/ 18 w 151"/>
                      <a:gd name="T19" fmla="*/ 165 h 5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51" h="558">
                        <a:moveTo>
                          <a:pt x="18" y="165"/>
                        </a:moveTo>
                        <a:cubicBezTo>
                          <a:pt x="25" y="119"/>
                          <a:pt x="34" y="66"/>
                          <a:pt x="42" y="39"/>
                        </a:cubicBezTo>
                        <a:cubicBezTo>
                          <a:pt x="50" y="12"/>
                          <a:pt x="55" y="5"/>
                          <a:pt x="66" y="3"/>
                        </a:cubicBezTo>
                        <a:cubicBezTo>
                          <a:pt x="77" y="1"/>
                          <a:pt x="96" y="0"/>
                          <a:pt x="108" y="27"/>
                        </a:cubicBezTo>
                        <a:cubicBezTo>
                          <a:pt x="120" y="54"/>
                          <a:pt x="132" y="99"/>
                          <a:pt x="138" y="165"/>
                        </a:cubicBezTo>
                        <a:cubicBezTo>
                          <a:pt x="144" y="231"/>
                          <a:pt x="151" y="360"/>
                          <a:pt x="144" y="423"/>
                        </a:cubicBezTo>
                        <a:cubicBezTo>
                          <a:pt x="137" y="486"/>
                          <a:pt x="116" y="528"/>
                          <a:pt x="96" y="543"/>
                        </a:cubicBezTo>
                        <a:cubicBezTo>
                          <a:pt x="76" y="558"/>
                          <a:pt x="40" y="551"/>
                          <a:pt x="24" y="513"/>
                        </a:cubicBezTo>
                        <a:cubicBezTo>
                          <a:pt x="8" y="475"/>
                          <a:pt x="0" y="372"/>
                          <a:pt x="0" y="315"/>
                        </a:cubicBezTo>
                        <a:cubicBezTo>
                          <a:pt x="0" y="258"/>
                          <a:pt x="11" y="211"/>
                          <a:pt x="18" y="165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30064" name="Freeform 16"/>
                  <p:cNvSpPr>
                    <a:spLocks/>
                  </p:cNvSpPr>
                  <p:nvPr/>
                </p:nvSpPr>
                <p:spPr bwMode="auto">
                  <a:xfrm>
                    <a:off x="1907" y="1589"/>
                    <a:ext cx="392" cy="253"/>
                  </a:xfrm>
                  <a:custGeom>
                    <a:avLst/>
                    <a:gdLst>
                      <a:gd name="T0" fmla="*/ 175 w 392"/>
                      <a:gd name="T1" fmla="*/ 61 h 253"/>
                      <a:gd name="T2" fmla="*/ 307 w 392"/>
                      <a:gd name="T3" fmla="*/ 19 h 253"/>
                      <a:gd name="T4" fmla="*/ 367 w 392"/>
                      <a:gd name="T5" fmla="*/ 7 h 253"/>
                      <a:gd name="T6" fmla="*/ 385 w 392"/>
                      <a:gd name="T7" fmla="*/ 61 h 253"/>
                      <a:gd name="T8" fmla="*/ 325 w 392"/>
                      <a:gd name="T9" fmla="*/ 133 h 253"/>
                      <a:gd name="T10" fmla="*/ 193 w 392"/>
                      <a:gd name="T11" fmla="*/ 223 h 253"/>
                      <a:gd name="T12" fmla="*/ 37 w 392"/>
                      <a:gd name="T13" fmla="*/ 247 h 253"/>
                      <a:gd name="T14" fmla="*/ 1 w 392"/>
                      <a:gd name="T15" fmla="*/ 187 h 253"/>
                      <a:gd name="T16" fmla="*/ 43 w 392"/>
                      <a:gd name="T17" fmla="*/ 115 h 253"/>
                      <a:gd name="T18" fmla="*/ 175 w 392"/>
                      <a:gd name="T19" fmla="*/ 61 h 2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92" h="253">
                        <a:moveTo>
                          <a:pt x="175" y="61"/>
                        </a:moveTo>
                        <a:cubicBezTo>
                          <a:pt x="219" y="45"/>
                          <a:pt x="275" y="28"/>
                          <a:pt x="307" y="19"/>
                        </a:cubicBezTo>
                        <a:cubicBezTo>
                          <a:pt x="339" y="10"/>
                          <a:pt x="354" y="0"/>
                          <a:pt x="367" y="7"/>
                        </a:cubicBezTo>
                        <a:cubicBezTo>
                          <a:pt x="380" y="14"/>
                          <a:pt x="392" y="40"/>
                          <a:pt x="385" y="61"/>
                        </a:cubicBezTo>
                        <a:cubicBezTo>
                          <a:pt x="378" y="82"/>
                          <a:pt x="357" y="106"/>
                          <a:pt x="325" y="133"/>
                        </a:cubicBezTo>
                        <a:cubicBezTo>
                          <a:pt x="293" y="160"/>
                          <a:pt x="241" y="204"/>
                          <a:pt x="193" y="223"/>
                        </a:cubicBezTo>
                        <a:cubicBezTo>
                          <a:pt x="145" y="242"/>
                          <a:pt x="69" y="253"/>
                          <a:pt x="37" y="247"/>
                        </a:cubicBezTo>
                        <a:cubicBezTo>
                          <a:pt x="5" y="241"/>
                          <a:pt x="0" y="209"/>
                          <a:pt x="1" y="187"/>
                        </a:cubicBezTo>
                        <a:cubicBezTo>
                          <a:pt x="2" y="165"/>
                          <a:pt x="15" y="136"/>
                          <a:pt x="43" y="115"/>
                        </a:cubicBezTo>
                        <a:cubicBezTo>
                          <a:pt x="71" y="94"/>
                          <a:pt x="131" y="77"/>
                          <a:pt x="175" y="6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30065" name="Freeform 17"/>
                  <p:cNvSpPr>
                    <a:spLocks/>
                  </p:cNvSpPr>
                  <p:nvPr/>
                </p:nvSpPr>
                <p:spPr bwMode="auto">
                  <a:xfrm>
                    <a:off x="2094" y="930"/>
                    <a:ext cx="238" cy="386"/>
                  </a:xfrm>
                  <a:custGeom>
                    <a:avLst/>
                    <a:gdLst>
                      <a:gd name="T0" fmla="*/ 78 w 238"/>
                      <a:gd name="T1" fmla="*/ 270 h 386"/>
                      <a:gd name="T2" fmla="*/ 24 w 238"/>
                      <a:gd name="T3" fmla="*/ 192 h 386"/>
                      <a:gd name="T4" fmla="*/ 0 w 238"/>
                      <a:gd name="T5" fmla="*/ 96 h 386"/>
                      <a:gd name="T6" fmla="*/ 24 w 238"/>
                      <a:gd name="T7" fmla="*/ 12 h 386"/>
                      <a:gd name="T8" fmla="*/ 120 w 238"/>
                      <a:gd name="T9" fmla="*/ 24 h 386"/>
                      <a:gd name="T10" fmla="*/ 180 w 238"/>
                      <a:gd name="T11" fmla="*/ 132 h 386"/>
                      <a:gd name="T12" fmla="*/ 234 w 238"/>
                      <a:gd name="T13" fmla="*/ 306 h 386"/>
                      <a:gd name="T14" fmla="*/ 204 w 238"/>
                      <a:gd name="T15" fmla="*/ 378 h 386"/>
                      <a:gd name="T16" fmla="*/ 168 w 238"/>
                      <a:gd name="T17" fmla="*/ 354 h 386"/>
                      <a:gd name="T18" fmla="*/ 78 w 238"/>
                      <a:gd name="T19" fmla="*/ 270 h 3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8" h="386">
                        <a:moveTo>
                          <a:pt x="78" y="270"/>
                        </a:moveTo>
                        <a:cubicBezTo>
                          <a:pt x="54" y="243"/>
                          <a:pt x="37" y="221"/>
                          <a:pt x="24" y="192"/>
                        </a:cubicBezTo>
                        <a:cubicBezTo>
                          <a:pt x="11" y="163"/>
                          <a:pt x="0" y="126"/>
                          <a:pt x="0" y="96"/>
                        </a:cubicBezTo>
                        <a:cubicBezTo>
                          <a:pt x="0" y="66"/>
                          <a:pt x="4" y="24"/>
                          <a:pt x="24" y="12"/>
                        </a:cubicBezTo>
                        <a:cubicBezTo>
                          <a:pt x="44" y="0"/>
                          <a:pt x="94" y="4"/>
                          <a:pt x="120" y="24"/>
                        </a:cubicBezTo>
                        <a:cubicBezTo>
                          <a:pt x="146" y="44"/>
                          <a:pt x="161" y="85"/>
                          <a:pt x="180" y="132"/>
                        </a:cubicBezTo>
                        <a:cubicBezTo>
                          <a:pt x="199" y="179"/>
                          <a:pt x="230" y="265"/>
                          <a:pt x="234" y="306"/>
                        </a:cubicBezTo>
                        <a:cubicBezTo>
                          <a:pt x="238" y="347"/>
                          <a:pt x="215" y="370"/>
                          <a:pt x="204" y="378"/>
                        </a:cubicBezTo>
                        <a:cubicBezTo>
                          <a:pt x="193" y="386"/>
                          <a:pt x="190" y="372"/>
                          <a:pt x="168" y="354"/>
                        </a:cubicBezTo>
                        <a:cubicBezTo>
                          <a:pt x="146" y="336"/>
                          <a:pt x="102" y="297"/>
                          <a:pt x="78" y="270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pic>
              <p:nvPicPr>
                <p:cNvPr id="130066" name="Picture 18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14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67" name="Picture 19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4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68" name="Picture 20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24" y="33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69" name="Picture 21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76" y="57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70" name="Picture 22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52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71" name="Picture 23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72" y="76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72" name="Picture 24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0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73" name="Picture 25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24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130074" name="Group 26"/>
              <p:cNvGrpSpPr>
                <a:grpSpLocks/>
              </p:cNvGrpSpPr>
              <p:nvPr userDrawn="1"/>
            </p:nvGrpSpPr>
            <p:grpSpPr bwMode="auto">
              <a:xfrm>
                <a:off x="4944" y="1008"/>
                <a:ext cx="522" cy="2967"/>
                <a:chOff x="4944" y="1008"/>
                <a:chExt cx="522" cy="2967"/>
              </a:xfrm>
            </p:grpSpPr>
            <p:pic>
              <p:nvPicPr>
                <p:cNvPr id="130075" name="Picture 27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10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76" name="Picture 28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84" y="1200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77" name="Picture 29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158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78" name="Picture 30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172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79" name="Picture 31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40" y="182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80" name="Picture 32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88" y="201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81" name="Picture 33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206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82" name="Picture 34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235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83" name="Picture 35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22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84" name="Picture 36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244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85" name="Picture 37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25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86" name="Picture 38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13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87" name="Picture 39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44" y="273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88" name="Picture 40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07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89" name="Picture 41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331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90" name="Picture 42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4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91" name="Picture 43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88" y="355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92" name="Picture 44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7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93" name="Picture 45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84" y="369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sp>
          <p:nvSpPr>
            <p:cNvPr id="130094" name="Freeform 46"/>
            <p:cNvSpPr>
              <a:spLocks/>
            </p:cNvSpPr>
            <p:nvPr/>
          </p:nvSpPr>
          <p:spPr bwMode="auto">
            <a:xfrm>
              <a:off x="5010" y="3092"/>
              <a:ext cx="750" cy="1222"/>
            </a:xfrm>
            <a:custGeom>
              <a:avLst/>
              <a:gdLst>
                <a:gd name="T0" fmla="*/ 372 w 750"/>
                <a:gd name="T1" fmla="*/ 154 h 1222"/>
                <a:gd name="T2" fmla="*/ 378 w 750"/>
                <a:gd name="T3" fmla="*/ 412 h 1222"/>
                <a:gd name="T4" fmla="*/ 312 w 750"/>
                <a:gd name="T5" fmla="*/ 724 h 1222"/>
                <a:gd name="T6" fmla="*/ 138 w 750"/>
                <a:gd name="T7" fmla="*/ 928 h 1222"/>
                <a:gd name="T8" fmla="*/ 0 w 750"/>
                <a:gd name="T9" fmla="*/ 976 h 1222"/>
                <a:gd name="T10" fmla="*/ 0 w 750"/>
                <a:gd name="T11" fmla="*/ 1222 h 1222"/>
                <a:gd name="T12" fmla="*/ 750 w 750"/>
                <a:gd name="T13" fmla="*/ 1222 h 1222"/>
                <a:gd name="T14" fmla="*/ 750 w 750"/>
                <a:gd name="T15" fmla="*/ 178 h 1222"/>
                <a:gd name="T16" fmla="*/ 372 w 750"/>
                <a:gd name="T17" fmla="*/ 154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222">
                  <a:moveTo>
                    <a:pt x="372" y="154"/>
                  </a:moveTo>
                  <a:cubicBezTo>
                    <a:pt x="309" y="193"/>
                    <a:pt x="388" y="317"/>
                    <a:pt x="378" y="412"/>
                  </a:cubicBezTo>
                  <a:cubicBezTo>
                    <a:pt x="368" y="507"/>
                    <a:pt x="352" y="638"/>
                    <a:pt x="312" y="724"/>
                  </a:cubicBezTo>
                  <a:cubicBezTo>
                    <a:pt x="272" y="810"/>
                    <a:pt x="190" y="886"/>
                    <a:pt x="138" y="928"/>
                  </a:cubicBezTo>
                  <a:cubicBezTo>
                    <a:pt x="86" y="970"/>
                    <a:pt x="23" y="927"/>
                    <a:pt x="0" y="976"/>
                  </a:cubicBezTo>
                  <a:lnTo>
                    <a:pt x="0" y="1222"/>
                  </a:lnTo>
                  <a:lnTo>
                    <a:pt x="750" y="1222"/>
                  </a:lnTo>
                  <a:lnTo>
                    <a:pt x="750" y="178"/>
                  </a:lnTo>
                  <a:cubicBezTo>
                    <a:pt x="687" y="0"/>
                    <a:pt x="451" y="159"/>
                    <a:pt x="372" y="15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0095" name="Freeform 47"/>
            <p:cNvSpPr>
              <a:spLocks/>
            </p:cNvSpPr>
            <p:nvPr/>
          </p:nvSpPr>
          <p:spPr bwMode="auto">
            <a:xfrm>
              <a:off x="5001" y="3060"/>
              <a:ext cx="768" cy="1260"/>
            </a:xfrm>
            <a:custGeom>
              <a:avLst/>
              <a:gdLst>
                <a:gd name="T0" fmla="*/ 0 w 768"/>
                <a:gd name="T1" fmla="*/ 1260 h 1260"/>
                <a:gd name="T2" fmla="*/ 0 w 768"/>
                <a:gd name="T3" fmla="*/ 1134 h 1260"/>
                <a:gd name="T4" fmla="*/ 210 w 768"/>
                <a:gd name="T5" fmla="*/ 1032 h 1260"/>
                <a:gd name="T6" fmla="*/ 324 w 768"/>
                <a:gd name="T7" fmla="*/ 918 h 1260"/>
                <a:gd name="T8" fmla="*/ 414 w 768"/>
                <a:gd name="T9" fmla="*/ 714 h 1260"/>
                <a:gd name="T10" fmla="*/ 450 w 768"/>
                <a:gd name="T11" fmla="*/ 456 h 1260"/>
                <a:gd name="T12" fmla="*/ 438 w 768"/>
                <a:gd name="T13" fmla="*/ 258 h 1260"/>
                <a:gd name="T14" fmla="*/ 684 w 768"/>
                <a:gd name="T15" fmla="*/ 0 h 1260"/>
                <a:gd name="T16" fmla="*/ 768 w 768"/>
                <a:gd name="T17" fmla="*/ 18 h 1260"/>
                <a:gd name="T18" fmla="*/ 768 w 768"/>
                <a:gd name="T19" fmla="*/ 1254 h 1260"/>
                <a:gd name="T20" fmla="*/ 0 w 768"/>
                <a:gd name="T21" fmla="*/ 1260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8" h="1260">
                  <a:moveTo>
                    <a:pt x="0" y="1260"/>
                  </a:moveTo>
                  <a:lnTo>
                    <a:pt x="0" y="1134"/>
                  </a:lnTo>
                  <a:lnTo>
                    <a:pt x="210" y="1032"/>
                  </a:lnTo>
                  <a:lnTo>
                    <a:pt x="324" y="918"/>
                  </a:lnTo>
                  <a:lnTo>
                    <a:pt x="414" y="714"/>
                  </a:lnTo>
                  <a:lnTo>
                    <a:pt x="450" y="456"/>
                  </a:lnTo>
                  <a:lnTo>
                    <a:pt x="438" y="258"/>
                  </a:lnTo>
                  <a:lnTo>
                    <a:pt x="684" y="0"/>
                  </a:lnTo>
                  <a:lnTo>
                    <a:pt x="768" y="18"/>
                  </a:lnTo>
                  <a:lnTo>
                    <a:pt x="768" y="1254"/>
                  </a:lnTo>
                  <a:lnTo>
                    <a:pt x="0" y="126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0096" name="Freeform 48"/>
            <p:cNvSpPr>
              <a:spLocks/>
            </p:cNvSpPr>
            <p:nvPr/>
          </p:nvSpPr>
          <p:spPr bwMode="auto">
            <a:xfrm>
              <a:off x="4994" y="1775"/>
              <a:ext cx="776" cy="2543"/>
            </a:xfrm>
            <a:custGeom>
              <a:avLst/>
              <a:gdLst>
                <a:gd name="T0" fmla="*/ 550 w 776"/>
                <a:gd name="T1" fmla="*/ 115 h 2543"/>
                <a:gd name="T2" fmla="*/ 460 w 776"/>
                <a:gd name="T3" fmla="*/ 529 h 2543"/>
                <a:gd name="T4" fmla="*/ 298 w 776"/>
                <a:gd name="T5" fmla="*/ 925 h 2543"/>
                <a:gd name="T6" fmla="*/ 76 w 776"/>
                <a:gd name="T7" fmla="*/ 1267 h 2543"/>
                <a:gd name="T8" fmla="*/ 4 w 776"/>
                <a:gd name="T9" fmla="*/ 1339 h 2543"/>
                <a:gd name="T10" fmla="*/ 100 w 776"/>
                <a:gd name="T11" fmla="*/ 1351 h 2543"/>
                <a:gd name="T12" fmla="*/ 286 w 776"/>
                <a:gd name="T13" fmla="*/ 1399 h 2543"/>
                <a:gd name="T14" fmla="*/ 394 w 776"/>
                <a:gd name="T15" fmla="*/ 1525 h 2543"/>
                <a:gd name="T16" fmla="*/ 478 w 776"/>
                <a:gd name="T17" fmla="*/ 1705 h 2543"/>
                <a:gd name="T18" fmla="*/ 478 w 776"/>
                <a:gd name="T19" fmla="*/ 1969 h 2543"/>
                <a:gd name="T20" fmla="*/ 370 w 776"/>
                <a:gd name="T21" fmla="*/ 2263 h 2543"/>
                <a:gd name="T22" fmla="*/ 124 w 776"/>
                <a:gd name="T23" fmla="*/ 2479 h 2543"/>
                <a:gd name="T24" fmla="*/ 22 w 776"/>
                <a:gd name="T25" fmla="*/ 2515 h 2543"/>
                <a:gd name="T26" fmla="*/ 196 w 776"/>
                <a:gd name="T27" fmla="*/ 2533 h 2543"/>
                <a:gd name="T28" fmla="*/ 388 w 776"/>
                <a:gd name="T29" fmla="*/ 2455 h 2543"/>
                <a:gd name="T30" fmla="*/ 502 w 776"/>
                <a:gd name="T31" fmla="*/ 2299 h 2543"/>
                <a:gd name="T32" fmla="*/ 598 w 776"/>
                <a:gd name="T33" fmla="*/ 2197 h 2543"/>
                <a:gd name="T34" fmla="*/ 694 w 776"/>
                <a:gd name="T35" fmla="*/ 2197 h 2543"/>
                <a:gd name="T36" fmla="*/ 742 w 776"/>
                <a:gd name="T37" fmla="*/ 2230 h 2543"/>
                <a:gd name="T38" fmla="*/ 712 w 776"/>
                <a:gd name="T39" fmla="*/ 2137 h 2543"/>
                <a:gd name="T40" fmla="*/ 664 w 776"/>
                <a:gd name="T41" fmla="*/ 1807 h 2543"/>
                <a:gd name="T42" fmla="*/ 670 w 776"/>
                <a:gd name="T43" fmla="*/ 1561 h 2543"/>
                <a:gd name="T44" fmla="*/ 718 w 776"/>
                <a:gd name="T45" fmla="*/ 1393 h 2543"/>
                <a:gd name="T46" fmla="*/ 748 w 776"/>
                <a:gd name="T47" fmla="*/ 1219 h 2543"/>
                <a:gd name="T48" fmla="*/ 550 w 776"/>
                <a:gd name="T49" fmla="*/ 115 h 2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76" h="2543">
                  <a:moveTo>
                    <a:pt x="550" y="115"/>
                  </a:moveTo>
                  <a:cubicBezTo>
                    <a:pt x="502" y="0"/>
                    <a:pt x="502" y="394"/>
                    <a:pt x="460" y="529"/>
                  </a:cubicBezTo>
                  <a:cubicBezTo>
                    <a:pt x="418" y="664"/>
                    <a:pt x="362" y="802"/>
                    <a:pt x="298" y="925"/>
                  </a:cubicBezTo>
                  <a:cubicBezTo>
                    <a:pt x="234" y="1048"/>
                    <a:pt x="125" y="1198"/>
                    <a:pt x="76" y="1267"/>
                  </a:cubicBezTo>
                  <a:cubicBezTo>
                    <a:pt x="27" y="1336"/>
                    <a:pt x="0" y="1325"/>
                    <a:pt x="4" y="1339"/>
                  </a:cubicBezTo>
                  <a:cubicBezTo>
                    <a:pt x="8" y="1353"/>
                    <a:pt x="53" y="1341"/>
                    <a:pt x="100" y="1351"/>
                  </a:cubicBezTo>
                  <a:cubicBezTo>
                    <a:pt x="147" y="1361"/>
                    <a:pt x="237" y="1370"/>
                    <a:pt x="286" y="1399"/>
                  </a:cubicBezTo>
                  <a:cubicBezTo>
                    <a:pt x="335" y="1428"/>
                    <a:pt x="362" y="1474"/>
                    <a:pt x="394" y="1525"/>
                  </a:cubicBezTo>
                  <a:cubicBezTo>
                    <a:pt x="426" y="1576"/>
                    <a:pt x="464" y="1631"/>
                    <a:pt x="478" y="1705"/>
                  </a:cubicBezTo>
                  <a:cubicBezTo>
                    <a:pt x="492" y="1779"/>
                    <a:pt x="496" y="1876"/>
                    <a:pt x="478" y="1969"/>
                  </a:cubicBezTo>
                  <a:cubicBezTo>
                    <a:pt x="460" y="2062"/>
                    <a:pt x="429" y="2178"/>
                    <a:pt x="370" y="2263"/>
                  </a:cubicBezTo>
                  <a:cubicBezTo>
                    <a:pt x="311" y="2348"/>
                    <a:pt x="238" y="2428"/>
                    <a:pt x="124" y="2479"/>
                  </a:cubicBezTo>
                  <a:cubicBezTo>
                    <a:pt x="66" y="2521"/>
                    <a:pt x="10" y="2506"/>
                    <a:pt x="22" y="2515"/>
                  </a:cubicBezTo>
                  <a:cubicBezTo>
                    <a:pt x="34" y="2524"/>
                    <a:pt x="135" y="2543"/>
                    <a:pt x="196" y="2533"/>
                  </a:cubicBezTo>
                  <a:cubicBezTo>
                    <a:pt x="257" y="2523"/>
                    <a:pt x="337" y="2494"/>
                    <a:pt x="388" y="2455"/>
                  </a:cubicBezTo>
                  <a:cubicBezTo>
                    <a:pt x="439" y="2416"/>
                    <a:pt x="467" y="2342"/>
                    <a:pt x="502" y="2299"/>
                  </a:cubicBezTo>
                  <a:cubicBezTo>
                    <a:pt x="537" y="2256"/>
                    <a:pt x="566" y="2214"/>
                    <a:pt x="598" y="2197"/>
                  </a:cubicBezTo>
                  <a:cubicBezTo>
                    <a:pt x="630" y="2180"/>
                    <a:pt x="670" y="2191"/>
                    <a:pt x="694" y="2197"/>
                  </a:cubicBezTo>
                  <a:cubicBezTo>
                    <a:pt x="718" y="2203"/>
                    <a:pt x="739" y="2240"/>
                    <a:pt x="742" y="2230"/>
                  </a:cubicBezTo>
                  <a:cubicBezTo>
                    <a:pt x="745" y="2220"/>
                    <a:pt x="725" y="2207"/>
                    <a:pt x="712" y="2137"/>
                  </a:cubicBezTo>
                  <a:cubicBezTo>
                    <a:pt x="699" y="2067"/>
                    <a:pt x="671" y="1903"/>
                    <a:pt x="664" y="1807"/>
                  </a:cubicBezTo>
                  <a:cubicBezTo>
                    <a:pt x="657" y="1711"/>
                    <a:pt x="661" y="1630"/>
                    <a:pt x="670" y="1561"/>
                  </a:cubicBezTo>
                  <a:cubicBezTo>
                    <a:pt x="679" y="1492"/>
                    <a:pt x="705" y="1450"/>
                    <a:pt x="718" y="1393"/>
                  </a:cubicBezTo>
                  <a:cubicBezTo>
                    <a:pt x="731" y="1336"/>
                    <a:pt x="776" y="1427"/>
                    <a:pt x="748" y="1219"/>
                  </a:cubicBezTo>
                  <a:cubicBezTo>
                    <a:pt x="720" y="1011"/>
                    <a:pt x="598" y="230"/>
                    <a:pt x="550" y="11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0097" name="Freeform 49" descr="kimonopat1"/>
            <p:cNvSpPr>
              <a:spLocks/>
            </p:cNvSpPr>
            <p:nvPr/>
          </p:nvSpPr>
          <p:spPr bwMode="auto">
            <a:xfrm>
              <a:off x="5046" y="2229"/>
              <a:ext cx="617" cy="1376"/>
            </a:xfrm>
            <a:custGeom>
              <a:avLst/>
              <a:gdLst>
                <a:gd name="T0" fmla="*/ 486 w 617"/>
                <a:gd name="T1" fmla="*/ 3 h 1376"/>
                <a:gd name="T2" fmla="*/ 402 w 617"/>
                <a:gd name="T3" fmla="*/ 381 h 1376"/>
                <a:gd name="T4" fmla="*/ 216 w 617"/>
                <a:gd name="T5" fmla="*/ 777 h 1376"/>
                <a:gd name="T6" fmla="*/ 0 w 617"/>
                <a:gd name="T7" fmla="*/ 1119 h 1376"/>
                <a:gd name="T8" fmla="*/ 102 w 617"/>
                <a:gd name="T9" fmla="*/ 1101 h 1376"/>
                <a:gd name="T10" fmla="*/ 282 w 617"/>
                <a:gd name="T11" fmla="*/ 1119 h 1376"/>
                <a:gd name="T12" fmla="*/ 378 w 617"/>
                <a:gd name="T13" fmla="*/ 1185 h 1376"/>
                <a:gd name="T14" fmla="*/ 432 w 617"/>
                <a:gd name="T15" fmla="*/ 1269 h 1376"/>
                <a:gd name="T16" fmla="*/ 444 w 617"/>
                <a:gd name="T17" fmla="*/ 1365 h 1376"/>
                <a:gd name="T18" fmla="*/ 498 w 617"/>
                <a:gd name="T19" fmla="*/ 1203 h 1376"/>
                <a:gd name="T20" fmla="*/ 564 w 617"/>
                <a:gd name="T21" fmla="*/ 825 h 1376"/>
                <a:gd name="T22" fmla="*/ 606 w 617"/>
                <a:gd name="T23" fmla="*/ 363 h 1376"/>
                <a:gd name="T24" fmla="*/ 486 w 617"/>
                <a:gd name="T25" fmla="*/ 3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7" h="1376">
                  <a:moveTo>
                    <a:pt x="486" y="3"/>
                  </a:moveTo>
                  <a:cubicBezTo>
                    <a:pt x="452" y="6"/>
                    <a:pt x="447" y="252"/>
                    <a:pt x="402" y="381"/>
                  </a:cubicBezTo>
                  <a:cubicBezTo>
                    <a:pt x="357" y="510"/>
                    <a:pt x="283" y="654"/>
                    <a:pt x="216" y="777"/>
                  </a:cubicBezTo>
                  <a:cubicBezTo>
                    <a:pt x="149" y="900"/>
                    <a:pt x="19" y="1065"/>
                    <a:pt x="0" y="1119"/>
                  </a:cubicBezTo>
                  <a:cubicBezTo>
                    <a:pt x="48" y="1119"/>
                    <a:pt x="55" y="1101"/>
                    <a:pt x="102" y="1101"/>
                  </a:cubicBezTo>
                  <a:cubicBezTo>
                    <a:pt x="149" y="1101"/>
                    <a:pt x="236" y="1105"/>
                    <a:pt x="282" y="1119"/>
                  </a:cubicBezTo>
                  <a:cubicBezTo>
                    <a:pt x="328" y="1133"/>
                    <a:pt x="353" y="1160"/>
                    <a:pt x="378" y="1185"/>
                  </a:cubicBezTo>
                  <a:cubicBezTo>
                    <a:pt x="403" y="1210"/>
                    <a:pt x="421" y="1239"/>
                    <a:pt x="432" y="1269"/>
                  </a:cubicBezTo>
                  <a:cubicBezTo>
                    <a:pt x="443" y="1299"/>
                    <a:pt x="433" y="1376"/>
                    <a:pt x="444" y="1365"/>
                  </a:cubicBezTo>
                  <a:cubicBezTo>
                    <a:pt x="455" y="1354"/>
                    <a:pt x="478" y="1293"/>
                    <a:pt x="498" y="1203"/>
                  </a:cubicBezTo>
                  <a:cubicBezTo>
                    <a:pt x="518" y="1113"/>
                    <a:pt x="546" y="965"/>
                    <a:pt x="564" y="825"/>
                  </a:cubicBezTo>
                  <a:cubicBezTo>
                    <a:pt x="582" y="685"/>
                    <a:pt x="617" y="496"/>
                    <a:pt x="606" y="363"/>
                  </a:cubicBezTo>
                  <a:cubicBezTo>
                    <a:pt x="595" y="230"/>
                    <a:pt x="520" y="0"/>
                    <a:pt x="486" y="3"/>
                  </a:cubicBezTo>
                  <a:close/>
                </a:path>
              </a:pathLst>
            </a:cu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0098" name="Freeform 50" descr="kimonopat1"/>
            <p:cNvSpPr>
              <a:spLocks/>
            </p:cNvSpPr>
            <p:nvPr/>
          </p:nvSpPr>
          <p:spPr bwMode="auto">
            <a:xfrm>
              <a:off x="5193" y="269"/>
              <a:ext cx="576" cy="3180"/>
            </a:xfrm>
            <a:custGeom>
              <a:avLst/>
              <a:gdLst>
                <a:gd name="T0" fmla="*/ 42 w 576"/>
                <a:gd name="T1" fmla="*/ 61 h 3180"/>
                <a:gd name="T2" fmla="*/ 156 w 576"/>
                <a:gd name="T3" fmla="*/ 517 h 3180"/>
                <a:gd name="T4" fmla="*/ 288 w 576"/>
                <a:gd name="T5" fmla="*/ 991 h 3180"/>
                <a:gd name="T6" fmla="*/ 414 w 576"/>
                <a:gd name="T7" fmla="*/ 1435 h 3180"/>
                <a:gd name="T8" fmla="*/ 576 w 576"/>
                <a:gd name="T9" fmla="*/ 1807 h 3180"/>
                <a:gd name="T10" fmla="*/ 576 w 576"/>
                <a:gd name="T11" fmla="*/ 3055 h 3180"/>
                <a:gd name="T12" fmla="*/ 414 w 576"/>
                <a:gd name="T13" fmla="*/ 2557 h 3180"/>
                <a:gd name="T14" fmla="*/ 252 w 576"/>
                <a:gd name="T15" fmla="*/ 1765 h 3180"/>
                <a:gd name="T16" fmla="*/ 126 w 576"/>
                <a:gd name="T17" fmla="*/ 961 h 3180"/>
                <a:gd name="T18" fmla="*/ 12 w 576"/>
                <a:gd name="T19" fmla="*/ 151 h 3180"/>
                <a:gd name="T20" fmla="*/ 42 w 576"/>
                <a:gd name="T21" fmla="*/ 61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6" h="3180">
                  <a:moveTo>
                    <a:pt x="42" y="61"/>
                  </a:moveTo>
                  <a:cubicBezTo>
                    <a:pt x="66" y="122"/>
                    <a:pt x="115" y="362"/>
                    <a:pt x="156" y="517"/>
                  </a:cubicBezTo>
                  <a:cubicBezTo>
                    <a:pt x="197" y="672"/>
                    <a:pt x="245" y="838"/>
                    <a:pt x="288" y="991"/>
                  </a:cubicBezTo>
                  <a:cubicBezTo>
                    <a:pt x="331" y="1144"/>
                    <a:pt x="366" y="1299"/>
                    <a:pt x="414" y="1435"/>
                  </a:cubicBezTo>
                  <a:cubicBezTo>
                    <a:pt x="462" y="1571"/>
                    <a:pt x="549" y="1537"/>
                    <a:pt x="576" y="1807"/>
                  </a:cubicBezTo>
                  <a:lnTo>
                    <a:pt x="576" y="3055"/>
                  </a:lnTo>
                  <a:cubicBezTo>
                    <a:pt x="549" y="3180"/>
                    <a:pt x="468" y="2772"/>
                    <a:pt x="414" y="2557"/>
                  </a:cubicBezTo>
                  <a:cubicBezTo>
                    <a:pt x="360" y="2342"/>
                    <a:pt x="300" y="2031"/>
                    <a:pt x="252" y="1765"/>
                  </a:cubicBezTo>
                  <a:cubicBezTo>
                    <a:pt x="204" y="1499"/>
                    <a:pt x="166" y="1230"/>
                    <a:pt x="126" y="961"/>
                  </a:cubicBezTo>
                  <a:cubicBezTo>
                    <a:pt x="86" y="692"/>
                    <a:pt x="24" y="299"/>
                    <a:pt x="12" y="151"/>
                  </a:cubicBezTo>
                  <a:cubicBezTo>
                    <a:pt x="0" y="3"/>
                    <a:pt x="18" y="0"/>
                    <a:pt x="42" y="61"/>
                  </a:cubicBezTo>
                  <a:close/>
                </a:path>
              </a:pathLst>
            </a:cu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0099" name="Freeform 51"/>
            <p:cNvSpPr>
              <a:spLocks/>
            </p:cNvSpPr>
            <p:nvPr/>
          </p:nvSpPr>
          <p:spPr bwMode="auto">
            <a:xfrm>
              <a:off x="5197" y="165"/>
              <a:ext cx="573" cy="1935"/>
            </a:xfrm>
            <a:custGeom>
              <a:avLst/>
              <a:gdLst>
                <a:gd name="T0" fmla="*/ 69 w 573"/>
                <a:gd name="T1" fmla="*/ 63 h 1935"/>
                <a:gd name="T2" fmla="*/ 207 w 573"/>
                <a:gd name="T3" fmla="*/ 549 h 1935"/>
                <a:gd name="T4" fmla="*/ 381 w 573"/>
                <a:gd name="T5" fmla="*/ 1101 h 1935"/>
                <a:gd name="T6" fmla="*/ 573 w 573"/>
                <a:gd name="T7" fmla="*/ 1575 h 1935"/>
                <a:gd name="T8" fmla="*/ 573 w 573"/>
                <a:gd name="T9" fmla="*/ 1935 h 1935"/>
                <a:gd name="T10" fmla="*/ 321 w 573"/>
                <a:gd name="T11" fmla="*/ 1449 h 1935"/>
                <a:gd name="T12" fmla="*/ 147 w 573"/>
                <a:gd name="T13" fmla="*/ 699 h 1935"/>
                <a:gd name="T14" fmla="*/ 15 w 573"/>
                <a:gd name="T15" fmla="*/ 171 h 1935"/>
                <a:gd name="T16" fmla="*/ 69 w 573"/>
                <a:gd name="T17" fmla="*/ 63 h 1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3" h="1935">
                  <a:moveTo>
                    <a:pt x="69" y="63"/>
                  </a:moveTo>
                  <a:cubicBezTo>
                    <a:pt x="101" y="126"/>
                    <a:pt x="155" y="376"/>
                    <a:pt x="207" y="549"/>
                  </a:cubicBezTo>
                  <a:cubicBezTo>
                    <a:pt x="259" y="722"/>
                    <a:pt x="320" y="930"/>
                    <a:pt x="381" y="1101"/>
                  </a:cubicBezTo>
                  <a:cubicBezTo>
                    <a:pt x="442" y="1272"/>
                    <a:pt x="541" y="1436"/>
                    <a:pt x="573" y="1575"/>
                  </a:cubicBezTo>
                  <a:lnTo>
                    <a:pt x="573" y="1935"/>
                  </a:lnTo>
                  <a:cubicBezTo>
                    <a:pt x="531" y="1914"/>
                    <a:pt x="392" y="1655"/>
                    <a:pt x="321" y="1449"/>
                  </a:cubicBezTo>
                  <a:cubicBezTo>
                    <a:pt x="250" y="1243"/>
                    <a:pt x="198" y="912"/>
                    <a:pt x="147" y="699"/>
                  </a:cubicBezTo>
                  <a:cubicBezTo>
                    <a:pt x="96" y="486"/>
                    <a:pt x="30" y="274"/>
                    <a:pt x="15" y="171"/>
                  </a:cubicBezTo>
                  <a:cubicBezTo>
                    <a:pt x="0" y="68"/>
                    <a:pt x="37" y="0"/>
                    <a:pt x="69" y="6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0100" name="Freeform 52"/>
            <p:cNvSpPr>
              <a:spLocks/>
            </p:cNvSpPr>
            <p:nvPr/>
          </p:nvSpPr>
          <p:spPr bwMode="auto">
            <a:xfrm>
              <a:off x="5004" y="0"/>
              <a:ext cx="363" cy="2112"/>
            </a:xfrm>
            <a:custGeom>
              <a:avLst/>
              <a:gdLst>
                <a:gd name="T0" fmla="*/ 0 w 363"/>
                <a:gd name="T1" fmla="*/ 2094 h 2112"/>
                <a:gd name="T2" fmla="*/ 66 w 363"/>
                <a:gd name="T3" fmla="*/ 1992 h 2112"/>
                <a:gd name="T4" fmla="*/ 150 w 363"/>
                <a:gd name="T5" fmla="*/ 1464 h 2112"/>
                <a:gd name="T6" fmla="*/ 234 w 363"/>
                <a:gd name="T7" fmla="*/ 678 h 2112"/>
                <a:gd name="T8" fmla="*/ 324 w 363"/>
                <a:gd name="T9" fmla="*/ 0 h 2112"/>
                <a:gd name="T10" fmla="*/ 0 w 363"/>
                <a:gd name="T11" fmla="*/ 0 h 2112"/>
                <a:gd name="T12" fmla="*/ 0 w 363"/>
                <a:gd name="T13" fmla="*/ 2094 h 2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0101" name="Freeform 53"/>
            <p:cNvSpPr>
              <a:spLocks/>
            </p:cNvSpPr>
            <p:nvPr/>
          </p:nvSpPr>
          <p:spPr bwMode="auto">
            <a:xfrm>
              <a:off x="5004" y="1"/>
              <a:ext cx="189" cy="2112"/>
            </a:xfrm>
            <a:custGeom>
              <a:avLst/>
              <a:gdLst>
                <a:gd name="T0" fmla="*/ 0 w 363"/>
                <a:gd name="T1" fmla="*/ 2094 h 2112"/>
                <a:gd name="T2" fmla="*/ 66 w 363"/>
                <a:gd name="T3" fmla="*/ 1992 h 2112"/>
                <a:gd name="T4" fmla="*/ 150 w 363"/>
                <a:gd name="T5" fmla="*/ 1464 h 2112"/>
                <a:gd name="T6" fmla="*/ 234 w 363"/>
                <a:gd name="T7" fmla="*/ 678 h 2112"/>
                <a:gd name="T8" fmla="*/ 324 w 363"/>
                <a:gd name="T9" fmla="*/ 0 h 2112"/>
                <a:gd name="T10" fmla="*/ 0 w 363"/>
                <a:gd name="T11" fmla="*/ 0 h 2112"/>
                <a:gd name="T12" fmla="*/ 0 w 363"/>
                <a:gd name="T13" fmla="*/ 2094 h 2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0102" name="Rectangle 54"/>
            <p:cNvSpPr>
              <a:spLocks noChangeArrowheads="1"/>
            </p:cNvSpPr>
            <p:nvPr/>
          </p:nvSpPr>
          <p:spPr bwMode="auto">
            <a:xfrm>
              <a:off x="4955" y="1"/>
              <a:ext cx="56" cy="4320"/>
            </a:xfrm>
            <a:prstGeom prst="rect">
              <a:avLst/>
            </a:pr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ru-RU"/>
            </a:p>
          </p:txBody>
        </p:sp>
        <p:sp>
          <p:nvSpPr>
            <p:cNvPr id="130103" name="Freeform 55"/>
            <p:cNvSpPr>
              <a:spLocks/>
            </p:cNvSpPr>
            <p:nvPr/>
          </p:nvSpPr>
          <p:spPr bwMode="auto">
            <a:xfrm>
              <a:off x="5013" y="3924"/>
              <a:ext cx="734" cy="390"/>
            </a:xfrm>
            <a:custGeom>
              <a:avLst/>
              <a:gdLst>
                <a:gd name="T0" fmla="*/ 1 w 692"/>
                <a:gd name="T1" fmla="*/ 357 h 378"/>
                <a:gd name="T2" fmla="*/ 109 w 692"/>
                <a:gd name="T3" fmla="*/ 341 h 378"/>
                <a:gd name="T4" fmla="*/ 241 w 692"/>
                <a:gd name="T5" fmla="*/ 305 h 378"/>
                <a:gd name="T6" fmla="*/ 353 w 692"/>
                <a:gd name="T7" fmla="*/ 209 h 378"/>
                <a:gd name="T8" fmla="*/ 429 w 692"/>
                <a:gd name="T9" fmla="*/ 89 h 378"/>
                <a:gd name="T10" fmla="*/ 493 w 692"/>
                <a:gd name="T11" fmla="*/ 17 h 378"/>
                <a:gd name="T12" fmla="*/ 577 w 692"/>
                <a:gd name="T13" fmla="*/ 1 h 378"/>
                <a:gd name="T14" fmla="*/ 629 w 692"/>
                <a:gd name="T15" fmla="*/ 21 h 378"/>
                <a:gd name="T16" fmla="*/ 673 w 692"/>
                <a:gd name="T17" fmla="*/ 65 h 378"/>
                <a:gd name="T18" fmla="*/ 673 w 692"/>
                <a:gd name="T19" fmla="*/ 137 h 378"/>
                <a:gd name="T20" fmla="*/ 561 w 692"/>
                <a:gd name="T21" fmla="*/ 225 h 378"/>
                <a:gd name="T22" fmla="*/ 425 w 692"/>
                <a:gd name="T23" fmla="*/ 297 h 378"/>
                <a:gd name="T24" fmla="*/ 245 w 692"/>
                <a:gd name="T25" fmla="*/ 357 h 378"/>
                <a:gd name="T26" fmla="*/ 113 w 692"/>
                <a:gd name="T27" fmla="*/ 377 h 378"/>
                <a:gd name="T28" fmla="*/ 1 w 692"/>
                <a:gd name="T29" fmla="*/ 35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378">
                  <a:moveTo>
                    <a:pt x="1" y="357"/>
                  </a:moveTo>
                  <a:cubicBezTo>
                    <a:pt x="0" y="351"/>
                    <a:pt x="69" y="350"/>
                    <a:pt x="109" y="341"/>
                  </a:cubicBezTo>
                  <a:cubicBezTo>
                    <a:pt x="149" y="332"/>
                    <a:pt x="200" y="327"/>
                    <a:pt x="241" y="305"/>
                  </a:cubicBezTo>
                  <a:cubicBezTo>
                    <a:pt x="282" y="283"/>
                    <a:pt x="322" y="245"/>
                    <a:pt x="353" y="209"/>
                  </a:cubicBezTo>
                  <a:cubicBezTo>
                    <a:pt x="384" y="173"/>
                    <a:pt x="406" y="121"/>
                    <a:pt x="429" y="89"/>
                  </a:cubicBezTo>
                  <a:cubicBezTo>
                    <a:pt x="452" y="57"/>
                    <a:pt x="468" y="32"/>
                    <a:pt x="493" y="17"/>
                  </a:cubicBezTo>
                  <a:cubicBezTo>
                    <a:pt x="518" y="2"/>
                    <a:pt x="554" y="0"/>
                    <a:pt x="577" y="1"/>
                  </a:cubicBezTo>
                  <a:cubicBezTo>
                    <a:pt x="600" y="2"/>
                    <a:pt x="613" y="10"/>
                    <a:pt x="629" y="21"/>
                  </a:cubicBezTo>
                  <a:cubicBezTo>
                    <a:pt x="645" y="32"/>
                    <a:pt x="666" y="46"/>
                    <a:pt x="673" y="65"/>
                  </a:cubicBezTo>
                  <a:cubicBezTo>
                    <a:pt x="680" y="84"/>
                    <a:pt x="692" y="110"/>
                    <a:pt x="673" y="137"/>
                  </a:cubicBezTo>
                  <a:cubicBezTo>
                    <a:pt x="654" y="164"/>
                    <a:pt x="602" y="198"/>
                    <a:pt x="561" y="225"/>
                  </a:cubicBezTo>
                  <a:cubicBezTo>
                    <a:pt x="520" y="252"/>
                    <a:pt x="478" y="275"/>
                    <a:pt x="425" y="297"/>
                  </a:cubicBezTo>
                  <a:cubicBezTo>
                    <a:pt x="372" y="319"/>
                    <a:pt x="297" y="344"/>
                    <a:pt x="245" y="357"/>
                  </a:cubicBezTo>
                  <a:cubicBezTo>
                    <a:pt x="193" y="370"/>
                    <a:pt x="156" y="376"/>
                    <a:pt x="113" y="377"/>
                  </a:cubicBezTo>
                  <a:cubicBezTo>
                    <a:pt x="70" y="378"/>
                    <a:pt x="2" y="363"/>
                    <a:pt x="1" y="357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0104" name="AutoShape 56"/>
            <p:cNvSpPr>
              <a:spLocks noChangeArrowheads="1"/>
            </p:cNvSpPr>
            <p:nvPr/>
          </p:nvSpPr>
          <p:spPr bwMode="hidden">
            <a:xfrm rot="5400000">
              <a:off x="2724" y="2089"/>
              <a:ext cx="4320" cy="142"/>
            </a:xfrm>
            <a:custGeom>
              <a:avLst/>
              <a:gdLst>
                <a:gd name="G0" fmla="+- 607 0 0"/>
                <a:gd name="G1" fmla="+- 21600 0 607"/>
                <a:gd name="G2" fmla="*/ 607 1 2"/>
                <a:gd name="G3" fmla="+- 21600 0 G2"/>
                <a:gd name="G4" fmla="+/ 607 21600 2"/>
                <a:gd name="G5" fmla="+/ G1 0 2"/>
                <a:gd name="G6" fmla="*/ 21600 21600 607"/>
                <a:gd name="G7" fmla="*/ G6 1 2"/>
                <a:gd name="G8" fmla="+- 21600 0 G7"/>
                <a:gd name="G9" fmla="*/ 21600 1 2"/>
                <a:gd name="G10" fmla="+- 607 0 G9"/>
                <a:gd name="G11" fmla="?: G10 G8 0"/>
                <a:gd name="G12" fmla="?: G10 G7 21600"/>
                <a:gd name="T0" fmla="*/ 21296 w 21600"/>
                <a:gd name="T1" fmla="*/ 10800 h 21600"/>
                <a:gd name="T2" fmla="*/ 10800 w 21600"/>
                <a:gd name="T3" fmla="*/ 21600 h 21600"/>
                <a:gd name="T4" fmla="*/ 304 w 21600"/>
                <a:gd name="T5" fmla="*/ 10800 h 21600"/>
                <a:gd name="T6" fmla="*/ 10800 w 21600"/>
                <a:gd name="T7" fmla="*/ 0 h 21600"/>
                <a:gd name="T8" fmla="*/ 2104 w 21600"/>
                <a:gd name="T9" fmla="*/ 2104 h 21600"/>
                <a:gd name="T10" fmla="*/ 19496 w 21600"/>
                <a:gd name="T11" fmla="*/ 1949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07" y="21600"/>
                  </a:lnTo>
                  <a:lnTo>
                    <a:pt x="2099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kumimoji="1" lang="ru-RU"/>
            </a:p>
          </p:txBody>
        </p:sp>
      </p:grpSp>
      <p:sp>
        <p:nvSpPr>
          <p:cNvPr id="130105" name="Rectangle 57"/>
          <p:cNvSpPr>
            <a:spLocks noGrp="1" noChangeArrowheads="1"/>
          </p:cNvSpPr>
          <p:nvPr>
            <p:ph type="title"/>
          </p:nvPr>
        </p:nvSpPr>
        <p:spPr bwMode="auto">
          <a:xfrm>
            <a:off x="219076" y="227013"/>
            <a:ext cx="74771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30106" name="Rectangle 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3529" y="1598614"/>
            <a:ext cx="7386639" cy="449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30107" name="Rectangle 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2051"/>
            <a:ext cx="178276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ru-RU"/>
          </a:p>
        </p:txBody>
      </p:sp>
      <p:sp>
        <p:nvSpPr>
          <p:cNvPr id="130108" name="Rectangle 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7427" y="6248402"/>
            <a:ext cx="34559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ru-RU"/>
          </a:p>
        </p:txBody>
      </p:sp>
      <p:sp>
        <p:nvSpPr>
          <p:cNvPr id="130109" name="Rectangle 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67405" y="6248402"/>
            <a:ext cx="175577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D9F0920-6815-4F48-902F-54B15E9B41A5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6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7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235A649-243C-495E-BDF2-C84A708D394C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reeform 2"/>
          <p:cNvSpPr>
            <a:spLocks/>
          </p:cNvSpPr>
          <p:nvPr/>
        </p:nvSpPr>
        <p:spPr bwMode="auto">
          <a:xfrm rot="-3172564">
            <a:off x="7777958" y="-15081"/>
            <a:ext cx="1162050" cy="2084387"/>
          </a:xfrm>
          <a:custGeom>
            <a:avLst/>
            <a:gdLst>
              <a:gd name="T0" fmla="*/ 2903 w 2903"/>
              <a:gd name="T1" fmla="*/ 433 h 3686"/>
              <a:gd name="T2" fmla="*/ 2565 w 2903"/>
              <a:gd name="T3" fmla="*/ 80 h 3686"/>
              <a:gd name="T4" fmla="*/ 2241 w 2903"/>
              <a:gd name="T5" fmla="*/ 0 h 3686"/>
              <a:gd name="T6" fmla="*/ 110 w 2903"/>
              <a:gd name="T7" fmla="*/ 2811 h 3686"/>
              <a:gd name="T8" fmla="*/ 110 w 2903"/>
              <a:gd name="T9" fmla="*/ 3228 h 3686"/>
              <a:gd name="T10" fmla="*/ 0 w 2903"/>
              <a:gd name="T11" fmla="*/ 3631 h 3686"/>
              <a:gd name="T12" fmla="*/ 72 w 2903"/>
              <a:gd name="T13" fmla="*/ 3686 h 3686"/>
              <a:gd name="T14" fmla="*/ 441 w 2903"/>
              <a:gd name="T15" fmla="*/ 3355 h 3686"/>
              <a:gd name="T16" fmla="*/ 740 w 2903"/>
              <a:gd name="T17" fmla="*/ 3228 h 3686"/>
              <a:gd name="T18" fmla="*/ 2903 w 2903"/>
              <a:gd name="T19" fmla="*/ 433 h 3686"/>
              <a:gd name="T20" fmla="*/ 2903 w 2903"/>
              <a:gd name="T21" fmla="*/ 433 h 3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3" y="152400"/>
            <a:ext cx="6870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C3850CEB-AE84-4AFB-A56A-E6DE34BCB6F6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64520" name="Freeform 8"/>
          <p:cNvSpPr>
            <a:spLocks/>
          </p:cNvSpPr>
          <p:nvPr/>
        </p:nvSpPr>
        <p:spPr bwMode="auto">
          <a:xfrm rot="-3172564">
            <a:off x="7865273" y="24610"/>
            <a:ext cx="1165225" cy="2097087"/>
          </a:xfrm>
          <a:custGeom>
            <a:avLst/>
            <a:gdLst>
              <a:gd name="T0" fmla="*/ 2293 w 2911"/>
              <a:gd name="T1" fmla="*/ 0 h 3703"/>
              <a:gd name="T2" fmla="*/ 130 w 2911"/>
              <a:gd name="T3" fmla="*/ 2835 h 3703"/>
              <a:gd name="T4" fmla="*/ 131 w 2911"/>
              <a:gd name="T5" fmla="*/ 3201 h 3703"/>
              <a:gd name="T6" fmla="*/ 0 w 2911"/>
              <a:gd name="T7" fmla="*/ 3633 h 3703"/>
              <a:gd name="T8" fmla="*/ 50 w 2911"/>
              <a:gd name="T9" fmla="*/ 3703 h 3703"/>
              <a:gd name="T10" fmla="*/ 422 w 2911"/>
              <a:gd name="T11" fmla="*/ 3352 h 3703"/>
              <a:gd name="T12" fmla="*/ 763 w 2911"/>
              <a:gd name="T13" fmla="*/ 3220 h 3703"/>
              <a:gd name="T14" fmla="*/ 2911 w 2911"/>
              <a:gd name="T15" fmla="*/ 428 h 3703"/>
              <a:gd name="T16" fmla="*/ 2589 w 2911"/>
              <a:gd name="T17" fmla="*/ 96 h 3703"/>
              <a:gd name="T18" fmla="*/ 2293 w 2911"/>
              <a:gd name="T19" fmla="*/ 0 h 3703"/>
              <a:gd name="T20" fmla="*/ 2293 w 2911"/>
              <a:gd name="T21" fmla="*/ 0 h 3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4521" name="Freeform 9"/>
          <p:cNvSpPr>
            <a:spLocks/>
          </p:cNvSpPr>
          <p:nvPr/>
        </p:nvSpPr>
        <p:spPr bwMode="auto">
          <a:xfrm rot="-3172564">
            <a:off x="7831142" y="192091"/>
            <a:ext cx="1025525" cy="1571625"/>
          </a:xfrm>
          <a:custGeom>
            <a:avLst/>
            <a:gdLst>
              <a:gd name="T0" fmla="*/ 0 w 2561"/>
              <a:gd name="T1" fmla="*/ 2485 h 2777"/>
              <a:gd name="T2" fmla="*/ 432 w 2561"/>
              <a:gd name="T3" fmla="*/ 2553 h 2777"/>
              <a:gd name="T4" fmla="*/ 736 w 2561"/>
              <a:gd name="T5" fmla="*/ 2777 h 2777"/>
              <a:gd name="T6" fmla="*/ 2561 w 2561"/>
              <a:gd name="T7" fmla="*/ 399 h 2777"/>
              <a:gd name="T8" fmla="*/ 2118 w 2561"/>
              <a:gd name="T9" fmla="*/ 82 h 2777"/>
              <a:gd name="T10" fmla="*/ 1898 w 2561"/>
              <a:gd name="T11" fmla="*/ 0 h 2777"/>
              <a:gd name="T12" fmla="*/ 0 w 2561"/>
              <a:gd name="T13" fmla="*/ 2485 h 2777"/>
              <a:gd name="T14" fmla="*/ 0 w 2561"/>
              <a:gd name="T15" fmla="*/ 2485 h 2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64522" name="Group 10"/>
          <p:cNvGrpSpPr>
            <a:grpSpLocks/>
          </p:cNvGrpSpPr>
          <p:nvPr/>
        </p:nvGrpSpPr>
        <p:grpSpPr bwMode="auto">
          <a:xfrm>
            <a:off x="7941" y="5540375"/>
            <a:ext cx="1784351" cy="1246188"/>
            <a:chOff x="5" y="3490"/>
            <a:chExt cx="1124" cy="785"/>
          </a:xfrm>
        </p:grpSpPr>
        <p:sp>
          <p:nvSpPr>
            <p:cNvPr id="64523" name="Freeform 11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>
                <a:gd name="T0" fmla="*/ 1587 w 2177"/>
                <a:gd name="T1" fmla="*/ 1260 h 1298"/>
                <a:gd name="T2" fmla="*/ 1420 w 2177"/>
                <a:gd name="T3" fmla="*/ 1106 h 1298"/>
                <a:gd name="T4" fmla="*/ 1331 w 2177"/>
                <a:gd name="T5" fmla="*/ 477 h 1298"/>
                <a:gd name="T6" fmla="*/ 2139 w 2177"/>
                <a:gd name="T7" fmla="*/ 330 h 1298"/>
                <a:gd name="T8" fmla="*/ 2177 w 2177"/>
                <a:gd name="T9" fmla="*/ 203 h 1298"/>
                <a:gd name="T10" fmla="*/ 2099 w 2177"/>
                <a:gd name="T11" fmla="*/ 100 h 1298"/>
                <a:gd name="T12" fmla="*/ 1276 w 2177"/>
                <a:gd name="T13" fmla="*/ 211 h 1298"/>
                <a:gd name="T14" fmla="*/ 1219 w 2177"/>
                <a:gd name="T15" fmla="*/ 32 h 1298"/>
                <a:gd name="T16" fmla="*/ 1085 w 2177"/>
                <a:gd name="T17" fmla="*/ 0 h 1298"/>
                <a:gd name="T18" fmla="*/ 958 w 2177"/>
                <a:gd name="T19" fmla="*/ 28 h 1298"/>
                <a:gd name="T20" fmla="*/ 888 w 2177"/>
                <a:gd name="T21" fmla="*/ 106 h 1298"/>
                <a:gd name="T22" fmla="*/ 937 w 2177"/>
                <a:gd name="T23" fmla="*/ 285 h 1298"/>
                <a:gd name="T24" fmla="*/ 660 w 2177"/>
                <a:gd name="T25" fmla="*/ 441 h 1298"/>
                <a:gd name="T26" fmla="*/ 983 w 2177"/>
                <a:gd name="T27" fmla="*/ 473 h 1298"/>
                <a:gd name="T28" fmla="*/ 1112 w 2177"/>
                <a:gd name="T29" fmla="*/ 889 h 1298"/>
                <a:gd name="T30" fmla="*/ 141 w 2177"/>
                <a:gd name="T31" fmla="*/ 469 h 1298"/>
                <a:gd name="T32" fmla="*/ 46 w 2177"/>
                <a:gd name="T33" fmla="*/ 509 h 1298"/>
                <a:gd name="T34" fmla="*/ 0 w 2177"/>
                <a:gd name="T35" fmla="*/ 636 h 1298"/>
                <a:gd name="T36" fmla="*/ 55 w 2177"/>
                <a:gd name="T37" fmla="*/ 779 h 1298"/>
                <a:gd name="T38" fmla="*/ 1139 w 2177"/>
                <a:gd name="T39" fmla="*/ 1288 h 1298"/>
                <a:gd name="T40" fmla="*/ 1378 w 2177"/>
                <a:gd name="T41" fmla="*/ 1256 h 1298"/>
                <a:gd name="T42" fmla="*/ 1570 w 2177"/>
                <a:gd name="T43" fmla="*/ 1298 h 1298"/>
                <a:gd name="T44" fmla="*/ 1587 w 2177"/>
                <a:gd name="T45" fmla="*/ 1260 h 1298"/>
                <a:gd name="T46" fmla="*/ 1587 w 2177"/>
                <a:gd name="T47" fmla="*/ 1260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524" name="Freeform 12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>
                <a:gd name="T0" fmla="*/ 0 w 143"/>
                <a:gd name="T1" fmla="*/ 7 h 258"/>
                <a:gd name="T2" fmla="*/ 120 w 143"/>
                <a:gd name="T3" fmla="*/ 0 h 258"/>
                <a:gd name="T4" fmla="*/ 143 w 143"/>
                <a:gd name="T5" fmla="*/ 233 h 258"/>
                <a:gd name="T6" fmla="*/ 8 w 143"/>
                <a:gd name="T7" fmla="*/ 258 h 258"/>
                <a:gd name="T8" fmla="*/ 0 w 143"/>
                <a:gd name="T9" fmla="*/ 7 h 258"/>
                <a:gd name="T10" fmla="*/ 0 w 143"/>
                <a:gd name="T11" fmla="*/ 7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525" name="Freeform 13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526" name="Freeform 14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527" name="Freeform 15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>
                <a:gd name="T0" fmla="*/ 0 w 272"/>
                <a:gd name="T1" fmla="*/ 28 h 241"/>
                <a:gd name="T2" fmla="*/ 160 w 272"/>
                <a:gd name="T3" fmla="*/ 0 h 241"/>
                <a:gd name="T4" fmla="*/ 251 w 272"/>
                <a:gd name="T5" fmla="*/ 36 h 241"/>
                <a:gd name="T6" fmla="*/ 272 w 272"/>
                <a:gd name="T7" fmla="*/ 139 h 241"/>
                <a:gd name="T8" fmla="*/ 164 w 272"/>
                <a:gd name="T9" fmla="*/ 146 h 241"/>
                <a:gd name="T10" fmla="*/ 32 w 272"/>
                <a:gd name="T11" fmla="*/ 241 h 241"/>
                <a:gd name="T12" fmla="*/ 0 w 272"/>
                <a:gd name="T13" fmla="*/ 28 h 241"/>
                <a:gd name="T14" fmla="*/ 0 w 272"/>
                <a:gd name="T15" fmla="*/ 28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528" name="Freeform 16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>
                <a:gd name="T0" fmla="*/ 152 w 152"/>
                <a:gd name="T1" fmla="*/ 4 h 224"/>
                <a:gd name="T2" fmla="*/ 152 w 152"/>
                <a:gd name="T3" fmla="*/ 224 h 224"/>
                <a:gd name="T4" fmla="*/ 0 w 152"/>
                <a:gd name="T5" fmla="*/ 8 h 224"/>
                <a:gd name="T6" fmla="*/ 72 w 152"/>
                <a:gd name="T7" fmla="*/ 0 h 224"/>
                <a:gd name="T8" fmla="*/ 152 w 152"/>
                <a:gd name="T9" fmla="*/ 4 h 224"/>
                <a:gd name="T10" fmla="*/ 152 w 152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529" name="Freeform 17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>
                <a:gd name="T0" fmla="*/ 0 w 386"/>
                <a:gd name="T1" fmla="*/ 80 h 764"/>
                <a:gd name="T2" fmla="*/ 87 w 386"/>
                <a:gd name="T3" fmla="*/ 0 h 764"/>
                <a:gd name="T4" fmla="*/ 232 w 386"/>
                <a:gd name="T5" fmla="*/ 6 h 764"/>
                <a:gd name="T6" fmla="*/ 386 w 386"/>
                <a:gd name="T7" fmla="*/ 764 h 764"/>
                <a:gd name="T8" fmla="*/ 279 w 386"/>
                <a:gd name="T9" fmla="*/ 720 h 764"/>
                <a:gd name="T10" fmla="*/ 152 w 386"/>
                <a:gd name="T11" fmla="*/ 677 h 764"/>
                <a:gd name="T12" fmla="*/ 0 w 386"/>
                <a:gd name="T13" fmla="*/ 80 h 764"/>
                <a:gd name="T14" fmla="*/ 0 w 386"/>
                <a:gd name="T15" fmla="*/ 8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530" name="Freeform 18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>
                <a:gd name="T0" fmla="*/ 692 w 728"/>
                <a:gd name="T1" fmla="*/ 0 h 348"/>
                <a:gd name="T2" fmla="*/ 0 w 728"/>
                <a:gd name="T3" fmla="*/ 106 h 348"/>
                <a:gd name="T4" fmla="*/ 28 w 728"/>
                <a:gd name="T5" fmla="*/ 348 h 348"/>
                <a:gd name="T6" fmla="*/ 715 w 728"/>
                <a:gd name="T7" fmla="*/ 237 h 348"/>
                <a:gd name="T8" fmla="*/ 728 w 728"/>
                <a:gd name="T9" fmla="*/ 43 h 348"/>
                <a:gd name="T10" fmla="*/ 692 w 728"/>
                <a:gd name="T11" fmla="*/ 0 h 348"/>
                <a:gd name="T12" fmla="*/ 692 w 728"/>
                <a:gd name="T1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531" name="Freeform 19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>
                <a:gd name="T0" fmla="*/ 272 w 312"/>
                <a:gd name="T1" fmla="*/ 0 h 135"/>
                <a:gd name="T2" fmla="*/ 0 w 312"/>
                <a:gd name="T3" fmla="*/ 78 h 135"/>
                <a:gd name="T4" fmla="*/ 312 w 312"/>
                <a:gd name="T5" fmla="*/ 135 h 135"/>
                <a:gd name="T6" fmla="*/ 272 w 312"/>
                <a:gd name="T7" fmla="*/ 0 h 135"/>
                <a:gd name="T8" fmla="*/ 272 w 31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64532" name="Group 20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64533" name="Group 21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64534" name="Freeform 22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>
                    <a:gd name="T0" fmla="*/ 0 w 313"/>
                    <a:gd name="T1" fmla="*/ 107 h 175"/>
                    <a:gd name="T2" fmla="*/ 114 w 313"/>
                    <a:gd name="T3" fmla="*/ 10 h 175"/>
                    <a:gd name="T4" fmla="*/ 213 w 313"/>
                    <a:gd name="T5" fmla="*/ 0 h 175"/>
                    <a:gd name="T6" fmla="*/ 292 w 313"/>
                    <a:gd name="T7" fmla="*/ 27 h 175"/>
                    <a:gd name="T8" fmla="*/ 313 w 313"/>
                    <a:gd name="T9" fmla="*/ 91 h 175"/>
                    <a:gd name="T10" fmla="*/ 167 w 313"/>
                    <a:gd name="T11" fmla="*/ 67 h 175"/>
                    <a:gd name="T12" fmla="*/ 74 w 313"/>
                    <a:gd name="T13" fmla="*/ 101 h 175"/>
                    <a:gd name="T14" fmla="*/ 13 w 313"/>
                    <a:gd name="T15" fmla="*/ 175 h 175"/>
                    <a:gd name="T16" fmla="*/ 0 w 313"/>
                    <a:gd name="T17" fmla="*/ 107 h 175"/>
                    <a:gd name="T18" fmla="*/ 0 w 313"/>
                    <a:gd name="T19" fmla="*/ 107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35" name="Freeform 2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>
                    <a:gd name="T0" fmla="*/ 0 w 230"/>
                    <a:gd name="T1" fmla="*/ 40 h 266"/>
                    <a:gd name="T2" fmla="*/ 160 w 230"/>
                    <a:gd name="T3" fmla="*/ 266 h 266"/>
                    <a:gd name="T4" fmla="*/ 230 w 230"/>
                    <a:gd name="T5" fmla="*/ 251 h 266"/>
                    <a:gd name="T6" fmla="*/ 223 w 230"/>
                    <a:gd name="T7" fmla="*/ 17 h 266"/>
                    <a:gd name="T8" fmla="*/ 166 w 230"/>
                    <a:gd name="T9" fmla="*/ 0 h 266"/>
                    <a:gd name="T10" fmla="*/ 179 w 230"/>
                    <a:gd name="T11" fmla="*/ 197 h 266"/>
                    <a:gd name="T12" fmla="*/ 71 w 230"/>
                    <a:gd name="T13" fmla="*/ 4 h 266"/>
                    <a:gd name="T14" fmla="*/ 0 w 230"/>
                    <a:gd name="T15" fmla="*/ 40 h 266"/>
                    <a:gd name="T16" fmla="*/ 0 w 230"/>
                    <a:gd name="T17" fmla="*/ 40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36" name="Freeform 24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>
                    <a:gd name="T0" fmla="*/ 0 w 87"/>
                    <a:gd name="T1" fmla="*/ 19 h 234"/>
                    <a:gd name="T2" fmla="*/ 36 w 87"/>
                    <a:gd name="T3" fmla="*/ 93 h 234"/>
                    <a:gd name="T4" fmla="*/ 44 w 87"/>
                    <a:gd name="T5" fmla="*/ 154 h 234"/>
                    <a:gd name="T6" fmla="*/ 27 w 87"/>
                    <a:gd name="T7" fmla="*/ 234 h 234"/>
                    <a:gd name="T8" fmla="*/ 80 w 87"/>
                    <a:gd name="T9" fmla="*/ 220 h 234"/>
                    <a:gd name="T10" fmla="*/ 87 w 87"/>
                    <a:gd name="T11" fmla="*/ 116 h 234"/>
                    <a:gd name="T12" fmla="*/ 46 w 87"/>
                    <a:gd name="T13" fmla="*/ 0 h 234"/>
                    <a:gd name="T14" fmla="*/ 0 w 87"/>
                    <a:gd name="T15" fmla="*/ 19 h 234"/>
                    <a:gd name="T16" fmla="*/ 0 w 87"/>
                    <a:gd name="T17" fmla="*/ 19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64537" name="Freeform 25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4538" name="Freeform 26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4539" name="Freeform 27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>
                  <a:gd name="T0" fmla="*/ 24 w 213"/>
                  <a:gd name="T1" fmla="*/ 0 h 478"/>
                  <a:gd name="T2" fmla="*/ 91 w 213"/>
                  <a:gd name="T3" fmla="*/ 25 h 478"/>
                  <a:gd name="T4" fmla="*/ 80 w 213"/>
                  <a:gd name="T5" fmla="*/ 192 h 478"/>
                  <a:gd name="T6" fmla="*/ 106 w 213"/>
                  <a:gd name="T7" fmla="*/ 327 h 478"/>
                  <a:gd name="T8" fmla="*/ 213 w 213"/>
                  <a:gd name="T9" fmla="*/ 451 h 478"/>
                  <a:gd name="T10" fmla="*/ 97 w 213"/>
                  <a:gd name="T11" fmla="*/ 478 h 478"/>
                  <a:gd name="T12" fmla="*/ 30 w 213"/>
                  <a:gd name="T13" fmla="*/ 344 h 478"/>
                  <a:gd name="T14" fmla="*/ 0 w 213"/>
                  <a:gd name="T15" fmla="*/ 57 h 478"/>
                  <a:gd name="T16" fmla="*/ 24 w 213"/>
                  <a:gd name="T17" fmla="*/ 0 h 478"/>
                  <a:gd name="T18" fmla="*/ 24 w 213"/>
                  <a:gd name="T19" fmla="*/ 0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64540" name="Group 28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64541" name="Freeform 29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>
                    <a:gd name="T0" fmla="*/ 110 w 150"/>
                    <a:gd name="T1" fmla="*/ 0 h 173"/>
                    <a:gd name="T2" fmla="*/ 40 w 150"/>
                    <a:gd name="T3" fmla="*/ 66 h 173"/>
                    <a:gd name="T4" fmla="*/ 0 w 150"/>
                    <a:gd name="T5" fmla="*/ 173 h 173"/>
                    <a:gd name="T6" fmla="*/ 80 w 150"/>
                    <a:gd name="T7" fmla="*/ 160 h 173"/>
                    <a:gd name="T8" fmla="*/ 103 w 150"/>
                    <a:gd name="T9" fmla="*/ 84 h 173"/>
                    <a:gd name="T10" fmla="*/ 150 w 150"/>
                    <a:gd name="T11" fmla="*/ 27 h 173"/>
                    <a:gd name="T12" fmla="*/ 110 w 150"/>
                    <a:gd name="T13" fmla="*/ 0 h 173"/>
                    <a:gd name="T14" fmla="*/ 110 w 150"/>
                    <a:gd name="T15" fmla="*/ 0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42" name="Freeform 30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>
                    <a:gd name="T0" fmla="*/ 156 w 1684"/>
                    <a:gd name="T1" fmla="*/ 0 h 880"/>
                    <a:gd name="T2" fmla="*/ 63 w 1684"/>
                    <a:gd name="T3" fmla="*/ 52 h 880"/>
                    <a:gd name="T4" fmla="*/ 0 w 1684"/>
                    <a:gd name="T5" fmla="*/ 208 h 880"/>
                    <a:gd name="T6" fmla="*/ 67 w 1684"/>
                    <a:gd name="T7" fmla="*/ 358 h 880"/>
                    <a:gd name="T8" fmla="*/ 1182 w 1684"/>
                    <a:gd name="T9" fmla="*/ 867 h 880"/>
                    <a:gd name="T10" fmla="*/ 1422 w 1684"/>
                    <a:gd name="T11" fmla="*/ 835 h 880"/>
                    <a:gd name="T12" fmla="*/ 1616 w 1684"/>
                    <a:gd name="T13" fmla="*/ 880 h 880"/>
                    <a:gd name="T14" fmla="*/ 1684 w 1684"/>
                    <a:gd name="T15" fmla="*/ 808 h 880"/>
                    <a:gd name="T16" fmla="*/ 1502 w 1684"/>
                    <a:gd name="T17" fmla="*/ 664 h 880"/>
                    <a:gd name="T18" fmla="*/ 1428 w 1684"/>
                    <a:gd name="T19" fmla="*/ 512 h 880"/>
                    <a:gd name="T20" fmla="*/ 1369 w 1684"/>
                    <a:gd name="T21" fmla="*/ 527 h 880"/>
                    <a:gd name="T22" fmla="*/ 1439 w 1684"/>
                    <a:gd name="T23" fmla="*/ 664 h 880"/>
                    <a:gd name="T24" fmla="*/ 1578 w 1684"/>
                    <a:gd name="T25" fmla="*/ 810 h 880"/>
                    <a:gd name="T26" fmla="*/ 1413 w 1684"/>
                    <a:gd name="T27" fmla="*/ 787 h 880"/>
                    <a:gd name="T28" fmla="*/ 1219 w 1684"/>
                    <a:gd name="T29" fmla="*/ 814 h 880"/>
                    <a:gd name="T30" fmla="*/ 1255 w 1684"/>
                    <a:gd name="T31" fmla="*/ 650 h 880"/>
                    <a:gd name="T32" fmla="*/ 1338 w 1684"/>
                    <a:gd name="T33" fmla="*/ 538 h 880"/>
                    <a:gd name="T34" fmla="*/ 1241 w 1684"/>
                    <a:gd name="T35" fmla="*/ 552 h 880"/>
                    <a:gd name="T36" fmla="*/ 1165 w 1684"/>
                    <a:gd name="T37" fmla="*/ 658 h 880"/>
                    <a:gd name="T38" fmla="*/ 1139 w 1684"/>
                    <a:gd name="T39" fmla="*/ 791 h 880"/>
                    <a:gd name="T40" fmla="*/ 107 w 1684"/>
                    <a:gd name="T41" fmla="*/ 310 h 880"/>
                    <a:gd name="T42" fmla="*/ 80 w 1684"/>
                    <a:gd name="T43" fmla="*/ 215 h 880"/>
                    <a:gd name="T44" fmla="*/ 103 w 1684"/>
                    <a:gd name="T45" fmla="*/ 95 h 880"/>
                    <a:gd name="T46" fmla="*/ 217 w 1684"/>
                    <a:gd name="T47" fmla="*/ 0 h 880"/>
                    <a:gd name="T48" fmla="*/ 156 w 1684"/>
                    <a:gd name="T49" fmla="*/ 0 h 880"/>
                    <a:gd name="T50" fmla="*/ 156 w 1684"/>
                    <a:gd name="T51" fmla="*/ 0 h 8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43" name="Freeform 31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>
                    <a:gd name="T0" fmla="*/ 116 w 160"/>
                    <a:gd name="T1" fmla="*/ 0 h 335"/>
                    <a:gd name="T2" fmla="*/ 19 w 160"/>
                    <a:gd name="T3" fmla="*/ 106 h 335"/>
                    <a:gd name="T4" fmla="*/ 0 w 160"/>
                    <a:gd name="T5" fmla="*/ 230 h 335"/>
                    <a:gd name="T6" fmla="*/ 33 w 160"/>
                    <a:gd name="T7" fmla="*/ 314 h 335"/>
                    <a:gd name="T8" fmla="*/ 94 w 160"/>
                    <a:gd name="T9" fmla="*/ 335 h 335"/>
                    <a:gd name="T10" fmla="*/ 76 w 160"/>
                    <a:gd name="T11" fmla="*/ 154 h 335"/>
                    <a:gd name="T12" fmla="*/ 160 w 160"/>
                    <a:gd name="T13" fmla="*/ 17 h 335"/>
                    <a:gd name="T14" fmla="*/ 116 w 160"/>
                    <a:gd name="T15" fmla="*/ 0 h 335"/>
                    <a:gd name="T16" fmla="*/ 116 w 160"/>
                    <a:gd name="T17" fmla="*/ 0 h 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44" name="Freeform 32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>
                    <a:gd name="T0" fmla="*/ 218 w 642"/>
                    <a:gd name="T1" fmla="*/ 896 h 1188"/>
                    <a:gd name="T2" fmla="*/ 0 w 642"/>
                    <a:gd name="T3" fmla="*/ 124 h 1188"/>
                    <a:gd name="T4" fmla="*/ 81 w 642"/>
                    <a:gd name="T5" fmla="*/ 38 h 1188"/>
                    <a:gd name="T6" fmla="*/ 258 w 642"/>
                    <a:gd name="T7" fmla="*/ 0 h 1188"/>
                    <a:gd name="T8" fmla="*/ 399 w 642"/>
                    <a:gd name="T9" fmla="*/ 57 h 1188"/>
                    <a:gd name="T10" fmla="*/ 642 w 642"/>
                    <a:gd name="T11" fmla="*/ 1188 h 1188"/>
                    <a:gd name="T12" fmla="*/ 555 w 642"/>
                    <a:gd name="T13" fmla="*/ 1091 h 1188"/>
                    <a:gd name="T14" fmla="*/ 355 w 642"/>
                    <a:gd name="T15" fmla="*/ 97 h 1188"/>
                    <a:gd name="T16" fmla="*/ 226 w 642"/>
                    <a:gd name="T17" fmla="*/ 61 h 1188"/>
                    <a:gd name="T18" fmla="*/ 119 w 642"/>
                    <a:gd name="T19" fmla="*/ 74 h 1188"/>
                    <a:gd name="T20" fmla="*/ 76 w 642"/>
                    <a:gd name="T21" fmla="*/ 141 h 1188"/>
                    <a:gd name="T22" fmla="*/ 306 w 642"/>
                    <a:gd name="T23" fmla="*/ 924 h 1188"/>
                    <a:gd name="T24" fmla="*/ 218 w 642"/>
                    <a:gd name="T25" fmla="*/ 896 h 1188"/>
                    <a:gd name="T26" fmla="*/ 218 w 642"/>
                    <a:gd name="T27" fmla="*/ 896 h 1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45" name="Freeform 33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>
                    <a:gd name="T0" fmla="*/ 0 w 192"/>
                    <a:gd name="T1" fmla="*/ 27 h 504"/>
                    <a:gd name="T2" fmla="*/ 76 w 192"/>
                    <a:gd name="T3" fmla="*/ 194 h 504"/>
                    <a:gd name="T4" fmla="*/ 113 w 192"/>
                    <a:gd name="T5" fmla="*/ 318 h 504"/>
                    <a:gd name="T6" fmla="*/ 116 w 192"/>
                    <a:gd name="T7" fmla="*/ 504 h 504"/>
                    <a:gd name="T8" fmla="*/ 192 w 192"/>
                    <a:gd name="T9" fmla="*/ 504 h 504"/>
                    <a:gd name="T10" fmla="*/ 187 w 192"/>
                    <a:gd name="T11" fmla="*/ 360 h 504"/>
                    <a:gd name="T12" fmla="*/ 162 w 192"/>
                    <a:gd name="T13" fmla="*/ 208 h 504"/>
                    <a:gd name="T14" fmla="*/ 99 w 192"/>
                    <a:gd name="T15" fmla="*/ 59 h 504"/>
                    <a:gd name="T16" fmla="*/ 63 w 192"/>
                    <a:gd name="T17" fmla="*/ 0 h 504"/>
                    <a:gd name="T18" fmla="*/ 0 w 192"/>
                    <a:gd name="T19" fmla="*/ 27 h 504"/>
                    <a:gd name="T20" fmla="*/ 0 w 192"/>
                    <a:gd name="T21" fmla="*/ 27 h 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46" name="Freeform 3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>
                    <a:gd name="T0" fmla="*/ 297 w 390"/>
                    <a:gd name="T1" fmla="*/ 0 h 269"/>
                    <a:gd name="T2" fmla="*/ 257 w 390"/>
                    <a:gd name="T3" fmla="*/ 17 h 269"/>
                    <a:gd name="T4" fmla="*/ 253 w 390"/>
                    <a:gd name="T5" fmla="*/ 66 h 269"/>
                    <a:gd name="T6" fmla="*/ 0 w 390"/>
                    <a:gd name="T7" fmla="*/ 169 h 269"/>
                    <a:gd name="T8" fmla="*/ 0 w 390"/>
                    <a:gd name="T9" fmla="*/ 222 h 269"/>
                    <a:gd name="T10" fmla="*/ 284 w 390"/>
                    <a:gd name="T11" fmla="*/ 226 h 269"/>
                    <a:gd name="T12" fmla="*/ 320 w 390"/>
                    <a:gd name="T13" fmla="*/ 269 h 269"/>
                    <a:gd name="T14" fmla="*/ 390 w 390"/>
                    <a:gd name="T15" fmla="*/ 266 h 269"/>
                    <a:gd name="T16" fmla="*/ 383 w 390"/>
                    <a:gd name="T17" fmla="*/ 190 h 269"/>
                    <a:gd name="T18" fmla="*/ 116 w 390"/>
                    <a:gd name="T19" fmla="*/ 176 h 269"/>
                    <a:gd name="T20" fmla="*/ 333 w 390"/>
                    <a:gd name="T21" fmla="*/ 89 h 269"/>
                    <a:gd name="T22" fmla="*/ 297 w 390"/>
                    <a:gd name="T23" fmla="*/ 0 h 269"/>
                    <a:gd name="T24" fmla="*/ 297 w 390"/>
                    <a:gd name="T25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47" name="Freeform 3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>
                    <a:gd name="T0" fmla="*/ 0 w 941"/>
                    <a:gd name="T1" fmla="*/ 131 h 424"/>
                    <a:gd name="T2" fmla="*/ 863 w 941"/>
                    <a:gd name="T3" fmla="*/ 0 h 424"/>
                    <a:gd name="T4" fmla="*/ 926 w 941"/>
                    <a:gd name="T5" fmla="*/ 78 h 424"/>
                    <a:gd name="T6" fmla="*/ 941 w 941"/>
                    <a:gd name="T7" fmla="*/ 181 h 424"/>
                    <a:gd name="T8" fmla="*/ 903 w 941"/>
                    <a:gd name="T9" fmla="*/ 282 h 424"/>
                    <a:gd name="T10" fmla="*/ 57 w 941"/>
                    <a:gd name="T11" fmla="*/ 424 h 424"/>
                    <a:gd name="T12" fmla="*/ 53 w 941"/>
                    <a:gd name="T13" fmla="*/ 384 h 424"/>
                    <a:gd name="T14" fmla="*/ 863 w 941"/>
                    <a:gd name="T15" fmla="*/ 242 h 424"/>
                    <a:gd name="T16" fmla="*/ 893 w 941"/>
                    <a:gd name="T17" fmla="*/ 145 h 424"/>
                    <a:gd name="T18" fmla="*/ 840 w 941"/>
                    <a:gd name="T19" fmla="*/ 57 h 424"/>
                    <a:gd name="T20" fmla="*/ 0 w 941"/>
                    <a:gd name="T21" fmla="*/ 185 h 424"/>
                    <a:gd name="T22" fmla="*/ 0 w 941"/>
                    <a:gd name="T23" fmla="*/ 131 h 424"/>
                    <a:gd name="T24" fmla="*/ 0 w 941"/>
                    <a:gd name="T25" fmla="*/ 131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48" name="Freeform 36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>
                    <a:gd name="T0" fmla="*/ 0 w 488"/>
                    <a:gd name="T1" fmla="*/ 126 h 173"/>
                    <a:gd name="T2" fmla="*/ 66 w 488"/>
                    <a:gd name="T3" fmla="*/ 173 h 173"/>
                    <a:gd name="T4" fmla="*/ 222 w 488"/>
                    <a:gd name="T5" fmla="*/ 166 h 173"/>
                    <a:gd name="T6" fmla="*/ 418 w 488"/>
                    <a:gd name="T7" fmla="*/ 116 h 173"/>
                    <a:gd name="T8" fmla="*/ 488 w 488"/>
                    <a:gd name="T9" fmla="*/ 42 h 173"/>
                    <a:gd name="T10" fmla="*/ 443 w 488"/>
                    <a:gd name="T11" fmla="*/ 2 h 173"/>
                    <a:gd name="T12" fmla="*/ 253 w 488"/>
                    <a:gd name="T13" fmla="*/ 0 h 173"/>
                    <a:gd name="T14" fmla="*/ 110 w 488"/>
                    <a:gd name="T15" fmla="*/ 12 h 173"/>
                    <a:gd name="T16" fmla="*/ 15 w 488"/>
                    <a:gd name="T17" fmla="*/ 76 h 173"/>
                    <a:gd name="T18" fmla="*/ 112 w 488"/>
                    <a:gd name="T19" fmla="*/ 95 h 173"/>
                    <a:gd name="T20" fmla="*/ 275 w 488"/>
                    <a:gd name="T21" fmla="*/ 53 h 173"/>
                    <a:gd name="T22" fmla="*/ 416 w 488"/>
                    <a:gd name="T23" fmla="*/ 53 h 173"/>
                    <a:gd name="T24" fmla="*/ 268 w 488"/>
                    <a:gd name="T25" fmla="*/ 110 h 173"/>
                    <a:gd name="T26" fmla="*/ 142 w 488"/>
                    <a:gd name="T27" fmla="*/ 126 h 173"/>
                    <a:gd name="T28" fmla="*/ 0 w 488"/>
                    <a:gd name="T29" fmla="*/ 126 h 173"/>
                    <a:gd name="T30" fmla="*/ 0 w 488"/>
                    <a:gd name="T31" fmla="*/ 126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</p:grpSp>
      <p:grpSp>
        <p:nvGrpSpPr>
          <p:cNvPr id="64549" name="Group 37"/>
          <p:cNvGrpSpPr>
            <a:grpSpLocks/>
          </p:cNvGrpSpPr>
          <p:nvPr/>
        </p:nvGrpSpPr>
        <p:grpSpPr bwMode="auto">
          <a:xfrm>
            <a:off x="8680453" y="2116141"/>
            <a:ext cx="385763" cy="4308475"/>
            <a:chOff x="5468" y="1333"/>
            <a:chExt cx="243" cy="2714"/>
          </a:xfrm>
        </p:grpSpPr>
        <p:sp>
          <p:nvSpPr>
            <p:cNvPr id="64550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>
                <a:gd name="T0" fmla="*/ 692 w 772"/>
                <a:gd name="T1" fmla="*/ 3156 h 3266"/>
                <a:gd name="T2" fmla="*/ 380 w 772"/>
                <a:gd name="T3" fmla="*/ 2945 h 3266"/>
                <a:gd name="T4" fmla="*/ 319 w 772"/>
                <a:gd name="T5" fmla="*/ 2783 h 3266"/>
                <a:gd name="T6" fmla="*/ 371 w 772"/>
                <a:gd name="T7" fmla="*/ 2542 h 3266"/>
                <a:gd name="T8" fmla="*/ 591 w 772"/>
                <a:gd name="T9" fmla="*/ 2251 h 3266"/>
                <a:gd name="T10" fmla="*/ 641 w 772"/>
                <a:gd name="T11" fmla="*/ 2070 h 3266"/>
                <a:gd name="T12" fmla="*/ 591 w 772"/>
                <a:gd name="T13" fmla="*/ 1948 h 3266"/>
                <a:gd name="T14" fmla="*/ 401 w 772"/>
                <a:gd name="T15" fmla="*/ 1859 h 3266"/>
                <a:gd name="T16" fmla="*/ 361 w 772"/>
                <a:gd name="T17" fmla="*/ 1747 h 3266"/>
                <a:gd name="T18" fmla="*/ 430 w 772"/>
                <a:gd name="T19" fmla="*/ 1587 h 3266"/>
                <a:gd name="T20" fmla="*/ 741 w 772"/>
                <a:gd name="T21" fmla="*/ 1156 h 3266"/>
                <a:gd name="T22" fmla="*/ 772 w 772"/>
                <a:gd name="T23" fmla="*/ 945 h 3266"/>
                <a:gd name="T24" fmla="*/ 692 w 772"/>
                <a:gd name="T25" fmla="*/ 713 h 3266"/>
                <a:gd name="T26" fmla="*/ 430 w 772"/>
                <a:gd name="T27" fmla="*/ 603 h 3266"/>
                <a:gd name="T28" fmla="*/ 200 w 772"/>
                <a:gd name="T29" fmla="*/ 422 h 3266"/>
                <a:gd name="T30" fmla="*/ 0 w 772"/>
                <a:gd name="T31" fmla="*/ 0 h 3266"/>
                <a:gd name="T32" fmla="*/ 29 w 772"/>
                <a:gd name="T33" fmla="*/ 382 h 3266"/>
                <a:gd name="T34" fmla="*/ 179 w 772"/>
                <a:gd name="T35" fmla="*/ 612 h 3266"/>
                <a:gd name="T36" fmla="*/ 380 w 772"/>
                <a:gd name="T37" fmla="*/ 753 h 3266"/>
                <a:gd name="T38" fmla="*/ 601 w 772"/>
                <a:gd name="T39" fmla="*/ 833 h 3266"/>
                <a:gd name="T40" fmla="*/ 612 w 772"/>
                <a:gd name="T41" fmla="*/ 1044 h 3266"/>
                <a:gd name="T42" fmla="*/ 500 w 772"/>
                <a:gd name="T43" fmla="*/ 1266 h 3266"/>
                <a:gd name="T44" fmla="*/ 240 w 772"/>
                <a:gd name="T45" fmla="*/ 1658 h 3266"/>
                <a:gd name="T46" fmla="*/ 230 w 772"/>
                <a:gd name="T47" fmla="*/ 1909 h 3266"/>
                <a:gd name="T48" fmla="*/ 471 w 772"/>
                <a:gd name="T49" fmla="*/ 2049 h 3266"/>
                <a:gd name="T50" fmla="*/ 460 w 772"/>
                <a:gd name="T51" fmla="*/ 2180 h 3266"/>
                <a:gd name="T52" fmla="*/ 249 w 772"/>
                <a:gd name="T53" fmla="*/ 2452 h 3266"/>
                <a:gd name="T54" fmla="*/ 160 w 772"/>
                <a:gd name="T55" fmla="*/ 2713 h 3266"/>
                <a:gd name="T56" fmla="*/ 240 w 772"/>
                <a:gd name="T57" fmla="*/ 2994 h 3266"/>
                <a:gd name="T58" fmla="*/ 430 w 772"/>
                <a:gd name="T59" fmla="*/ 3144 h 3266"/>
                <a:gd name="T60" fmla="*/ 671 w 772"/>
                <a:gd name="T61" fmla="*/ 3266 h 3266"/>
                <a:gd name="T62" fmla="*/ 692 w 772"/>
                <a:gd name="T63" fmla="*/ 3156 h 3266"/>
                <a:gd name="T64" fmla="*/ 692 w 772"/>
                <a:gd name="T65" fmla="*/ 315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551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>
                <a:gd name="T0" fmla="*/ 692 w 772"/>
                <a:gd name="T1" fmla="*/ 3156 h 3266"/>
                <a:gd name="T2" fmla="*/ 380 w 772"/>
                <a:gd name="T3" fmla="*/ 2945 h 3266"/>
                <a:gd name="T4" fmla="*/ 319 w 772"/>
                <a:gd name="T5" fmla="*/ 2783 h 3266"/>
                <a:gd name="T6" fmla="*/ 371 w 772"/>
                <a:gd name="T7" fmla="*/ 2542 h 3266"/>
                <a:gd name="T8" fmla="*/ 591 w 772"/>
                <a:gd name="T9" fmla="*/ 2251 h 3266"/>
                <a:gd name="T10" fmla="*/ 641 w 772"/>
                <a:gd name="T11" fmla="*/ 2070 h 3266"/>
                <a:gd name="T12" fmla="*/ 591 w 772"/>
                <a:gd name="T13" fmla="*/ 1948 h 3266"/>
                <a:gd name="T14" fmla="*/ 401 w 772"/>
                <a:gd name="T15" fmla="*/ 1859 h 3266"/>
                <a:gd name="T16" fmla="*/ 361 w 772"/>
                <a:gd name="T17" fmla="*/ 1747 h 3266"/>
                <a:gd name="T18" fmla="*/ 430 w 772"/>
                <a:gd name="T19" fmla="*/ 1587 h 3266"/>
                <a:gd name="T20" fmla="*/ 741 w 772"/>
                <a:gd name="T21" fmla="*/ 1156 h 3266"/>
                <a:gd name="T22" fmla="*/ 772 w 772"/>
                <a:gd name="T23" fmla="*/ 945 h 3266"/>
                <a:gd name="T24" fmla="*/ 692 w 772"/>
                <a:gd name="T25" fmla="*/ 713 h 3266"/>
                <a:gd name="T26" fmla="*/ 430 w 772"/>
                <a:gd name="T27" fmla="*/ 603 h 3266"/>
                <a:gd name="T28" fmla="*/ 200 w 772"/>
                <a:gd name="T29" fmla="*/ 422 h 3266"/>
                <a:gd name="T30" fmla="*/ 0 w 772"/>
                <a:gd name="T31" fmla="*/ 0 h 3266"/>
                <a:gd name="T32" fmla="*/ 29 w 772"/>
                <a:gd name="T33" fmla="*/ 382 h 3266"/>
                <a:gd name="T34" fmla="*/ 179 w 772"/>
                <a:gd name="T35" fmla="*/ 612 h 3266"/>
                <a:gd name="T36" fmla="*/ 380 w 772"/>
                <a:gd name="T37" fmla="*/ 753 h 3266"/>
                <a:gd name="T38" fmla="*/ 601 w 772"/>
                <a:gd name="T39" fmla="*/ 833 h 3266"/>
                <a:gd name="T40" fmla="*/ 612 w 772"/>
                <a:gd name="T41" fmla="*/ 1044 h 3266"/>
                <a:gd name="T42" fmla="*/ 500 w 772"/>
                <a:gd name="T43" fmla="*/ 1266 h 3266"/>
                <a:gd name="T44" fmla="*/ 240 w 772"/>
                <a:gd name="T45" fmla="*/ 1658 h 3266"/>
                <a:gd name="T46" fmla="*/ 230 w 772"/>
                <a:gd name="T47" fmla="*/ 1909 h 3266"/>
                <a:gd name="T48" fmla="*/ 471 w 772"/>
                <a:gd name="T49" fmla="*/ 2049 h 3266"/>
                <a:gd name="T50" fmla="*/ 460 w 772"/>
                <a:gd name="T51" fmla="*/ 2180 h 3266"/>
                <a:gd name="T52" fmla="*/ 249 w 772"/>
                <a:gd name="T53" fmla="*/ 2452 h 3266"/>
                <a:gd name="T54" fmla="*/ 160 w 772"/>
                <a:gd name="T55" fmla="*/ 2713 h 3266"/>
                <a:gd name="T56" fmla="*/ 240 w 772"/>
                <a:gd name="T57" fmla="*/ 2994 h 3266"/>
                <a:gd name="T58" fmla="*/ 430 w 772"/>
                <a:gd name="T59" fmla="*/ 3144 h 3266"/>
                <a:gd name="T60" fmla="*/ 671 w 772"/>
                <a:gd name="T61" fmla="*/ 3266 h 3266"/>
                <a:gd name="T62" fmla="*/ 692 w 772"/>
                <a:gd name="T63" fmla="*/ 3156 h 3266"/>
                <a:gd name="T64" fmla="*/ 692 w 772"/>
                <a:gd name="T65" fmla="*/ 315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64552" name="Group 40"/>
          <p:cNvGrpSpPr>
            <a:grpSpLocks/>
          </p:cNvGrpSpPr>
          <p:nvPr/>
        </p:nvGrpSpPr>
        <p:grpSpPr bwMode="auto">
          <a:xfrm>
            <a:off x="7318375" y="90490"/>
            <a:ext cx="2133600" cy="1911350"/>
            <a:chOff x="4610" y="57"/>
            <a:chExt cx="1344" cy="1204"/>
          </a:xfrm>
        </p:grpSpPr>
        <p:grpSp>
          <p:nvGrpSpPr>
            <p:cNvPr id="64553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64554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>
                  <a:gd name="T0" fmla="*/ 123 w 245"/>
                  <a:gd name="T1" fmla="*/ 9 h 806"/>
                  <a:gd name="T2" fmla="*/ 131 w 245"/>
                  <a:gd name="T3" fmla="*/ 342 h 806"/>
                  <a:gd name="T4" fmla="*/ 0 w 245"/>
                  <a:gd name="T5" fmla="*/ 806 h 806"/>
                  <a:gd name="T6" fmla="*/ 79 w 245"/>
                  <a:gd name="T7" fmla="*/ 789 h 806"/>
                  <a:gd name="T8" fmla="*/ 218 w 245"/>
                  <a:gd name="T9" fmla="*/ 376 h 806"/>
                  <a:gd name="T10" fmla="*/ 245 w 245"/>
                  <a:gd name="T11" fmla="*/ 0 h 806"/>
                  <a:gd name="T12" fmla="*/ 123 w 245"/>
                  <a:gd name="T13" fmla="*/ 9 h 806"/>
                  <a:gd name="T14" fmla="*/ 123 w 245"/>
                  <a:gd name="T15" fmla="*/ 9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64555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64556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>
                    <a:gd name="T0" fmla="*/ 0 w 604"/>
                    <a:gd name="T1" fmla="*/ 0 h 349"/>
                    <a:gd name="T2" fmla="*/ 298 w 604"/>
                    <a:gd name="T3" fmla="*/ 184 h 349"/>
                    <a:gd name="T4" fmla="*/ 500 w 604"/>
                    <a:gd name="T5" fmla="*/ 349 h 349"/>
                    <a:gd name="T6" fmla="*/ 604 w 604"/>
                    <a:gd name="T7" fmla="*/ 140 h 349"/>
                    <a:gd name="T8" fmla="*/ 359 w 604"/>
                    <a:gd name="T9" fmla="*/ 9 h 349"/>
                    <a:gd name="T10" fmla="*/ 464 w 604"/>
                    <a:gd name="T11" fmla="*/ 184 h 349"/>
                    <a:gd name="T12" fmla="*/ 131 w 604"/>
                    <a:gd name="T13" fmla="*/ 17 h 349"/>
                    <a:gd name="T14" fmla="*/ 0 w 604"/>
                    <a:gd name="T15" fmla="*/ 0 h 349"/>
                    <a:gd name="T16" fmla="*/ 0 w 604"/>
                    <a:gd name="T17" fmla="*/ 0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57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>
                    <a:gd name="T0" fmla="*/ 741 w 1064"/>
                    <a:gd name="T1" fmla="*/ 129 h 1230"/>
                    <a:gd name="T2" fmla="*/ 485 w 1064"/>
                    <a:gd name="T3" fmla="*/ 352 h 1230"/>
                    <a:gd name="T4" fmla="*/ 163 w 1064"/>
                    <a:gd name="T5" fmla="*/ 762 h 1230"/>
                    <a:gd name="T6" fmla="*/ 0 w 1064"/>
                    <a:gd name="T7" fmla="*/ 1101 h 1230"/>
                    <a:gd name="T8" fmla="*/ 59 w 1064"/>
                    <a:gd name="T9" fmla="*/ 1230 h 1230"/>
                    <a:gd name="T10" fmla="*/ 262 w 1064"/>
                    <a:gd name="T11" fmla="*/ 1201 h 1230"/>
                    <a:gd name="T12" fmla="*/ 578 w 1064"/>
                    <a:gd name="T13" fmla="*/ 914 h 1230"/>
                    <a:gd name="T14" fmla="*/ 876 w 1064"/>
                    <a:gd name="T15" fmla="*/ 534 h 1230"/>
                    <a:gd name="T16" fmla="*/ 1034 w 1064"/>
                    <a:gd name="T17" fmla="*/ 270 h 1230"/>
                    <a:gd name="T18" fmla="*/ 1064 w 1064"/>
                    <a:gd name="T19" fmla="*/ 84 h 1230"/>
                    <a:gd name="T20" fmla="*/ 977 w 1064"/>
                    <a:gd name="T21" fmla="*/ 0 h 1230"/>
                    <a:gd name="T22" fmla="*/ 836 w 1064"/>
                    <a:gd name="T23" fmla="*/ 65 h 1230"/>
                    <a:gd name="T24" fmla="*/ 969 w 1064"/>
                    <a:gd name="T25" fmla="*/ 107 h 1230"/>
                    <a:gd name="T26" fmla="*/ 876 w 1064"/>
                    <a:gd name="T27" fmla="*/ 352 h 1230"/>
                    <a:gd name="T28" fmla="*/ 690 w 1064"/>
                    <a:gd name="T29" fmla="*/ 656 h 1230"/>
                    <a:gd name="T30" fmla="*/ 350 w 1064"/>
                    <a:gd name="T31" fmla="*/ 1008 h 1230"/>
                    <a:gd name="T32" fmla="*/ 116 w 1064"/>
                    <a:gd name="T33" fmla="*/ 1114 h 1230"/>
                    <a:gd name="T34" fmla="*/ 135 w 1064"/>
                    <a:gd name="T35" fmla="*/ 943 h 1230"/>
                    <a:gd name="T36" fmla="*/ 437 w 1064"/>
                    <a:gd name="T37" fmla="*/ 504 h 1230"/>
                    <a:gd name="T38" fmla="*/ 831 w 1064"/>
                    <a:gd name="T39" fmla="*/ 118 h 1230"/>
                    <a:gd name="T40" fmla="*/ 741 w 1064"/>
                    <a:gd name="T41" fmla="*/ 129 h 1230"/>
                    <a:gd name="T42" fmla="*/ 741 w 1064"/>
                    <a:gd name="T43" fmla="*/ 129 h 1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58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>
                    <a:gd name="T0" fmla="*/ 1941 w 2002"/>
                    <a:gd name="T1" fmla="*/ 0 h 2521"/>
                    <a:gd name="T2" fmla="*/ 0 w 2002"/>
                    <a:gd name="T3" fmla="*/ 2521 h 2521"/>
                    <a:gd name="T4" fmla="*/ 192 w 2002"/>
                    <a:gd name="T5" fmla="*/ 2450 h 2521"/>
                    <a:gd name="T6" fmla="*/ 2002 w 2002"/>
                    <a:gd name="T7" fmla="*/ 61 h 2521"/>
                    <a:gd name="T8" fmla="*/ 1941 w 2002"/>
                    <a:gd name="T9" fmla="*/ 0 h 2521"/>
                    <a:gd name="T10" fmla="*/ 1941 w 2002"/>
                    <a:gd name="T11" fmla="*/ 0 h 2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59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>
                    <a:gd name="T0" fmla="*/ 95 w 3007"/>
                    <a:gd name="T1" fmla="*/ 2844 h 3771"/>
                    <a:gd name="T2" fmla="*/ 394 w 3007"/>
                    <a:gd name="T3" fmla="*/ 2834 h 3771"/>
                    <a:gd name="T4" fmla="*/ 821 w 3007"/>
                    <a:gd name="T5" fmla="*/ 3009 h 3771"/>
                    <a:gd name="T6" fmla="*/ 681 w 3007"/>
                    <a:gd name="T7" fmla="*/ 2817 h 3771"/>
                    <a:gd name="T8" fmla="*/ 367 w 3007"/>
                    <a:gd name="T9" fmla="*/ 2703 h 3771"/>
                    <a:gd name="T10" fmla="*/ 637 w 3007"/>
                    <a:gd name="T11" fmla="*/ 2720 h 3771"/>
                    <a:gd name="T12" fmla="*/ 979 w 3007"/>
                    <a:gd name="T13" fmla="*/ 2870 h 3771"/>
                    <a:gd name="T14" fmla="*/ 2859 w 3007"/>
                    <a:gd name="T15" fmla="*/ 420 h 3771"/>
                    <a:gd name="T16" fmla="*/ 2578 w 3007"/>
                    <a:gd name="T17" fmla="*/ 148 h 3771"/>
                    <a:gd name="T18" fmla="*/ 2308 w 3007"/>
                    <a:gd name="T19" fmla="*/ 0 h 3771"/>
                    <a:gd name="T20" fmla="*/ 2692 w 3007"/>
                    <a:gd name="T21" fmla="*/ 78 h 3771"/>
                    <a:gd name="T22" fmla="*/ 3007 w 3007"/>
                    <a:gd name="T23" fmla="*/ 428 h 3771"/>
                    <a:gd name="T24" fmla="*/ 831 w 3007"/>
                    <a:gd name="T25" fmla="*/ 3273 h 3771"/>
                    <a:gd name="T26" fmla="*/ 481 w 3007"/>
                    <a:gd name="T27" fmla="*/ 3412 h 3771"/>
                    <a:gd name="T28" fmla="*/ 105 w 3007"/>
                    <a:gd name="T29" fmla="*/ 3771 h 3771"/>
                    <a:gd name="T30" fmla="*/ 0 w 3007"/>
                    <a:gd name="T31" fmla="*/ 3667 h 3771"/>
                    <a:gd name="T32" fmla="*/ 131 w 3007"/>
                    <a:gd name="T33" fmla="*/ 3631 h 3771"/>
                    <a:gd name="T34" fmla="*/ 376 w 3007"/>
                    <a:gd name="T35" fmla="*/ 3385 h 3771"/>
                    <a:gd name="T36" fmla="*/ 165 w 3007"/>
                    <a:gd name="T37" fmla="*/ 3273 h 3771"/>
                    <a:gd name="T38" fmla="*/ 165 w 3007"/>
                    <a:gd name="T39" fmla="*/ 3176 h 3771"/>
                    <a:gd name="T40" fmla="*/ 411 w 3007"/>
                    <a:gd name="T41" fmla="*/ 3298 h 3771"/>
                    <a:gd name="T42" fmla="*/ 411 w 3007"/>
                    <a:gd name="T43" fmla="*/ 3186 h 3771"/>
                    <a:gd name="T44" fmla="*/ 603 w 3007"/>
                    <a:gd name="T45" fmla="*/ 3220 h 3771"/>
                    <a:gd name="T46" fmla="*/ 428 w 3007"/>
                    <a:gd name="T47" fmla="*/ 3079 h 3771"/>
                    <a:gd name="T48" fmla="*/ 629 w 3007"/>
                    <a:gd name="T49" fmla="*/ 3062 h 3771"/>
                    <a:gd name="T50" fmla="*/ 95 w 3007"/>
                    <a:gd name="T51" fmla="*/ 2844 h 3771"/>
                    <a:gd name="T52" fmla="*/ 95 w 3007"/>
                    <a:gd name="T53" fmla="*/ 2844 h 37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60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>
                    <a:gd name="T0" fmla="*/ 0 w 673"/>
                    <a:gd name="T1" fmla="*/ 80 h 342"/>
                    <a:gd name="T2" fmla="*/ 255 w 673"/>
                    <a:gd name="T3" fmla="*/ 106 h 342"/>
                    <a:gd name="T4" fmla="*/ 639 w 673"/>
                    <a:gd name="T5" fmla="*/ 342 h 342"/>
                    <a:gd name="T6" fmla="*/ 673 w 673"/>
                    <a:gd name="T7" fmla="*/ 289 h 342"/>
                    <a:gd name="T8" fmla="*/ 447 w 673"/>
                    <a:gd name="T9" fmla="*/ 114 h 342"/>
                    <a:gd name="T10" fmla="*/ 26 w 673"/>
                    <a:gd name="T11" fmla="*/ 0 h 342"/>
                    <a:gd name="T12" fmla="*/ 0 w 673"/>
                    <a:gd name="T13" fmla="*/ 80 h 342"/>
                    <a:gd name="T14" fmla="*/ 0 w 673"/>
                    <a:gd name="T15" fmla="*/ 80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61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>
                    <a:gd name="T0" fmla="*/ 0 w 716"/>
                    <a:gd name="T1" fmla="*/ 78 h 403"/>
                    <a:gd name="T2" fmla="*/ 340 w 716"/>
                    <a:gd name="T3" fmla="*/ 148 h 403"/>
                    <a:gd name="T4" fmla="*/ 638 w 716"/>
                    <a:gd name="T5" fmla="*/ 403 h 403"/>
                    <a:gd name="T6" fmla="*/ 716 w 716"/>
                    <a:gd name="T7" fmla="*/ 296 h 403"/>
                    <a:gd name="T8" fmla="*/ 420 w 716"/>
                    <a:gd name="T9" fmla="*/ 114 h 403"/>
                    <a:gd name="T10" fmla="*/ 70 w 716"/>
                    <a:gd name="T11" fmla="*/ 0 h 403"/>
                    <a:gd name="T12" fmla="*/ 0 w 716"/>
                    <a:gd name="T13" fmla="*/ 78 h 403"/>
                    <a:gd name="T14" fmla="*/ 0 w 716"/>
                    <a:gd name="T15" fmla="*/ 78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62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>
                    <a:gd name="T0" fmla="*/ 0 w 717"/>
                    <a:gd name="T1" fmla="*/ 78 h 411"/>
                    <a:gd name="T2" fmla="*/ 316 w 717"/>
                    <a:gd name="T3" fmla="*/ 139 h 411"/>
                    <a:gd name="T4" fmla="*/ 649 w 717"/>
                    <a:gd name="T5" fmla="*/ 411 h 411"/>
                    <a:gd name="T6" fmla="*/ 717 w 717"/>
                    <a:gd name="T7" fmla="*/ 314 h 411"/>
                    <a:gd name="T8" fmla="*/ 394 w 717"/>
                    <a:gd name="T9" fmla="*/ 87 h 411"/>
                    <a:gd name="T10" fmla="*/ 54 w 717"/>
                    <a:gd name="T11" fmla="*/ 0 h 411"/>
                    <a:gd name="T12" fmla="*/ 0 w 717"/>
                    <a:gd name="T13" fmla="*/ 78 h 411"/>
                    <a:gd name="T14" fmla="*/ 0 w 717"/>
                    <a:gd name="T15" fmla="*/ 78 h 4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63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>
                    <a:gd name="T0" fmla="*/ 0 w 709"/>
                    <a:gd name="T1" fmla="*/ 88 h 386"/>
                    <a:gd name="T2" fmla="*/ 272 w 709"/>
                    <a:gd name="T3" fmla="*/ 131 h 386"/>
                    <a:gd name="T4" fmla="*/ 665 w 709"/>
                    <a:gd name="T5" fmla="*/ 386 h 386"/>
                    <a:gd name="T6" fmla="*/ 709 w 709"/>
                    <a:gd name="T7" fmla="*/ 308 h 386"/>
                    <a:gd name="T8" fmla="*/ 306 w 709"/>
                    <a:gd name="T9" fmla="*/ 53 h 386"/>
                    <a:gd name="T10" fmla="*/ 43 w 709"/>
                    <a:gd name="T11" fmla="*/ 0 h 386"/>
                    <a:gd name="T12" fmla="*/ 0 w 709"/>
                    <a:gd name="T13" fmla="*/ 88 h 386"/>
                    <a:gd name="T14" fmla="*/ 0 w 709"/>
                    <a:gd name="T15" fmla="*/ 88 h 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sp>
          <p:nvSpPr>
            <p:cNvPr id="64564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/>
      <p:bldP spid="64516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5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6451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5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6451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5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6451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5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6451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5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645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50" name="Group 2"/>
          <p:cNvGrpSpPr>
            <a:grpSpLocks/>
          </p:cNvGrpSpPr>
          <p:nvPr/>
        </p:nvGrpSpPr>
        <p:grpSpPr bwMode="auto">
          <a:xfrm>
            <a:off x="1" y="0"/>
            <a:ext cx="9159875" cy="6870700"/>
            <a:chOff x="0" y="0"/>
            <a:chExt cx="5770" cy="4328"/>
          </a:xfrm>
        </p:grpSpPr>
        <p:sp>
          <p:nvSpPr>
            <p:cNvPr id="130051" name="Rectangle 3"/>
            <p:cNvSpPr>
              <a:spLocks noChangeArrowheads="1"/>
            </p:cNvSpPr>
            <p:nvPr/>
          </p:nvSpPr>
          <p:spPr bwMode="hidden">
            <a:xfrm>
              <a:off x="0" y="4186"/>
              <a:ext cx="5089" cy="14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ru-RU"/>
            </a:p>
          </p:txBody>
        </p:sp>
        <p:sp>
          <p:nvSpPr>
            <p:cNvPr id="130052" name="Rectangle 4"/>
            <p:cNvSpPr>
              <a:spLocks noChangeArrowheads="1"/>
            </p:cNvSpPr>
            <p:nvPr/>
          </p:nvSpPr>
          <p:spPr bwMode="hidden">
            <a:xfrm>
              <a:off x="0" y="0"/>
              <a:ext cx="5089" cy="1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ru-RU"/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5010" y="0"/>
              <a:ext cx="758" cy="432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8470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4706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ru-RU"/>
            </a:p>
          </p:txBody>
        </p:sp>
        <p:grpSp>
          <p:nvGrpSpPr>
            <p:cNvPr id="130054" name="Group 6"/>
            <p:cNvGrpSpPr>
              <a:grpSpLocks/>
            </p:cNvGrpSpPr>
            <p:nvPr/>
          </p:nvGrpSpPr>
          <p:grpSpPr bwMode="auto">
            <a:xfrm>
              <a:off x="4944" y="1"/>
              <a:ext cx="816" cy="3974"/>
              <a:chOff x="4944" y="1"/>
              <a:chExt cx="816" cy="3974"/>
            </a:xfrm>
          </p:grpSpPr>
          <p:grpSp>
            <p:nvGrpSpPr>
              <p:cNvPr id="130055" name="Group 7"/>
              <p:cNvGrpSpPr>
                <a:grpSpLocks/>
              </p:cNvGrpSpPr>
              <p:nvPr userDrawn="1"/>
            </p:nvGrpSpPr>
            <p:grpSpPr bwMode="auto">
              <a:xfrm>
                <a:off x="5280" y="1"/>
                <a:ext cx="480" cy="1430"/>
                <a:chOff x="5280" y="1"/>
                <a:chExt cx="480" cy="1430"/>
              </a:xfrm>
            </p:grpSpPr>
            <p:grpSp>
              <p:nvGrpSpPr>
                <p:cNvPr id="130056" name="Group 8"/>
                <p:cNvGrpSpPr>
                  <a:grpSpLocks/>
                </p:cNvGrpSpPr>
                <p:nvPr userDrawn="1"/>
              </p:nvGrpSpPr>
              <p:grpSpPr bwMode="auto">
                <a:xfrm rot="-5400000">
                  <a:off x="5484" y="0"/>
                  <a:ext cx="174" cy="176"/>
                  <a:chOff x="1657" y="323"/>
                  <a:chExt cx="1691" cy="2560"/>
                </a:xfrm>
              </p:grpSpPr>
              <p:grpSp>
                <p:nvGrpSpPr>
                  <p:cNvPr id="130057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657" y="323"/>
                    <a:ext cx="1691" cy="2560"/>
                    <a:chOff x="1657" y="323"/>
                    <a:chExt cx="1691" cy="2560"/>
                  </a:xfrm>
                </p:grpSpPr>
                <p:sp>
                  <p:nvSpPr>
                    <p:cNvPr id="130058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2117" y="323"/>
                      <a:ext cx="1231" cy="2560"/>
                    </a:xfrm>
                    <a:custGeom>
                      <a:avLst/>
                      <a:gdLst>
                        <a:gd name="T0" fmla="*/ 337 w 1231"/>
                        <a:gd name="T1" fmla="*/ 283 h 2560"/>
                        <a:gd name="T2" fmla="*/ 415 w 1231"/>
                        <a:gd name="T3" fmla="*/ 115 h 2560"/>
                        <a:gd name="T4" fmla="*/ 583 w 1231"/>
                        <a:gd name="T5" fmla="*/ 7 h 2560"/>
                        <a:gd name="T6" fmla="*/ 895 w 1231"/>
                        <a:gd name="T7" fmla="*/ 61 h 2560"/>
                        <a:gd name="T8" fmla="*/ 1051 w 1231"/>
                        <a:gd name="T9" fmla="*/ 349 h 2560"/>
                        <a:gd name="T10" fmla="*/ 979 w 1231"/>
                        <a:gd name="T11" fmla="*/ 769 h 2560"/>
                        <a:gd name="T12" fmla="*/ 943 w 1231"/>
                        <a:gd name="T13" fmla="*/ 943 h 2560"/>
                        <a:gd name="T14" fmla="*/ 1105 w 1231"/>
                        <a:gd name="T15" fmla="*/ 1075 h 2560"/>
                        <a:gd name="T16" fmla="*/ 1231 w 1231"/>
                        <a:gd name="T17" fmla="*/ 1525 h 2560"/>
                        <a:gd name="T18" fmla="*/ 1123 w 1231"/>
                        <a:gd name="T19" fmla="*/ 1969 h 2560"/>
                        <a:gd name="T20" fmla="*/ 907 w 1231"/>
                        <a:gd name="T21" fmla="*/ 2077 h 2560"/>
                        <a:gd name="T22" fmla="*/ 721 w 1231"/>
                        <a:gd name="T23" fmla="*/ 2059 h 2560"/>
                        <a:gd name="T24" fmla="*/ 655 w 1231"/>
                        <a:gd name="T25" fmla="*/ 2251 h 2560"/>
                        <a:gd name="T26" fmla="*/ 529 w 1231"/>
                        <a:gd name="T27" fmla="*/ 2527 h 2560"/>
                        <a:gd name="T28" fmla="*/ 211 w 1231"/>
                        <a:gd name="T29" fmla="*/ 2509 h 2560"/>
                        <a:gd name="T30" fmla="*/ 31 w 1231"/>
                        <a:gd name="T31" fmla="*/ 2227 h 2560"/>
                        <a:gd name="T32" fmla="*/ 25 w 1231"/>
                        <a:gd name="T33" fmla="*/ 1969 h 2560"/>
                        <a:gd name="T34" fmla="*/ 145 w 1231"/>
                        <a:gd name="T35" fmla="*/ 1651 h 2560"/>
                        <a:gd name="T36" fmla="*/ 259 w 1231"/>
                        <a:gd name="T37" fmla="*/ 1513 h 2560"/>
                        <a:gd name="T38" fmla="*/ 217 w 1231"/>
                        <a:gd name="T39" fmla="*/ 1729 h 2560"/>
                        <a:gd name="T40" fmla="*/ 73 w 1231"/>
                        <a:gd name="T41" fmla="*/ 2023 h 2560"/>
                        <a:gd name="T42" fmla="*/ 169 w 1231"/>
                        <a:gd name="T43" fmla="*/ 2323 h 2560"/>
                        <a:gd name="T44" fmla="*/ 439 w 1231"/>
                        <a:gd name="T45" fmla="*/ 2431 h 2560"/>
                        <a:gd name="T46" fmla="*/ 595 w 1231"/>
                        <a:gd name="T47" fmla="*/ 2227 h 2560"/>
                        <a:gd name="T48" fmla="*/ 577 w 1231"/>
                        <a:gd name="T49" fmla="*/ 1807 h 2560"/>
                        <a:gd name="T50" fmla="*/ 493 w 1231"/>
                        <a:gd name="T51" fmla="*/ 1531 h 2560"/>
                        <a:gd name="T52" fmla="*/ 535 w 1231"/>
                        <a:gd name="T53" fmla="*/ 1459 h 2560"/>
                        <a:gd name="T54" fmla="*/ 625 w 1231"/>
                        <a:gd name="T55" fmla="*/ 1633 h 2560"/>
                        <a:gd name="T56" fmla="*/ 721 w 1231"/>
                        <a:gd name="T57" fmla="*/ 1933 h 2560"/>
                        <a:gd name="T58" fmla="*/ 967 w 1231"/>
                        <a:gd name="T59" fmla="*/ 1963 h 2560"/>
                        <a:gd name="T60" fmla="*/ 1135 w 1231"/>
                        <a:gd name="T61" fmla="*/ 1687 h 2560"/>
                        <a:gd name="T62" fmla="*/ 1117 w 1231"/>
                        <a:gd name="T63" fmla="*/ 1273 h 2560"/>
                        <a:gd name="T64" fmla="*/ 883 w 1231"/>
                        <a:gd name="T65" fmla="*/ 1057 h 2560"/>
                        <a:gd name="T66" fmla="*/ 679 w 1231"/>
                        <a:gd name="T67" fmla="*/ 1129 h 2560"/>
                        <a:gd name="T68" fmla="*/ 577 w 1231"/>
                        <a:gd name="T69" fmla="*/ 1117 h 2560"/>
                        <a:gd name="T70" fmla="*/ 619 w 1231"/>
                        <a:gd name="T71" fmla="*/ 1033 h 2560"/>
                        <a:gd name="T72" fmla="*/ 811 w 1231"/>
                        <a:gd name="T73" fmla="*/ 937 h 2560"/>
                        <a:gd name="T74" fmla="*/ 949 w 1231"/>
                        <a:gd name="T75" fmla="*/ 613 h 2560"/>
                        <a:gd name="T76" fmla="*/ 883 w 1231"/>
                        <a:gd name="T77" fmla="*/ 175 h 2560"/>
                        <a:gd name="T78" fmla="*/ 619 w 1231"/>
                        <a:gd name="T79" fmla="*/ 103 h 2560"/>
                        <a:gd name="T80" fmla="*/ 391 w 1231"/>
                        <a:gd name="T81" fmla="*/ 355 h 2560"/>
                        <a:gd name="T82" fmla="*/ 403 w 1231"/>
                        <a:gd name="T83" fmla="*/ 763 h 2560"/>
                        <a:gd name="T84" fmla="*/ 343 w 1231"/>
                        <a:gd name="T85" fmla="*/ 949 h 2560"/>
                        <a:gd name="T86" fmla="*/ 289 w 1231"/>
                        <a:gd name="T87" fmla="*/ 685 h 2560"/>
                        <a:gd name="T88" fmla="*/ 307 w 1231"/>
                        <a:gd name="T89" fmla="*/ 367 h 25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</a:cxnLst>
                      <a:rect l="0" t="0" r="r" b="b"/>
                      <a:pathLst>
                        <a:path w="1231" h="2560">
                          <a:moveTo>
                            <a:pt x="307" y="367"/>
                          </a:moveTo>
                          <a:cubicBezTo>
                            <a:pt x="317" y="336"/>
                            <a:pt x="326" y="303"/>
                            <a:pt x="337" y="283"/>
                          </a:cubicBezTo>
                          <a:cubicBezTo>
                            <a:pt x="348" y="263"/>
                            <a:pt x="360" y="275"/>
                            <a:pt x="373" y="247"/>
                          </a:cubicBezTo>
                          <a:cubicBezTo>
                            <a:pt x="386" y="219"/>
                            <a:pt x="400" y="147"/>
                            <a:pt x="415" y="115"/>
                          </a:cubicBezTo>
                          <a:cubicBezTo>
                            <a:pt x="430" y="83"/>
                            <a:pt x="435" y="73"/>
                            <a:pt x="463" y="55"/>
                          </a:cubicBezTo>
                          <a:cubicBezTo>
                            <a:pt x="491" y="37"/>
                            <a:pt x="536" y="14"/>
                            <a:pt x="583" y="7"/>
                          </a:cubicBezTo>
                          <a:cubicBezTo>
                            <a:pt x="630" y="0"/>
                            <a:pt x="693" y="4"/>
                            <a:pt x="745" y="13"/>
                          </a:cubicBezTo>
                          <a:cubicBezTo>
                            <a:pt x="797" y="22"/>
                            <a:pt x="852" y="34"/>
                            <a:pt x="895" y="61"/>
                          </a:cubicBezTo>
                          <a:cubicBezTo>
                            <a:pt x="938" y="88"/>
                            <a:pt x="977" y="127"/>
                            <a:pt x="1003" y="175"/>
                          </a:cubicBezTo>
                          <a:cubicBezTo>
                            <a:pt x="1029" y="223"/>
                            <a:pt x="1044" y="287"/>
                            <a:pt x="1051" y="349"/>
                          </a:cubicBezTo>
                          <a:cubicBezTo>
                            <a:pt x="1058" y="411"/>
                            <a:pt x="1057" y="477"/>
                            <a:pt x="1045" y="547"/>
                          </a:cubicBezTo>
                          <a:cubicBezTo>
                            <a:pt x="1033" y="617"/>
                            <a:pt x="995" y="712"/>
                            <a:pt x="979" y="769"/>
                          </a:cubicBezTo>
                          <a:cubicBezTo>
                            <a:pt x="963" y="826"/>
                            <a:pt x="955" y="860"/>
                            <a:pt x="949" y="889"/>
                          </a:cubicBezTo>
                          <a:cubicBezTo>
                            <a:pt x="943" y="918"/>
                            <a:pt x="936" y="925"/>
                            <a:pt x="943" y="943"/>
                          </a:cubicBezTo>
                          <a:cubicBezTo>
                            <a:pt x="950" y="961"/>
                            <a:pt x="964" y="975"/>
                            <a:pt x="991" y="997"/>
                          </a:cubicBezTo>
                          <a:cubicBezTo>
                            <a:pt x="1018" y="1019"/>
                            <a:pt x="1069" y="1033"/>
                            <a:pt x="1105" y="1075"/>
                          </a:cubicBezTo>
                          <a:cubicBezTo>
                            <a:pt x="1141" y="1117"/>
                            <a:pt x="1186" y="1174"/>
                            <a:pt x="1207" y="1249"/>
                          </a:cubicBezTo>
                          <a:cubicBezTo>
                            <a:pt x="1228" y="1324"/>
                            <a:pt x="1231" y="1441"/>
                            <a:pt x="1231" y="1525"/>
                          </a:cubicBezTo>
                          <a:cubicBezTo>
                            <a:pt x="1231" y="1609"/>
                            <a:pt x="1225" y="1679"/>
                            <a:pt x="1207" y="1753"/>
                          </a:cubicBezTo>
                          <a:cubicBezTo>
                            <a:pt x="1189" y="1827"/>
                            <a:pt x="1153" y="1917"/>
                            <a:pt x="1123" y="1969"/>
                          </a:cubicBezTo>
                          <a:cubicBezTo>
                            <a:pt x="1093" y="2021"/>
                            <a:pt x="1063" y="2047"/>
                            <a:pt x="1027" y="2065"/>
                          </a:cubicBezTo>
                          <a:cubicBezTo>
                            <a:pt x="991" y="2083"/>
                            <a:pt x="951" y="2079"/>
                            <a:pt x="907" y="2077"/>
                          </a:cubicBezTo>
                          <a:cubicBezTo>
                            <a:pt x="863" y="2075"/>
                            <a:pt x="794" y="2056"/>
                            <a:pt x="763" y="2053"/>
                          </a:cubicBezTo>
                          <a:cubicBezTo>
                            <a:pt x="732" y="2050"/>
                            <a:pt x="733" y="2050"/>
                            <a:pt x="721" y="2059"/>
                          </a:cubicBezTo>
                          <a:cubicBezTo>
                            <a:pt x="709" y="2068"/>
                            <a:pt x="702" y="2075"/>
                            <a:pt x="691" y="2107"/>
                          </a:cubicBezTo>
                          <a:cubicBezTo>
                            <a:pt x="680" y="2139"/>
                            <a:pt x="665" y="2205"/>
                            <a:pt x="655" y="2251"/>
                          </a:cubicBezTo>
                          <a:cubicBezTo>
                            <a:pt x="645" y="2297"/>
                            <a:pt x="652" y="2337"/>
                            <a:pt x="631" y="2383"/>
                          </a:cubicBezTo>
                          <a:cubicBezTo>
                            <a:pt x="610" y="2429"/>
                            <a:pt x="574" y="2498"/>
                            <a:pt x="529" y="2527"/>
                          </a:cubicBezTo>
                          <a:cubicBezTo>
                            <a:pt x="484" y="2556"/>
                            <a:pt x="414" y="2560"/>
                            <a:pt x="361" y="2557"/>
                          </a:cubicBezTo>
                          <a:cubicBezTo>
                            <a:pt x="308" y="2554"/>
                            <a:pt x="256" y="2537"/>
                            <a:pt x="211" y="2509"/>
                          </a:cubicBezTo>
                          <a:cubicBezTo>
                            <a:pt x="166" y="2481"/>
                            <a:pt x="121" y="2436"/>
                            <a:pt x="91" y="2389"/>
                          </a:cubicBezTo>
                          <a:cubicBezTo>
                            <a:pt x="61" y="2342"/>
                            <a:pt x="46" y="2275"/>
                            <a:pt x="31" y="2227"/>
                          </a:cubicBezTo>
                          <a:cubicBezTo>
                            <a:pt x="16" y="2179"/>
                            <a:pt x="2" y="2144"/>
                            <a:pt x="1" y="2101"/>
                          </a:cubicBezTo>
                          <a:cubicBezTo>
                            <a:pt x="0" y="2058"/>
                            <a:pt x="13" y="2018"/>
                            <a:pt x="25" y="1969"/>
                          </a:cubicBezTo>
                          <a:cubicBezTo>
                            <a:pt x="37" y="1920"/>
                            <a:pt x="53" y="1860"/>
                            <a:pt x="73" y="1807"/>
                          </a:cubicBezTo>
                          <a:cubicBezTo>
                            <a:pt x="93" y="1754"/>
                            <a:pt x="122" y="1698"/>
                            <a:pt x="145" y="1651"/>
                          </a:cubicBezTo>
                          <a:cubicBezTo>
                            <a:pt x="168" y="1604"/>
                            <a:pt x="192" y="1548"/>
                            <a:pt x="211" y="1525"/>
                          </a:cubicBezTo>
                          <a:cubicBezTo>
                            <a:pt x="230" y="1502"/>
                            <a:pt x="249" y="1502"/>
                            <a:pt x="259" y="1513"/>
                          </a:cubicBezTo>
                          <a:cubicBezTo>
                            <a:pt x="269" y="1524"/>
                            <a:pt x="278" y="1555"/>
                            <a:pt x="271" y="1591"/>
                          </a:cubicBezTo>
                          <a:cubicBezTo>
                            <a:pt x="264" y="1627"/>
                            <a:pt x="242" y="1682"/>
                            <a:pt x="217" y="1729"/>
                          </a:cubicBezTo>
                          <a:cubicBezTo>
                            <a:pt x="192" y="1776"/>
                            <a:pt x="145" y="1824"/>
                            <a:pt x="121" y="1873"/>
                          </a:cubicBezTo>
                          <a:cubicBezTo>
                            <a:pt x="97" y="1922"/>
                            <a:pt x="76" y="1970"/>
                            <a:pt x="73" y="2023"/>
                          </a:cubicBezTo>
                          <a:cubicBezTo>
                            <a:pt x="70" y="2076"/>
                            <a:pt x="87" y="2141"/>
                            <a:pt x="103" y="2191"/>
                          </a:cubicBezTo>
                          <a:cubicBezTo>
                            <a:pt x="119" y="2241"/>
                            <a:pt x="140" y="2285"/>
                            <a:pt x="169" y="2323"/>
                          </a:cubicBezTo>
                          <a:cubicBezTo>
                            <a:pt x="198" y="2361"/>
                            <a:pt x="232" y="2401"/>
                            <a:pt x="277" y="2419"/>
                          </a:cubicBezTo>
                          <a:cubicBezTo>
                            <a:pt x="322" y="2437"/>
                            <a:pt x="395" y="2440"/>
                            <a:pt x="439" y="2431"/>
                          </a:cubicBezTo>
                          <a:cubicBezTo>
                            <a:pt x="483" y="2422"/>
                            <a:pt x="515" y="2399"/>
                            <a:pt x="541" y="2365"/>
                          </a:cubicBezTo>
                          <a:cubicBezTo>
                            <a:pt x="567" y="2331"/>
                            <a:pt x="583" y="2280"/>
                            <a:pt x="595" y="2227"/>
                          </a:cubicBezTo>
                          <a:cubicBezTo>
                            <a:pt x="607" y="2174"/>
                            <a:pt x="616" y="2117"/>
                            <a:pt x="613" y="2047"/>
                          </a:cubicBezTo>
                          <a:cubicBezTo>
                            <a:pt x="610" y="1977"/>
                            <a:pt x="589" y="1871"/>
                            <a:pt x="577" y="1807"/>
                          </a:cubicBezTo>
                          <a:cubicBezTo>
                            <a:pt x="565" y="1743"/>
                            <a:pt x="555" y="1709"/>
                            <a:pt x="541" y="1663"/>
                          </a:cubicBezTo>
                          <a:cubicBezTo>
                            <a:pt x="527" y="1617"/>
                            <a:pt x="502" y="1561"/>
                            <a:pt x="493" y="1531"/>
                          </a:cubicBezTo>
                          <a:cubicBezTo>
                            <a:pt x="484" y="1501"/>
                            <a:pt x="480" y="1495"/>
                            <a:pt x="487" y="1483"/>
                          </a:cubicBezTo>
                          <a:cubicBezTo>
                            <a:pt x="494" y="1471"/>
                            <a:pt x="519" y="1455"/>
                            <a:pt x="535" y="1459"/>
                          </a:cubicBezTo>
                          <a:cubicBezTo>
                            <a:pt x="551" y="1463"/>
                            <a:pt x="568" y="1478"/>
                            <a:pt x="583" y="1507"/>
                          </a:cubicBezTo>
                          <a:cubicBezTo>
                            <a:pt x="598" y="1536"/>
                            <a:pt x="610" y="1583"/>
                            <a:pt x="625" y="1633"/>
                          </a:cubicBezTo>
                          <a:cubicBezTo>
                            <a:pt x="640" y="1683"/>
                            <a:pt x="657" y="1757"/>
                            <a:pt x="673" y="1807"/>
                          </a:cubicBezTo>
                          <a:cubicBezTo>
                            <a:pt x="689" y="1857"/>
                            <a:pt x="697" y="1905"/>
                            <a:pt x="721" y="1933"/>
                          </a:cubicBezTo>
                          <a:cubicBezTo>
                            <a:pt x="745" y="1961"/>
                            <a:pt x="776" y="1970"/>
                            <a:pt x="817" y="1975"/>
                          </a:cubicBezTo>
                          <a:cubicBezTo>
                            <a:pt x="858" y="1980"/>
                            <a:pt x="926" y="1980"/>
                            <a:pt x="967" y="1963"/>
                          </a:cubicBezTo>
                          <a:cubicBezTo>
                            <a:pt x="1008" y="1946"/>
                            <a:pt x="1035" y="1919"/>
                            <a:pt x="1063" y="1873"/>
                          </a:cubicBezTo>
                          <a:cubicBezTo>
                            <a:pt x="1091" y="1827"/>
                            <a:pt x="1122" y="1761"/>
                            <a:pt x="1135" y="1687"/>
                          </a:cubicBezTo>
                          <a:cubicBezTo>
                            <a:pt x="1148" y="1613"/>
                            <a:pt x="1144" y="1498"/>
                            <a:pt x="1141" y="1429"/>
                          </a:cubicBezTo>
                          <a:cubicBezTo>
                            <a:pt x="1138" y="1360"/>
                            <a:pt x="1140" y="1325"/>
                            <a:pt x="1117" y="1273"/>
                          </a:cubicBezTo>
                          <a:cubicBezTo>
                            <a:pt x="1094" y="1221"/>
                            <a:pt x="1042" y="1153"/>
                            <a:pt x="1003" y="1117"/>
                          </a:cubicBezTo>
                          <a:cubicBezTo>
                            <a:pt x="964" y="1081"/>
                            <a:pt x="919" y="1064"/>
                            <a:pt x="883" y="1057"/>
                          </a:cubicBezTo>
                          <a:cubicBezTo>
                            <a:pt x="847" y="1050"/>
                            <a:pt x="821" y="1063"/>
                            <a:pt x="787" y="1075"/>
                          </a:cubicBezTo>
                          <a:cubicBezTo>
                            <a:pt x="753" y="1087"/>
                            <a:pt x="706" y="1117"/>
                            <a:pt x="679" y="1129"/>
                          </a:cubicBezTo>
                          <a:cubicBezTo>
                            <a:pt x="652" y="1141"/>
                            <a:pt x="642" y="1149"/>
                            <a:pt x="625" y="1147"/>
                          </a:cubicBezTo>
                          <a:cubicBezTo>
                            <a:pt x="608" y="1145"/>
                            <a:pt x="584" y="1130"/>
                            <a:pt x="577" y="1117"/>
                          </a:cubicBezTo>
                          <a:cubicBezTo>
                            <a:pt x="570" y="1104"/>
                            <a:pt x="576" y="1083"/>
                            <a:pt x="583" y="1069"/>
                          </a:cubicBezTo>
                          <a:cubicBezTo>
                            <a:pt x="590" y="1055"/>
                            <a:pt x="599" y="1043"/>
                            <a:pt x="619" y="1033"/>
                          </a:cubicBezTo>
                          <a:cubicBezTo>
                            <a:pt x="639" y="1023"/>
                            <a:pt x="671" y="1025"/>
                            <a:pt x="703" y="1009"/>
                          </a:cubicBezTo>
                          <a:cubicBezTo>
                            <a:pt x="735" y="993"/>
                            <a:pt x="780" y="965"/>
                            <a:pt x="811" y="937"/>
                          </a:cubicBezTo>
                          <a:cubicBezTo>
                            <a:pt x="842" y="909"/>
                            <a:pt x="866" y="895"/>
                            <a:pt x="889" y="841"/>
                          </a:cubicBezTo>
                          <a:cubicBezTo>
                            <a:pt x="912" y="787"/>
                            <a:pt x="939" y="696"/>
                            <a:pt x="949" y="613"/>
                          </a:cubicBezTo>
                          <a:cubicBezTo>
                            <a:pt x="959" y="530"/>
                            <a:pt x="960" y="416"/>
                            <a:pt x="949" y="343"/>
                          </a:cubicBezTo>
                          <a:cubicBezTo>
                            <a:pt x="938" y="270"/>
                            <a:pt x="914" y="215"/>
                            <a:pt x="883" y="175"/>
                          </a:cubicBezTo>
                          <a:cubicBezTo>
                            <a:pt x="852" y="135"/>
                            <a:pt x="807" y="115"/>
                            <a:pt x="763" y="103"/>
                          </a:cubicBezTo>
                          <a:cubicBezTo>
                            <a:pt x="719" y="91"/>
                            <a:pt x="665" y="90"/>
                            <a:pt x="619" y="103"/>
                          </a:cubicBezTo>
                          <a:cubicBezTo>
                            <a:pt x="573" y="116"/>
                            <a:pt x="525" y="139"/>
                            <a:pt x="487" y="181"/>
                          </a:cubicBezTo>
                          <a:cubicBezTo>
                            <a:pt x="449" y="223"/>
                            <a:pt x="412" y="301"/>
                            <a:pt x="391" y="355"/>
                          </a:cubicBezTo>
                          <a:cubicBezTo>
                            <a:pt x="370" y="409"/>
                            <a:pt x="359" y="437"/>
                            <a:pt x="361" y="505"/>
                          </a:cubicBezTo>
                          <a:cubicBezTo>
                            <a:pt x="363" y="573"/>
                            <a:pt x="399" y="691"/>
                            <a:pt x="403" y="763"/>
                          </a:cubicBezTo>
                          <a:cubicBezTo>
                            <a:pt x="407" y="835"/>
                            <a:pt x="395" y="906"/>
                            <a:pt x="385" y="937"/>
                          </a:cubicBezTo>
                          <a:cubicBezTo>
                            <a:pt x="375" y="968"/>
                            <a:pt x="356" y="957"/>
                            <a:pt x="343" y="949"/>
                          </a:cubicBezTo>
                          <a:cubicBezTo>
                            <a:pt x="330" y="941"/>
                            <a:pt x="316" y="933"/>
                            <a:pt x="307" y="889"/>
                          </a:cubicBezTo>
                          <a:cubicBezTo>
                            <a:pt x="298" y="845"/>
                            <a:pt x="294" y="755"/>
                            <a:pt x="289" y="685"/>
                          </a:cubicBezTo>
                          <a:cubicBezTo>
                            <a:pt x="284" y="615"/>
                            <a:pt x="273" y="523"/>
                            <a:pt x="277" y="469"/>
                          </a:cubicBezTo>
                          <a:cubicBezTo>
                            <a:pt x="281" y="415"/>
                            <a:pt x="297" y="398"/>
                            <a:pt x="307" y="367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30059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1657" y="376"/>
                      <a:ext cx="865" cy="2071"/>
                    </a:xfrm>
                    <a:custGeom>
                      <a:avLst/>
                      <a:gdLst>
                        <a:gd name="T0" fmla="*/ 785 w 865"/>
                        <a:gd name="T1" fmla="*/ 530 h 2071"/>
                        <a:gd name="T2" fmla="*/ 797 w 865"/>
                        <a:gd name="T3" fmla="*/ 350 h 2071"/>
                        <a:gd name="T4" fmla="*/ 863 w 865"/>
                        <a:gd name="T5" fmla="*/ 206 h 2071"/>
                        <a:gd name="T6" fmla="*/ 809 w 865"/>
                        <a:gd name="T7" fmla="*/ 218 h 2071"/>
                        <a:gd name="T8" fmla="*/ 749 w 865"/>
                        <a:gd name="T9" fmla="*/ 218 h 2071"/>
                        <a:gd name="T10" fmla="*/ 683 w 865"/>
                        <a:gd name="T11" fmla="*/ 116 h 2071"/>
                        <a:gd name="T12" fmla="*/ 611 w 865"/>
                        <a:gd name="T13" fmla="*/ 32 h 2071"/>
                        <a:gd name="T14" fmla="*/ 509 w 865"/>
                        <a:gd name="T15" fmla="*/ 2 h 2071"/>
                        <a:gd name="T16" fmla="*/ 407 w 865"/>
                        <a:gd name="T17" fmla="*/ 20 h 2071"/>
                        <a:gd name="T18" fmla="*/ 281 w 865"/>
                        <a:gd name="T19" fmla="*/ 74 h 2071"/>
                        <a:gd name="T20" fmla="*/ 173 w 865"/>
                        <a:gd name="T21" fmla="*/ 206 h 2071"/>
                        <a:gd name="T22" fmla="*/ 119 w 865"/>
                        <a:gd name="T23" fmla="*/ 404 h 2071"/>
                        <a:gd name="T24" fmla="*/ 131 w 865"/>
                        <a:gd name="T25" fmla="*/ 590 h 2071"/>
                        <a:gd name="T26" fmla="*/ 173 w 865"/>
                        <a:gd name="T27" fmla="*/ 782 h 2071"/>
                        <a:gd name="T28" fmla="*/ 197 w 865"/>
                        <a:gd name="T29" fmla="*/ 884 h 2071"/>
                        <a:gd name="T30" fmla="*/ 167 w 865"/>
                        <a:gd name="T31" fmla="*/ 986 h 2071"/>
                        <a:gd name="T32" fmla="*/ 65 w 865"/>
                        <a:gd name="T33" fmla="*/ 1124 h 2071"/>
                        <a:gd name="T34" fmla="*/ 17 w 865"/>
                        <a:gd name="T35" fmla="*/ 1298 h 2071"/>
                        <a:gd name="T36" fmla="*/ 5 w 865"/>
                        <a:gd name="T37" fmla="*/ 1550 h 2071"/>
                        <a:gd name="T38" fmla="*/ 47 w 865"/>
                        <a:gd name="T39" fmla="*/ 1748 h 2071"/>
                        <a:gd name="T40" fmla="*/ 131 w 865"/>
                        <a:gd name="T41" fmla="*/ 1898 h 2071"/>
                        <a:gd name="T42" fmla="*/ 299 w 865"/>
                        <a:gd name="T43" fmla="*/ 1988 h 2071"/>
                        <a:gd name="T44" fmla="*/ 425 w 865"/>
                        <a:gd name="T45" fmla="*/ 1982 h 2071"/>
                        <a:gd name="T46" fmla="*/ 467 w 865"/>
                        <a:gd name="T47" fmla="*/ 1994 h 2071"/>
                        <a:gd name="T48" fmla="*/ 497 w 865"/>
                        <a:gd name="T49" fmla="*/ 2066 h 2071"/>
                        <a:gd name="T50" fmla="*/ 497 w 865"/>
                        <a:gd name="T51" fmla="*/ 1964 h 2071"/>
                        <a:gd name="T52" fmla="*/ 557 w 865"/>
                        <a:gd name="T53" fmla="*/ 1778 h 2071"/>
                        <a:gd name="T54" fmla="*/ 617 w 865"/>
                        <a:gd name="T55" fmla="*/ 1658 h 2071"/>
                        <a:gd name="T56" fmla="*/ 581 w 865"/>
                        <a:gd name="T57" fmla="*/ 1700 h 2071"/>
                        <a:gd name="T58" fmla="*/ 515 w 865"/>
                        <a:gd name="T59" fmla="*/ 1820 h 2071"/>
                        <a:gd name="T60" fmla="*/ 407 w 865"/>
                        <a:gd name="T61" fmla="*/ 1904 h 2071"/>
                        <a:gd name="T62" fmla="*/ 269 w 865"/>
                        <a:gd name="T63" fmla="*/ 1898 h 2071"/>
                        <a:gd name="T64" fmla="*/ 179 w 865"/>
                        <a:gd name="T65" fmla="*/ 1814 h 2071"/>
                        <a:gd name="T66" fmla="*/ 113 w 865"/>
                        <a:gd name="T67" fmla="*/ 1640 h 2071"/>
                        <a:gd name="T68" fmla="*/ 107 w 865"/>
                        <a:gd name="T69" fmla="*/ 1394 h 2071"/>
                        <a:gd name="T70" fmla="*/ 137 w 865"/>
                        <a:gd name="T71" fmla="*/ 1190 h 2071"/>
                        <a:gd name="T72" fmla="*/ 203 w 865"/>
                        <a:gd name="T73" fmla="*/ 1070 h 2071"/>
                        <a:gd name="T74" fmla="*/ 323 w 865"/>
                        <a:gd name="T75" fmla="*/ 1022 h 2071"/>
                        <a:gd name="T76" fmla="*/ 509 w 865"/>
                        <a:gd name="T77" fmla="*/ 1076 h 2071"/>
                        <a:gd name="T78" fmla="*/ 611 w 865"/>
                        <a:gd name="T79" fmla="*/ 1124 h 2071"/>
                        <a:gd name="T80" fmla="*/ 665 w 865"/>
                        <a:gd name="T81" fmla="*/ 1100 h 2071"/>
                        <a:gd name="T82" fmla="*/ 659 w 865"/>
                        <a:gd name="T83" fmla="*/ 1046 h 2071"/>
                        <a:gd name="T84" fmla="*/ 611 w 865"/>
                        <a:gd name="T85" fmla="*/ 1004 h 2071"/>
                        <a:gd name="T86" fmla="*/ 497 w 865"/>
                        <a:gd name="T87" fmla="*/ 980 h 2071"/>
                        <a:gd name="T88" fmla="*/ 323 w 865"/>
                        <a:gd name="T89" fmla="*/ 896 h 2071"/>
                        <a:gd name="T90" fmla="*/ 233 w 865"/>
                        <a:gd name="T91" fmla="*/ 680 h 2071"/>
                        <a:gd name="T92" fmla="*/ 209 w 865"/>
                        <a:gd name="T93" fmla="*/ 416 h 2071"/>
                        <a:gd name="T94" fmla="*/ 317 w 865"/>
                        <a:gd name="T95" fmla="*/ 170 h 2071"/>
                        <a:gd name="T96" fmla="*/ 485 w 865"/>
                        <a:gd name="T97" fmla="*/ 110 h 2071"/>
                        <a:gd name="T98" fmla="*/ 617 w 865"/>
                        <a:gd name="T99" fmla="*/ 164 h 2071"/>
                        <a:gd name="T100" fmla="*/ 707 w 865"/>
                        <a:gd name="T101" fmla="*/ 290 h 2071"/>
                        <a:gd name="T102" fmla="*/ 737 w 865"/>
                        <a:gd name="T103" fmla="*/ 428 h 2071"/>
                        <a:gd name="T104" fmla="*/ 773 w 865"/>
                        <a:gd name="T105" fmla="*/ 602 h 2071"/>
                        <a:gd name="T106" fmla="*/ 809 w 865"/>
                        <a:gd name="T107" fmla="*/ 584 h 2071"/>
                        <a:gd name="T108" fmla="*/ 785 w 865"/>
                        <a:gd name="T109" fmla="*/ 530 h 20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</a:cxnLst>
                      <a:rect l="0" t="0" r="r" b="b"/>
                      <a:pathLst>
                        <a:path w="865" h="2071">
                          <a:moveTo>
                            <a:pt x="785" y="530"/>
                          </a:moveTo>
                          <a:cubicBezTo>
                            <a:pt x="783" y="491"/>
                            <a:pt x="784" y="404"/>
                            <a:pt x="797" y="350"/>
                          </a:cubicBezTo>
                          <a:cubicBezTo>
                            <a:pt x="810" y="296"/>
                            <a:pt x="861" y="228"/>
                            <a:pt x="863" y="206"/>
                          </a:cubicBezTo>
                          <a:cubicBezTo>
                            <a:pt x="865" y="184"/>
                            <a:pt x="828" y="216"/>
                            <a:pt x="809" y="218"/>
                          </a:cubicBezTo>
                          <a:cubicBezTo>
                            <a:pt x="790" y="220"/>
                            <a:pt x="770" y="235"/>
                            <a:pt x="749" y="218"/>
                          </a:cubicBezTo>
                          <a:cubicBezTo>
                            <a:pt x="728" y="201"/>
                            <a:pt x="706" y="147"/>
                            <a:pt x="683" y="116"/>
                          </a:cubicBezTo>
                          <a:cubicBezTo>
                            <a:pt x="660" y="85"/>
                            <a:pt x="640" y="51"/>
                            <a:pt x="611" y="32"/>
                          </a:cubicBezTo>
                          <a:cubicBezTo>
                            <a:pt x="582" y="13"/>
                            <a:pt x="543" y="4"/>
                            <a:pt x="509" y="2"/>
                          </a:cubicBezTo>
                          <a:cubicBezTo>
                            <a:pt x="475" y="0"/>
                            <a:pt x="445" y="8"/>
                            <a:pt x="407" y="20"/>
                          </a:cubicBezTo>
                          <a:cubicBezTo>
                            <a:pt x="369" y="32"/>
                            <a:pt x="320" y="43"/>
                            <a:pt x="281" y="74"/>
                          </a:cubicBezTo>
                          <a:cubicBezTo>
                            <a:pt x="242" y="105"/>
                            <a:pt x="200" y="151"/>
                            <a:pt x="173" y="206"/>
                          </a:cubicBezTo>
                          <a:cubicBezTo>
                            <a:pt x="146" y="261"/>
                            <a:pt x="126" y="340"/>
                            <a:pt x="119" y="404"/>
                          </a:cubicBezTo>
                          <a:cubicBezTo>
                            <a:pt x="112" y="468"/>
                            <a:pt x="122" y="527"/>
                            <a:pt x="131" y="590"/>
                          </a:cubicBezTo>
                          <a:cubicBezTo>
                            <a:pt x="140" y="653"/>
                            <a:pt x="162" y="733"/>
                            <a:pt x="173" y="782"/>
                          </a:cubicBezTo>
                          <a:cubicBezTo>
                            <a:pt x="184" y="831"/>
                            <a:pt x="198" y="850"/>
                            <a:pt x="197" y="884"/>
                          </a:cubicBezTo>
                          <a:cubicBezTo>
                            <a:pt x="196" y="918"/>
                            <a:pt x="189" y="946"/>
                            <a:pt x="167" y="986"/>
                          </a:cubicBezTo>
                          <a:cubicBezTo>
                            <a:pt x="145" y="1026"/>
                            <a:pt x="90" y="1072"/>
                            <a:pt x="65" y="1124"/>
                          </a:cubicBezTo>
                          <a:cubicBezTo>
                            <a:pt x="40" y="1176"/>
                            <a:pt x="27" y="1227"/>
                            <a:pt x="17" y="1298"/>
                          </a:cubicBezTo>
                          <a:cubicBezTo>
                            <a:pt x="7" y="1369"/>
                            <a:pt x="0" y="1475"/>
                            <a:pt x="5" y="1550"/>
                          </a:cubicBezTo>
                          <a:cubicBezTo>
                            <a:pt x="10" y="1625"/>
                            <a:pt x="26" y="1690"/>
                            <a:pt x="47" y="1748"/>
                          </a:cubicBezTo>
                          <a:cubicBezTo>
                            <a:pt x="68" y="1806"/>
                            <a:pt x="89" y="1858"/>
                            <a:pt x="131" y="1898"/>
                          </a:cubicBezTo>
                          <a:cubicBezTo>
                            <a:pt x="173" y="1938"/>
                            <a:pt x="250" y="1974"/>
                            <a:pt x="299" y="1988"/>
                          </a:cubicBezTo>
                          <a:cubicBezTo>
                            <a:pt x="348" y="2002"/>
                            <a:pt x="397" y="1981"/>
                            <a:pt x="425" y="1982"/>
                          </a:cubicBezTo>
                          <a:cubicBezTo>
                            <a:pt x="453" y="1983"/>
                            <a:pt x="455" y="1980"/>
                            <a:pt x="467" y="1994"/>
                          </a:cubicBezTo>
                          <a:cubicBezTo>
                            <a:pt x="479" y="2008"/>
                            <a:pt x="492" y="2071"/>
                            <a:pt x="497" y="2066"/>
                          </a:cubicBezTo>
                          <a:cubicBezTo>
                            <a:pt x="502" y="2061"/>
                            <a:pt x="487" y="2012"/>
                            <a:pt x="497" y="1964"/>
                          </a:cubicBezTo>
                          <a:cubicBezTo>
                            <a:pt x="507" y="1916"/>
                            <a:pt x="537" y="1829"/>
                            <a:pt x="557" y="1778"/>
                          </a:cubicBezTo>
                          <a:cubicBezTo>
                            <a:pt x="577" y="1727"/>
                            <a:pt x="613" y="1671"/>
                            <a:pt x="617" y="1658"/>
                          </a:cubicBezTo>
                          <a:cubicBezTo>
                            <a:pt x="621" y="1645"/>
                            <a:pt x="598" y="1673"/>
                            <a:pt x="581" y="1700"/>
                          </a:cubicBezTo>
                          <a:cubicBezTo>
                            <a:pt x="564" y="1727"/>
                            <a:pt x="544" y="1786"/>
                            <a:pt x="515" y="1820"/>
                          </a:cubicBezTo>
                          <a:cubicBezTo>
                            <a:pt x="486" y="1854"/>
                            <a:pt x="448" y="1891"/>
                            <a:pt x="407" y="1904"/>
                          </a:cubicBezTo>
                          <a:cubicBezTo>
                            <a:pt x="366" y="1917"/>
                            <a:pt x="307" y="1913"/>
                            <a:pt x="269" y="1898"/>
                          </a:cubicBezTo>
                          <a:cubicBezTo>
                            <a:pt x="231" y="1883"/>
                            <a:pt x="205" y="1857"/>
                            <a:pt x="179" y="1814"/>
                          </a:cubicBezTo>
                          <a:cubicBezTo>
                            <a:pt x="153" y="1771"/>
                            <a:pt x="125" y="1710"/>
                            <a:pt x="113" y="1640"/>
                          </a:cubicBezTo>
                          <a:cubicBezTo>
                            <a:pt x="101" y="1570"/>
                            <a:pt x="103" y="1469"/>
                            <a:pt x="107" y="1394"/>
                          </a:cubicBezTo>
                          <a:cubicBezTo>
                            <a:pt x="111" y="1319"/>
                            <a:pt x="121" y="1244"/>
                            <a:pt x="137" y="1190"/>
                          </a:cubicBezTo>
                          <a:cubicBezTo>
                            <a:pt x="153" y="1136"/>
                            <a:pt x="172" y="1098"/>
                            <a:pt x="203" y="1070"/>
                          </a:cubicBezTo>
                          <a:cubicBezTo>
                            <a:pt x="234" y="1042"/>
                            <a:pt x="272" y="1021"/>
                            <a:pt x="323" y="1022"/>
                          </a:cubicBezTo>
                          <a:cubicBezTo>
                            <a:pt x="374" y="1023"/>
                            <a:pt x="461" y="1059"/>
                            <a:pt x="509" y="1076"/>
                          </a:cubicBezTo>
                          <a:cubicBezTo>
                            <a:pt x="557" y="1093"/>
                            <a:pt x="585" y="1120"/>
                            <a:pt x="611" y="1124"/>
                          </a:cubicBezTo>
                          <a:cubicBezTo>
                            <a:pt x="637" y="1128"/>
                            <a:pt x="657" y="1113"/>
                            <a:pt x="665" y="1100"/>
                          </a:cubicBezTo>
                          <a:cubicBezTo>
                            <a:pt x="673" y="1087"/>
                            <a:pt x="668" y="1062"/>
                            <a:pt x="659" y="1046"/>
                          </a:cubicBezTo>
                          <a:cubicBezTo>
                            <a:pt x="650" y="1030"/>
                            <a:pt x="638" y="1015"/>
                            <a:pt x="611" y="1004"/>
                          </a:cubicBezTo>
                          <a:cubicBezTo>
                            <a:pt x="584" y="993"/>
                            <a:pt x="545" y="998"/>
                            <a:pt x="497" y="980"/>
                          </a:cubicBezTo>
                          <a:cubicBezTo>
                            <a:pt x="449" y="962"/>
                            <a:pt x="367" y="946"/>
                            <a:pt x="323" y="896"/>
                          </a:cubicBezTo>
                          <a:cubicBezTo>
                            <a:pt x="279" y="846"/>
                            <a:pt x="252" y="760"/>
                            <a:pt x="233" y="680"/>
                          </a:cubicBezTo>
                          <a:cubicBezTo>
                            <a:pt x="214" y="600"/>
                            <a:pt x="195" y="501"/>
                            <a:pt x="209" y="416"/>
                          </a:cubicBezTo>
                          <a:cubicBezTo>
                            <a:pt x="223" y="331"/>
                            <a:pt x="271" y="221"/>
                            <a:pt x="317" y="170"/>
                          </a:cubicBezTo>
                          <a:cubicBezTo>
                            <a:pt x="363" y="119"/>
                            <a:pt x="435" y="111"/>
                            <a:pt x="485" y="110"/>
                          </a:cubicBezTo>
                          <a:cubicBezTo>
                            <a:pt x="535" y="109"/>
                            <a:pt x="580" y="134"/>
                            <a:pt x="617" y="164"/>
                          </a:cubicBezTo>
                          <a:cubicBezTo>
                            <a:pt x="654" y="194"/>
                            <a:pt x="687" y="246"/>
                            <a:pt x="707" y="290"/>
                          </a:cubicBezTo>
                          <a:cubicBezTo>
                            <a:pt x="727" y="334"/>
                            <a:pt x="726" y="376"/>
                            <a:pt x="737" y="428"/>
                          </a:cubicBezTo>
                          <a:cubicBezTo>
                            <a:pt x="748" y="480"/>
                            <a:pt x="761" y="576"/>
                            <a:pt x="773" y="602"/>
                          </a:cubicBezTo>
                          <a:cubicBezTo>
                            <a:pt x="785" y="628"/>
                            <a:pt x="807" y="597"/>
                            <a:pt x="809" y="584"/>
                          </a:cubicBezTo>
                          <a:cubicBezTo>
                            <a:pt x="811" y="571"/>
                            <a:pt x="787" y="569"/>
                            <a:pt x="785" y="530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13006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1428"/>
                    <a:ext cx="168" cy="246"/>
                  </a:xfrm>
                  <a:prstGeom prst="ellipse">
                    <a:avLst/>
                  </a:pr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30061" name="Freeform 13"/>
                  <p:cNvSpPr>
                    <a:spLocks/>
                  </p:cNvSpPr>
                  <p:nvPr/>
                </p:nvSpPr>
                <p:spPr bwMode="auto">
                  <a:xfrm>
                    <a:off x="2595" y="741"/>
                    <a:ext cx="266" cy="521"/>
                  </a:xfrm>
                  <a:custGeom>
                    <a:avLst/>
                    <a:gdLst>
                      <a:gd name="T0" fmla="*/ 3 w 266"/>
                      <a:gd name="T1" fmla="*/ 483 h 521"/>
                      <a:gd name="T2" fmla="*/ 27 w 266"/>
                      <a:gd name="T3" fmla="*/ 273 h 521"/>
                      <a:gd name="T4" fmla="*/ 111 w 266"/>
                      <a:gd name="T5" fmla="*/ 45 h 521"/>
                      <a:gd name="T6" fmla="*/ 183 w 266"/>
                      <a:gd name="T7" fmla="*/ 3 h 521"/>
                      <a:gd name="T8" fmla="*/ 237 w 266"/>
                      <a:gd name="T9" fmla="*/ 39 h 521"/>
                      <a:gd name="T10" fmla="*/ 261 w 266"/>
                      <a:gd name="T11" fmla="*/ 129 h 521"/>
                      <a:gd name="T12" fmla="*/ 207 w 266"/>
                      <a:gd name="T13" fmla="*/ 273 h 521"/>
                      <a:gd name="T14" fmla="*/ 105 w 266"/>
                      <a:gd name="T15" fmla="*/ 477 h 521"/>
                      <a:gd name="T16" fmla="*/ 45 w 266"/>
                      <a:gd name="T17" fmla="*/ 501 h 521"/>
                      <a:gd name="T18" fmla="*/ 3 w 266"/>
                      <a:gd name="T19" fmla="*/ 483 h 5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66" h="521">
                        <a:moveTo>
                          <a:pt x="3" y="483"/>
                        </a:moveTo>
                        <a:cubicBezTo>
                          <a:pt x="0" y="445"/>
                          <a:pt x="9" y="346"/>
                          <a:pt x="27" y="273"/>
                        </a:cubicBezTo>
                        <a:cubicBezTo>
                          <a:pt x="45" y="200"/>
                          <a:pt x="85" y="90"/>
                          <a:pt x="111" y="45"/>
                        </a:cubicBezTo>
                        <a:cubicBezTo>
                          <a:pt x="137" y="0"/>
                          <a:pt x="162" y="4"/>
                          <a:pt x="183" y="3"/>
                        </a:cubicBezTo>
                        <a:cubicBezTo>
                          <a:pt x="204" y="2"/>
                          <a:pt x="224" y="18"/>
                          <a:pt x="237" y="39"/>
                        </a:cubicBezTo>
                        <a:cubicBezTo>
                          <a:pt x="250" y="60"/>
                          <a:pt x="266" y="90"/>
                          <a:pt x="261" y="129"/>
                        </a:cubicBezTo>
                        <a:cubicBezTo>
                          <a:pt x="256" y="168"/>
                          <a:pt x="233" y="215"/>
                          <a:pt x="207" y="273"/>
                        </a:cubicBezTo>
                        <a:cubicBezTo>
                          <a:pt x="181" y="331"/>
                          <a:pt x="132" y="439"/>
                          <a:pt x="105" y="477"/>
                        </a:cubicBezTo>
                        <a:cubicBezTo>
                          <a:pt x="78" y="515"/>
                          <a:pt x="61" y="501"/>
                          <a:pt x="45" y="501"/>
                        </a:cubicBezTo>
                        <a:cubicBezTo>
                          <a:pt x="29" y="501"/>
                          <a:pt x="6" y="521"/>
                          <a:pt x="3" y="483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30062" name="Freeform 14"/>
                  <p:cNvSpPr>
                    <a:spLocks/>
                  </p:cNvSpPr>
                  <p:nvPr/>
                </p:nvSpPr>
                <p:spPr bwMode="auto">
                  <a:xfrm>
                    <a:off x="2672" y="1593"/>
                    <a:ext cx="392" cy="340"/>
                  </a:xfrm>
                  <a:custGeom>
                    <a:avLst/>
                    <a:gdLst>
                      <a:gd name="T0" fmla="*/ 100 w 392"/>
                      <a:gd name="T1" fmla="*/ 201 h 340"/>
                      <a:gd name="T2" fmla="*/ 16 w 392"/>
                      <a:gd name="T3" fmla="*/ 87 h 340"/>
                      <a:gd name="T4" fmla="*/ 4 w 392"/>
                      <a:gd name="T5" fmla="*/ 45 h 340"/>
                      <a:gd name="T6" fmla="*/ 28 w 392"/>
                      <a:gd name="T7" fmla="*/ 3 h 340"/>
                      <a:gd name="T8" fmla="*/ 130 w 392"/>
                      <a:gd name="T9" fmla="*/ 27 h 340"/>
                      <a:gd name="T10" fmla="*/ 250 w 392"/>
                      <a:gd name="T11" fmla="*/ 75 h 340"/>
                      <a:gd name="T12" fmla="*/ 364 w 392"/>
                      <a:gd name="T13" fmla="*/ 159 h 340"/>
                      <a:gd name="T14" fmla="*/ 388 w 392"/>
                      <a:gd name="T15" fmla="*/ 273 h 340"/>
                      <a:gd name="T16" fmla="*/ 340 w 392"/>
                      <a:gd name="T17" fmla="*/ 333 h 340"/>
                      <a:gd name="T18" fmla="*/ 244 w 392"/>
                      <a:gd name="T19" fmla="*/ 315 h 340"/>
                      <a:gd name="T20" fmla="*/ 100 w 392"/>
                      <a:gd name="T21" fmla="*/ 201 h 3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92" h="340">
                        <a:moveTo>
                          <a:pt x="100" y="201"/>
                        </a:moveTo>
                        <a:cubicBezTo>
                          <a:pt x="62" y="163"/>
                          <a:pt x="32" y="113"/>
                          <a:pt x="16" y="87"/>
                        </a:cubicBezTo>
                        <a:cubicBezTo>
                          <a:pt x="0" y="61"/>
                          <a:pt x="2" y="59"/>
                          <a:pt x="4" y="45"/>
                        </a:cubicBezTo>
                        <a:cubicBezTo>
                          <a:pt x="6" y="31"/>
                          <a:pt x="7" y="6"/>
                          <a:pt x="28" y="3"/>
                        </a:cubicBezTo>
                        <a:cubicBezTo>
                          <a:pt x="49" y="0"/>
                          <a:pt x="93" y="15"/>
                          <a:pt x="130" y="27"/>
                        </a:cubicBezTo>
                        <a:cubicBezTo>
                          <a:pt x="167" y="39"/>
                          <a:pt x="211" y="53"/>
                          <a:pt x="250" y="75"/>
                        </a:cubicBezTo>
                        <a:cubicBezTo>
                          <a:pt x="289" y="97"/>
                          <a:pt x="341" y="126"/>
                          <a:pt x="364" y="159"/>
                        </a:cubicBezTo>
                        <a:cubicBezTo>
                          <a:pt x="387" y="192"/>
                          <a:pt x="392" y="244"/>
                          <a:pt x="388" y="273"/>
                        </a:cubicBezTo>
                        <a:cubicBezTo>
                          <a:pt x="384" y="302"/>
                          <a:pt x="364" y="326"/>
                          <a:pt x="340" y="333"/>
                        </a:cubicBezTo>
                        <a:cubicBezTo>
                          <a:pt x="316" y="340"/>
                          <a:pt x="282" y="336"/>
                          <a:pt x="244" y="315"/>
                        </a:cubicBezTo>
                        <a:cubicBezTo>
                          <a:pt x="206" y="294"/>
                          <a:pt x="138" y="239"/>
                          <a:pt x="100" y="20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30063" name="Freeform 15"/>
                  <p:cNvSpPr>
                    <a:spLocks/>
                  </p:cNvSpPr>
                  <p:nvPr/>
                </p:nvSpPr>
                <p:spPr bwMode="auto">
                  <a:xfrm>
                    <a:off x="2412" y="1929"/>
                    <a:ext cx="151" cy="558"/>
                  </a:xfrm>
                  <a:custGeom>
                    <a:avLst/>
                    <a:gdLst>
                      <a:gd name="T0" fmla="*/ 18 w 151"/>
                      <a:gd name="T1" fmla="*/ 165 h 558"/>
                      <a:gd name="T2" fmla="*/ 42 w 151"/>
                      <a:gd name="T3" fmla="*/ 39 h 558"/>
                      <a:gd name="T4" fmla="*/ 66 w 151"/>
                      <a:gd name="T5" fmla="*/ 3 h 558"/>
                      <a:gd name="T6" fmla="*/ 108 w 151"/>
                      <a:gd name="T7" fmla="*/ 27 h 558"/>
                      <a:gd name="T8" fmla="*/ 138 w 151"/>
                      <a:gd name="T9" fmla="*/ 165 h 558"/>
                      <a:gd name="T10" fmla="*/ 144 w 151"/>
                      <a:gd name="T11" fmla="*/ 423 h 558"/>
                      <a:gd name="T12" fmla="*/ 96 w 151"/>
                      <a:gd name="T13" fmla="*/ 543 h 558"/>
                      <a:gd name="T14" fmla="*/ 24 w 151"/>
                      <a:gd name="T15" fmla="*/ 513 h 558"/>
                      <a:gd name="T16" fmla="*/ 0 w 151"/>
                      <a:gd name="T17" fmla="*/ 315 h 558"/>
                      <a:gd name="T18" fmla="*/ 18 w 151"/>
                      <a:gd name="T19" fmla="*/ 165 h 5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51" h="558">
                        <a:moveTo>
                          <a:pt x="18" y="165"/>
                        </a:moveTo>
                        <a:cubicBezTo>
                          <a:pt x="25" y="119"/>
                          <a:pt x="34" y="66"/>
                          <a:pt x="42" y="39"/>
                        </a:cubicBezTo>
                        <a:cubicBezTo>
                          <a:pt x="50" y="12"/>
                          <a:pt x="55" y="5"/>
                          <a:pt x="66" y="3"/>
                        </a:cubicBezTo>
                        <a:cubicBezTo>
                          <a:pt x="77" y="1"/>
                          <a:pt x="96" y="0"/>
                          <a:pt x="108" y="27"/>
                        </a:cubicBezTo>
                        <a:cubicBezTo>
                          <a:pt x="120" y="54"/>
                          <a:pt x="132" y="99"/>
                          <a:pt x="138" y="165"/>
                        </a:cubicBezTo>
                        <a:cubicBezTo>
                          <a:pt x="144" y="231"/>
                          <a:pt x="151" y="360"/>
                          <a:pt x="144" y="423"/>
                        </a:cubicBezTo>
                        <a:cubicBezTo>
                          <a:pt x="137" y="486"/>
                          <a:pt x="116" y="528"/>
                          <a:pt x="96" y="543"/>
                        </a:cubicBezTo>
                        <a:cubicBezTo>
                          <a:pt x="76" y="558"/>
                          <a:pt x="40" y="551"/>
                          <a:pt x="24" y="513"/>
                        </a:cubicBezTo>
                        <a:cubicBezTo>
                          <a:pt x="8" y="475"/>
                          <a:pt x="0" y="372"/>
                          <a:pt x="0" y="315"/>
                        </a:cubicBezTo>
                        <a:cubicBezTo>
                          <a:pt x="0" y="258"/>
                          <a:pt x="11" y="211"/>
                          <a:pt x="18" y="165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30064" name="Freeform 16"/>
                  <p:cNvSpPr>
                    <a:spLocks/>
                  </p:cNvSpPr>
                  <p:nvPr/>
                </p:nvSpPr>
                <p:spPr bwMode="auto">
                  <a:xfrm>
                    <a:off x="1907" y="1589"/>
                    <a:ext cx="392" cy="253"/>
                  </a:xfrm>
                  <a:custGeom>
                    <a:avLst/>
                    <a:gdLst>
                      <a:gd name="T0" fmla="*/ 175 w 392"/>
                      <a:gd name="T1" fmla="*/ 61 h 253"/>
                      <a:gd name="T2" fmla="*/ 307 w 392"/>
                      <a:gd name="T3" fmla="*/ 19 h 253"/>
                      <a:gd name="T4" fmla="*/ 367 w 392"/>
                      <a:gd name="T5" fmla="*/ 7 h 253"/>
                      <a:gd name="T6" fmla="*/ 385 w 392"/>
                      <a:gd name="T7" fmla="*/ 61 h 253"/>
                      <a:gd name="T8" fmla="*/ 325 w 392"/>
                      <a:gd name="T9" fmla="*/ 133 h 253"/>
                      <a:gd name="T10" fmla="*/ 193 w 392"/>
                      <a:gd name="T11" fmla="*/ 223 h 253"/>
                      <a:gd name="T12" fmla="*/ 37 w 392"/>
                      <a:gd name="T13" fmla="*/ 247 h 253"/>
                      <a:gd name="T14" fmla="*/ 1 w 392"/>
                      <a:gd name="T15" fmla="*/ 187 h 253"/>
                      <a:gd name="T16" fmla="*/ 43 w 392"/>
                      <a:gd name="T17" fmla="*/ 115 h 253"/>
                      <a:gd name="T18" fmla="*/ 175 w 392"/>
                      <a:gd name="T19" fmla="*/ 61 h 2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92" h="253">
                        <a:moveTo>
                          <a:pt x="175" y="61"/>
                        </a:moveTo>
                        <a:cubicBezTo>
                          <a:pt x="219" y="45"/>
                          <a:pt x="275" y="28"/>
                          <a:pt x="307" y="19"/>
                        </a:cubicBezTo>
                        <a:cubicBezTo>
                          <a:pt x="339" y="10"/>
                          <a:pt x="354" y="0"/>
                          <a:pt x="367" y="7"/>
                        </a:cubicBezTo>
                        <a:cubicBezTo>
                          <a:pt x="380" y="14"/>
                          <a:pt x="392" y="40"/>
                          <a:pt x="385" y="61"/>
                        </a:cubicBezTo>
                        <a:cubicBezTo>
                          <a:pt x="378" y="82"/>
                          <a:pt x="357" y="106"/>
                          <a:pt x="325" y="133"/>
                        </a:cubicBezTo>
                        <a:cubicBezTo>
                          <a:pt x="293" y="160"/>
                          <a:pt x="241" y="204"/>
                          <a:pt x="193" y="223"/>
                        </a:cubicBezTo>
                        <a:cubicBezTo>
                          <a:pt x="145" y="242"/>
                          <a:pt x="69" y="253"/>
                          <a:pt x="37" y="247"/>
                        </a:cubicBezTo>
                        <a:cubicBezTo>
                          <a:pt x="5" y="241"/>
                          <a:pt x="0" y="209"/>
                          <a:pt x="1" y="187"/>
                        </a:cubicBezTo>
                        <a:cubicBezTo>
                          <a:pt x="2" y="165"/>
                          <a:pt x="15" y="136"/>
                          <a:pt x="43" y="115"/>
                        </a:cubicBezTo>
                        <a:cubicBezTo>
                          <a:pt x="71" y="94"/>
                          <a:pt x="131" y="77"/>
                          <a:pt x="175" y="6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30065" name="Freeform 17"/>
                  <p:cNvSpPr>
                    <a:spLocks/>
                  </p:cNvSpPr>
                  <p:nvPr/>
                </p:nvSpPr>
                <p:spPr bwMode="auto">
                  <a:xfrm>
                    <a:off x="2094" y="930"/>
                    <a:ext cx="238" cy="386"/>
                  </a:xfrm>
                  <a:custGeom>
                    <a:avLst/>
                    <a:gdLst>
                      <a:gd name="T0" fmla="*/ 78 w 238"/>
                      <a:gd name="T1" fmla="*/ 270 h 386"/>
                      <a:gd name="T2" fmla="*/ 24 w 238"/>
                      <a:gd name="T3" fmla="*/ 192 h 386"/>
                      <a:gd name="T4" fmla="*/ 0 w 238"/>
                      <a:gd name="T5" fmla="*/ 96 h 386"/>
                      <a:gd name="T6" fmla="*/ 24 w 238"/>
                      <a:gd name="T7" fmla="*/ 12 h 386"/>
                      <a:gd name="T8" fmla="*/ 120 w 238"/>
                      <a:gd name="T9" fmla="*/ 24 h 386"/>
                      <a:gd name="T10" fmla="*/ 180 w 238"/>
                      <a:gd name="T11" fmla="*/ 132 h 386"/>
                      <a:gd name="T12" fmla="*/ 234 w 238"/>
                      <a:gd name="T13" fmla="*/ 306 h 386"/>
                      <a:gd name="T14" fmla="*/ 204 w 238"/>
                      <a:gd name="T15" fmla="*/ 378 h 386"/>
                      <a:gd name="T16" fmla="*/ 168 w 238"/>
                      <a:gd name="T17" fmla="*/ 354 h 386"/>
                      <a:gd name="T18" fmla="*/ 78 w 238"/>
                      <a:gd name="T19" fmla="*/ 270 h 3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8" h="386">
                        <a:moveTo>
                          <a:pt x="78" y="270"/>
                        </a:moveTo>
                        <a:cubicBezTo>
                          <a:pt x="54" y="243"/>
                          <a:pt x="37" y="221"/>
                          <a:pt x="24" y="192"/>
                        </a:cubicBezTo>
                        <a:cubicBezTo>
                          <a:pt x="11" y="163"/>
                          <a:pt x="0" y="126"/>
                          <a:pt x="0" y="96"/>
                        </a:cubicBezTo>
                        <a:cubicBezTo>
                          <a:pt x="0" y="66"/>
                          <a:pt x="4" y="24"/>
                          <a:pt x="24" y="12"/>
                        </a:cubicBezTo>
                        <a:cubicBezTo>
                          <a:pt x="44" y="0"/>
                          <a:pt x="94" y="4"/>
                          <a:pt x="120" y="24"/>
                        </a:cubicBezTo>
                        <a:cubicBezTo>
                          <a:pt x="146" y="44"/>
                          <a:pt x="161" y="85"/>
                          <a:pt x="180" y="132"/>
                        </a:cubicBezTo>
                        <a:cubicBezTo>
                          <a:pt x="199" y="179"/>
                          <a:pt x="230" y="265"/>
                          <a:pt x="234" y="306"/>
                        </a:cubicBezTo>
                        <a:cubicBezTo>
                          <a:pt x="238" y="347"/>
                          <a:pt x="215" y="370"/>
                          <a:pt x="204" y="378"/>
                        </a:cubicBezTo>
                        <a:cubicBezTo>
                          <a:pt x="193" y="386"/>
                          <a:pt x="190" y="372"/>
                          <a:pt x="168" y="354"/>
                        </a:cubicBezTo>
                        <a:cubicBezTo>
                          <a:pt x="146" y="336"/>
                          <a:pt x="102" y="297"/>
                          <a:pt x="78" y="270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pic>
              <p:nvPicPr>
                <p:cNvPr id="130066" name="Picture 18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14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67" name="Picture 19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4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68" name="Picture 20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24" y="33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69" name="Picture 21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76" y="57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70" name="Picture 22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52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71" name="Picture 23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72" y="76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72" name="Picture 24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0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73" name="Picture 25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24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130074" name="Group 26"/>
              <p:cNvGrpSpPr>
                <a:grpSpLocks/>
              </p:cNvGrpSpPr>
              <p:nvPr userDrawn="1"/>
            </p:nvGrpSpPr>
            <p:grpSpPr bwMode="auto">
              <a:xfrm>
                <a:off x="4944" y="1008"/>
                <a:ext cx="522" cy="2967"/>
                <a:chOff x="4944" y="1008"/>
                <a:chExt cx="522" cy="2967"/>
              </a:xfrm>
            </p:grpSpPr>
            <p:pic>
              <p:nvPicPr>
                <p:cNvPr id="130075" name="Picture 27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10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76" name="Picture 28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84" y="1200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77" name="Picture 29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158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78" name="Picture 30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172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79" name="Picture 31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40" y="182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80" name="Picture 32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88" y="201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81" name="Picture 33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206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82" name="Picture 34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235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83" name="Picture 35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22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84" name="Picture 36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244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85" name="Picture 37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25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86" name="Picture 38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13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87" name="Picture 39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44" y="273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88" name="Picture 40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07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89" name="Picture 41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331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90" name="Picture 42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4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91" name="Picture 43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88" y="355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92" name="Picture 44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7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93" name="Picture 45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84" y="369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sp>
          <p:nvSpPr>
            <p:cNvPr id="130094" name="Freeform 46"/>
            <p:cNvSpPr>
              <a:spLocks/>
            </p:cNvSpPr>
            <p:nvPr/>
          </p:nvSpPr>
          <p:spPr bwMode="auto">
            <a:xfrm>
              <a:off x="5010" y="3092"/>
              <a:ext cx="750" cy="1222"/>
            </a:xfrm>
            <a:custGeom>
              <a:avLst/>
              <a:gdLst>
                <a:gd name="T0" fmla="*/ 372 w 750"/>
                <a:gd name="T1" fmla="*/ 154 h 1222"/>
                <a:gd name="T2" fmla="*/ 378 w 750"/>
                <a:gd name="T3" fmla="*/ 412 h 1222"/>
                <a:gd name="T4" fmla="*/ 312 w 750"/>
                <a:gd name="T5" fmla="*/ 724 h 1222"/>
                <a:gd name="T6" fmla="*/ 138 w 750"/>
                <a:gd name="T7" fmla="*/ 928 h 1222"/>
                <a:gd name="T8" fmla="*/ 0 w 750"/>
                <a:gd name="T9" fmla="*/ 976 h 1222"/>
                <a:gd name="T10" fmla="*/ 0 w 750"/>
                <a:gd name="T11" fmla="*/ 1222 h 1222"/>
                <a:gd name="T12" fmla="*/ 750 w 750"/>
                <a:gd name="T13" fmla="*/ 1222 h 1222"/>
                <a:gd name="T14" fmla="*/ 750 w 750"/>
                <a:gd name="T15" fmla="*/ 178 h 1222"/>
                <a:gd name="T16" fmla="*/ 372 w 750"/>
                <a:gd name="T17" fmla="*/ 154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222">
                  <a:moveTo>
                    <a:pt x="372" y="154"/>
                  </a:moveTo>
                  <a:cubicBezTo>
                    <a:pt x="309" y="193"/>
                    <a:pt x="388" y="317"/>
                    <a:pt x="378" y="412"/>
                  </a:cubicBezTo>
                  <a:cubicBezTo>
                    <a:pt x="368" y="507"/>
                    <a:pt x="352" y="638"/>
                    <a:pt x="312" y="724"/>
                  </a:cubicBezTo>
                  <a:cubicBezTo>
                    <a:pt x="272" y="810"/>
                    <a:pt x="190" y="886"/>
                    <a:pt x="138" y="928"/>
                  </a:cubicBezTo>
                  <a:cubicBezTo>
                    <a:pt x="86" y="970"/>
                    <a:pt x="23" y="927"/>
                    <a:pt x="0" y="976"/>
                  </a:cubicBezTo>
                  <a:lnTo>
                    <a:pt x="0" y="1222"/>
                  </a:lnTo>
                  <a:lnTo>
                    <a:pt x="750" y="1222"/>
                  </a:lnTo>
                  <a:lnTo>
                    <a:pt x="750" y="178"/>
                  </a:lnTo>
                  <a:cubicBezTo>
                    <a:pt x="687" y="0"/>
                    <a:pt x="451" y="159"/>
                    <a:pt x="372" y="15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0095" name="Freeform 47"/>
            <p:cNvSpPr>
              <a:spLocks/>
            </p:cNvSpPr>
            <p:nvPr/>
          </p:nvSpPr>
          <p:spPr bwMode="auto">
            <a:xfrm>
              <a:off x="5001" y="3060"/>
              <a:ext cx="768" cy="1260"/>
            </a:xfrm>
            <a:custGeom>
              <a:avLst/>
              <a:gdLst>
                <a:gd name="T0" fmla="*/ 0 w 768"/>
                <a:gd name="T1" fmla="*/ 1260 h 1260"/>
                <a:gd name="T2" fmla="*/ 0 w 768"/>
                <a:gd name="T3" fmla="*/ 1134 h 1260"/>
                <a:gd name="T4" fmla="*/ 210 w 768"/>
                <a:gd name="T5" fmla="*/ 1032 h 1260"/>
                <a:gd name="T6" fmla="*/ 324 w 768"/>
                <a:gd name="T7" fmla="*/ 918 h 1260"/>
                <a:gd name="T8" fmla="*/ 414 w 768"/>
                <a:gd name="T9" fmla="*/ 714 h 1260"/>
                <a:gd name="T10" fmla="*/ 450 w 768"/>
                <a:gd name="T11" fmla="*/ 456 h 1260"/>
                <a:gd name="T12" fmla="*/ 438 w 768"/>
                <a:gd name="T13" fmla="*/ 258 h 1260"/>
                <a:gd name="T14" fmla="*/ 684 w 768"/>
                <a:gd name="T15" fmla="*/ 0 h 1260"/>
                <a:gd name="T16" fmla="*/ 768 w 768"/>
                <a:gd name="T17" fmla="*/ 18 h 1260"/>
                <a:gd name="T18" fmla="*/ 768 w 768"/>
                <a:gd name="T19" fmla="*/ 1254 h 1260"/>
                <a:gd name="T20" fmla="*/ 0 w 768"/>
                <a:gd name="T21" fmla="*/ 1260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8" h="1260">
                  <a:moveTo>
                    <a:pt x="0" y="1260"/>
                  </a:moveTo>
                  <a:lnTo>
                    <a:pt x="0" y="1134"/>
                  </a:lnTo>
                  <a:lnTo>
                    <a:pt x="210" y="1032"/>
                  </a:lnTo>
                  <a:lnTo>
                    <a:pt x="324" y="918"/>
                  </a:lnTo>
                  <a:lnTo>
                    <a:pt x="414" y="714"/>
                  </a:lnTo>
                  <a:lnTo>
                    <a:pt x="450" y="456"/>
                  </a:lnTo>
                  <a:lnTo>
                    <a:pt x="438" y="258"/>
                  </a:lnTo>
                  <a:lnTo>
                    <a:pt x="684" y="0"/>
                  </a:lnTo>
                  <a:lnTo>
                    <a:pt x="768" y="18"/>
                  </a:lnTo>
                  <a:lnTo>
                    <a:pt x="768" y="1254"/>
                  </a:lnTo>
                  <a:lnTo>
                    <a:pt x="0" y="126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0096" name="Freeform 48"/>
            <p:cNvSpPr>
              <a:spLocks/>
            </p:cNvSpPr>
            <p:nvPr/>
          </p:nvSpPr>
          <p:spPr bwMode="auto">
            <a:xfrm>
              <a:off x="4994" y="1775"/>
              <a:ext cx="776" cy="2543"/>
            </a:xfrm>
            <a:custGeom>
              <a:avLst/>
              <a:gdLst>
                <a:gd name="T0" fmla="*/ 550 w 776"/>
                <a:gd name="T1" fmla="*/ 115 h 2543"/>
                <a:gd name="T2" fmla="*/ 460 w 776"/>
                <a:gd name="T3" fmla="*/ 529 h 2543"/>
                <a:gd name="T4" fmla="*/ 298 w 776"/>
                <a:gd name="T5" fmla="*/ 925 h 2543"/>
                <a:gd name="T6" fmla="*/ 76 w 776"/>
                <a:gd name="T7" fmla="*/ 1267 h 2543"/>
                <a:gd name="T8" fmla="*/ 4 w 776"/>
                <a:gd name="T9" fmla="*/ 1339 h 2543"/>
                <a:gd name="T10" fmla="*/ 100 w 776"/>
                <a:gd name="T11" fmla="*/ 1351 h 2543"/>
                <a:gd name="T12" fmla="*/ 286 w 776"/>
                <a:gd name="T13" fmla="*/ 1399 h 2543"/>
                <a:gd name="T14" fmla="*/ 394 w 776"/>
                <a:gd name="T15" fmla="*/ 1525 h 2543"/>
                <a:gd name="T16" fmla="*/ 478 w 776"/>
                <a:gd name="T17" fmla="*/ 1705 h 2543"/>
                <a:gd name="T18" fmla="*/ 478 w 776"/>
                <a:gd name="T19" fmla="*/ 1969 h 2543"/>
                <a:gd name="T20" fmla="*/ 370 w 776"/>
                <a:gd name="T21" fmla="*/ 2263 h 2543"/>
                <a:gd name="T22" fmla="*/ 124 w 776"/>
                <a:gd name="T23" fmla="*/ 2479 h 2543"/>
                <a:gd name="T24" fmla="*/ 22 w 776"/>
                <a:gd name="T25" fmla="*/ 2515 h 2543"/>
                <a:gd name="T26" fmla="*/ 196 w 776"/>
                <a:gd name="T27" fmla="*/ 2533 h 2543"/>
                <a:gd name="T28" fmla="*/ 388 w 776"/>
                <a:gd name="T29" fmla="*/ 2455 h 2543"/>
                <a:gd name="T30" fmla="*/ 502 w 776"/>
                <a:gd name="T31" fmla="*/ 2299 h 2543"/>
                <a:gd name="T32" fmla="*/ 598 w 776"/>
                <a:gd name="T33" fmla="*/ 2197 h 2543"/>
                <a:gd name="T34" fmla="*/ 694 w 776"/>
                <a:gd name="T35" fmla="*/ 2197 h 2543"/>
                <a:gd name="T36" fmla="*/ 742 w 776"/>
                <a:gd name="T37" fmla="*/ 2230 h 2543"/>
                <a:gd name="T38" fmla="*/ 712 w 776"/>
                <a:gd name="T39" fmla="*/ 2137 h 2543"/>
                <a:gd name="T40" fmla="*/ 664 w 776"/>
                <a:gd name="T41" fmla="*/ 1807 h 2543"/>
                <a:gd name="T42" fmla="*/ 670 w 776"/>
                <a:gd name="T43" fmla="*/ 1561 h 2543"/>
                <a:gd name="T44" fmla="*/ 718 w 776"/>
                <a:gd name="T45" fmla="*/ 1393 h 2543"/>
                <a:gd name="T46" fmla="*/ 748 w 776"/>
                <a:gd name="T47" fmla="*/ 1219 h 2543"/>
                <a:gd name="T48" fmla="*/ 550 w 776"/>
                <a:gd name="T49" fmla="*/ 115 h 2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76" h="2543">
                  <a:moveTo>
                    <a:pt x="550" y="115"/>
                  </a:moveTo>
                  <a:cubicBezTo>
                    <a:pt x="502" y="0"/>
                    <a:pt x="502" y="394"/>
                    <a:pt x="460" y="529"/>
                  </a:cubicBezTo>
                  <a:cubicBezTo>
                    <a:pt x="418" y="664"/>
                    <a:pt x="362" y="802"/>
                    <a:pt x="298" y="925"/>
                  </a:cubicBezTo>
                  <a:cubicBezTo>
                    <a:pt x="234" y="1048"/>
                    <a:pt x="125" y="1198"/>
                    <a:pt x="76" y="1267"/>
                  </a:cubicBezTo>
                  <a:cubicBezTo>
                    <a:pt x="27" y="1336"/>
                    <a:pt x="0" y="1325"/>
                    <a:pt x="4" y="1339"/>
                  </a:cubicBezTo>
                  <a:cubicBezTo>
                    <a:pt x="8" y="1353"/>
                    <a:pt x="53" y="1341"/>
                    <a:pt x="100" y="1351"/>
                  </a:cubicBezTo>
                  <a:cubicBezTo>
                    <a:pt x="147" y="1361"/>
                    <a:pt x="237" y="1370"/>
                    <a:pt x="286" y="1399"/>
                  </a:cubicBezTo>
                  <a:cubicBezTo>
                    <a:pt x="335" y="1428"/>
                    <a:pt x="362" y="1474"/>
                    <a:pt x="394" y="1525"/>
                  </a:cubicBezTo>
                  <a:cubicBezTo>
                    <a:pt x="426" y="1576"/>
                    <a:pt x="464" y="1631"/>
                    <a:pt x="478" y="1705"/>
                  </a:cubicBezTo>
                  <a:cubicBezTo>
                    <a:pt x="492" y="1779"/>
                    <a:pt x="496" y="1876"/>
                    <a:pt x="478" y="1969"/>
                  </a:cubicBezTo>
                  <a:cubicBezTo>
                    <a:pt x="460" y="2062"/>
                    <a:pt x="429" y="2178"/>
                    <a:pt x="370" y="2263"/>
                  </a:cubicBezTo>
                  <a:cubicBezTo>
                    <a:pt x="311" y="2348"/>
                    <a:pt x="238" y="2428"/>
                    <a:pt x="124" y="2479"/>
                  </a:cubicBezTo>
                  <a:cubicBezTo>
                    <a:pt x="66" y="2521"/>
                    <a:pt x="10" y="2506"/>
                    <a:pt x="22" y="2515"/>
                  </a:cubicBezTo>
                  <a:cubicBezTo>
                    <a:pt x="34" y="2524"/>
                    <a:pt x="135" y="2543"/>
                    <a:pt x="196" y="2533"/>
                  </a:cubicBezTo>
                  <a:cubicBezTo>
                    <a:pt x="257" y="2523"/>
                    <a:pt x="337" y="2494"/>
                    <a:pt x="388" y="2455"/>
                  </a:cubicBezTo>
                  <a:cubicBezTo>
                    <a:pt x="439" y="2416"/>
                    <a:pt x="467" y="2342"/>
                    <a:pt x="502" y="2299"/>
                  </a:cubicBezTo>
                  <a:cubicBezTo>
                    <a:pt x="537" y="2256"/>
                    <a:pt x="566" y="2214"/>
                    <a:pt x="598" y="2197"/>
                  </a:cubicBezTo>
                  <a:cubicBezTo>
                    <a:pt x="630" y="2180"/>
                    <a:pt x="670" y="2191"/>
                    <a:pt x="694" y="2197"/>
                  </a:cubicBezTo>
                  <a:cubicBezTo>
                    <a:pt x="718" y="2203"/>
                    <a:pt x="739" y="2240"/>
                    <a:pt x="742" y="2230"/>
                  </a:cubicBezTo>
                  <a:cubicBezTo>
                    <a:pt x="745" y="2220"/>
                    <a:pt x="725" y="2207"/>
                    <a:pt x="712" y="2137"/>
                  </a:cubicBezTo>
                  <a:cubicBezTo>
                    <a:pt x="699" y="2067"/>
                    <a:pt x="671" y="1903"/>
                    <a:pt x="664" y="1807"/>
                  </a:cubicBezTo>
                  <a:cubicBezTo>
                    <a:pt x="657" y="1711"/>
                    <a:pt x="661" y="1630"/>
                    <a:pt x="670" y="1561"/>
                  </a:cubicBezTo>
                  <a:cubicBezTo>
                    <a:pt x="679" y="1492"/>
                    <a:pt x="705" y="1450"/>
                    <a:pt x="718" y="1393"/>
                  </a:cubicBezTo>
                  <a:cubicBezTo>
                    <a:pt x="731" y="1336"/>
                    <a:pt x="776" y="1427"/>
                    <a:pt x="748" y="1219"/>
                  </a:cubicBezTo>
                  <a:cubicBezTo>
                    <a:pt x="720" y="1011"/>
                    <a:pt x="598" y="230"/>
                    <a:pt x="550" y="11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0097" name="Freeform 49" descr="kimonopat1"/>
            <p:cNvSpPr>
              <a:spLocks/>
            </p:cNvSpPr>
            <p:nvPr/>
          </p:nvSpPr>
          <p:spPr bwMode="auto">
            <a:xfrm>
              <a:off x="5046" y="2229"/>
              <a:ext cx="617" cy="1376"/>
            </a:xfrm>
            <a:custGeom>
              <a:avLst/>
              <a:gdLst>
                <a:gd name="T0" fmla="*/ 486 w 617"/>
                <a:gd name="T1" fmla="*/ 3 h 1376"/>
                <a:gd name="T2" fmla="*/ 402 w 617"/>
                <a:gd name="T3" fmla="*/ 381 h 1376"/>
                <a:gd name="T4" fmla="*/ 216 w 617"/>
                <a:gd name="T5" fmla="*/ 777 h 1376"/>
                <a:gd name="T6" fmla="*/ 0 w 617"/>
                <a:gd name="T7" fmla="*/ 1119 h 1376"/>
                <a:gd name="T8" fmla="*/ 102 w 617"/>
                <a:gd name="T9" fmla="*/ 1101 h 1376"/>
                <a:gd name="T10" fmla="*/ 282 w 617"/>
                <a:gd name="T11" fmla="*/ 1119 h 1376"/>
                <a:gd name="T12" fmla="*/ 378 w 617"/>
                <a:gd name="T13" fmla="*/ 1185 h 1376"/>
                <a:gd name="T14" fmla="*/ 432 w 617"/>
                <a:gd name="T15" fmla="*/ 1269 h 1376"/>
                <a:gd name="T16" fmla="*/ 444 w 617"/>
                <a:gd name="T17" fmla="*/ 1365 h 1376"/>
                <a:gd name="T18" fmla="*/ 498 w 617"/>
                <a:gd name="T19" fmla="*/ 1203 h 1376"/>
                <a:gd name="T20" fmla="*/ 564 w 617"/>
                <a:gd name="T21" fmla="*/ 825 h 1376"/>
                <a:gd name="T22" fmla="*/ 606 w 617"/>
                <a:gd name="T23" fmla="*/ 363 h 1376"/>
                <a:gd name="T24" fmla="*/ 486 w 617"/>
                <a:gd name="T25" fmla="*/ 3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7" h="1376">
                  <a:moveTo>
                    <a:pt x="486" y="3"/>
                  </a:moveTo>
                  <a:cubicBezTo>
                    <a:pt x="452" y="6"/>
                    <a:pt x="447" y="252"/>
                    <a:pt x="402" y="381"/>
                  </a:cubicBezTo>
                  <a:cubicBezTo>
                    <a:pt x="357" y="510"/>
                    <a:pt x="283" y="654"/>
                    <a:pt x="216" y="777"/>
                  </a:cubicBezTo>
                  <a:cubicBezTo>
                    <a:pt x="149" y="900"/>
                    <a:pt x="19" y="1065"/>
                    <a:pt x="0" y="1119"/>
                  </a:cubicBezTo>
                  <a:cubicBezTo>
                    <a:pt x="48" y="1119"/>
                    <a:pt x="55" y="1101"/>
                    <a:pt x="102" y="1101"/>
                  </a:cubicBezTo>
                  <a:cubicBezTo>
                    <a:pt x="149" y="1101"/>
                    <a:pt x="236" y="1105"/>
                    <a:pt x="282" y="1119"/>
                  </a:cubicBezTo>
                  <a:cubicBezTo>
                    <a:pt x="328" y="1133"/>
                    <a:pt x="353" y="1160"/>
                    <a:pt x="378" y="1185"/>
                  </a:cubicBezTo>
                  <a:cubicBezTo>
                    <a:pt x="403" y="1210"/>
                    <a:pt x="421" y="1239"/>
                    <a:pt x="432" y="1269"/>
                  </a:cubicBezTo>
                  <a:cubicBezTo>
                    <a:pt x="443" y="1299"/>
                    <a:pt x="433" y="1376"/>
                    <a:pt x="444" y="1365"/>
                  </a:cubicBezTo>
                  <a:cubicBezTo>
                    <a:pt x="455" y="1354"/>
                    <a:pt x="478" y="1293"/>
                    <a:pt x="498" y="1203"/>
                  </a:cubicBezTo>
                  <a:cubicBezTo>
                    <a:pt x="518" y="1113"/>
                    <a:pt x="546" y="965"/>
                    <a:pt x="564" y="825"/>
                  </a:cubicBezTo>
                  <a:cubicBezTo>
                    <a:pt x="582" y="685"/>
                    <a:pt x="617" y="496"/>
                    <a:pt x="606" y="363"/>
                  </a:cubicBezTo>
                  <a:cubicBezTo>
                    <a:pt x="595" y="230"/>
                    <a:pt x="520" y="0"/>
                    <a:pt x="486" y="3"/>
                  </a:cubicBezTo>
                  <a:close/>
                </a:path>
              </a:pathLst>
            </a:cu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0098" name="Freeform 50" descr="kimonopat1"/>
            <p:cNvSpPr>
              <a:spLocks/>
            </p:cNvSpPr>
            <p:nvPr/>
          </p:nvSpPr>
          <p:spPr bwMode="auto">
            <a:xfrm>
              <a:off x="5193" y="269"/>
              <a:ext cx="576" cy="3180"/>
            </a:xfrm>
            <a:custGeom>
              <a:avLst/>
              <a:gdLst>
                <a:gd name="T0" fmla="*/ 42 w 576"/>
                <a:gd name="T1" fmla="*/ 61 h 3180"/>
                <a:gd name="T2" fmla="*/ 156 w 576"/>
                <a:gd name="T3" fmla="*/ 517 h 3180"/>
                <a:gd name="T4" fmla="*/ 288 w 576"/>
                <a:gd name="T5" fmla="*/ 991 h 3180"/>
                <a:gd name="T6" fmla="*/ 414 w 576"/>
                <a:gd name="T7" fmla="*/ 1435 h 3180"/>
                <a:gd name="T8" fmla="*/ 576 w 576"/>
                <a:gd name="T9" fmla="*/ 1807 h 3180"/>
                <a:gd name="T10" fmla="*/ 576 w 576"/>
                <a:gd name="T11" fmla="*/ 3055 h 3180"/>
                <a:gd name="T12" fmla="*/ 414 w 576"/>
                <a:gd name="T13" fmla="*/ 2557 h 3180"/>
                <a:gd name="T14" fmla="*/ 252 w 576"/>
                <a:gd name="T15" fmla="*/ 1765 h 3180"/>
                <a:gd name="T16" fmla="*/ 126 w 576"/>
                <a:gd name="T17" fmla="*/ 961 h 3180"/>
                <a:gd name="T18" fmla="*/ 12 w 576"/>
                <a:gd name="T19" fmla="*/ 151 h 3180"/>
                <a:gd name="T20" fmla="*/ 42 w 576"/>
                <a:gd name="T21" fmla="*/ 61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6" h="3180">
                  <a:moveTo>
                    <a:pt x="42" y="61"/>
                  </a:moveTo>
                  <a:cubicBezTo>
                    <a:pt x="66" y="122"/>
                    <a:pt x="115" y="362"/>
                    <a:pt x="156" y="517"/>
                  </a:cubicBezTo>
                  <a:cubicBezTo>
                    <a:pt x="197" y="672"/>
                    <a:pt x="245" y="838"/>
                    <a:pt x="288" y="991"/>
                  </a:cubicBezTo>
                  <a:cubicBezTo>
                    <a:pt x="331" y="1144"/>
                    <a:pt x="366" y="1299"/>
                    <a:pt x="414" y="1435"/>
                  </a:cubicBezTo>
                  <a:cubicBezTo>
                    <a:pt x="462" y="1571"/>
                    <a:pt x="549" y="1537"/>
                    <a:pt x="576" y="1807"/>
                  </a:cubicBezTo>
                  <a:lnTo>
                    <a:pt x="576" y="3055"/>
                  </a:lnTo>
                  <a:cubicBezTo>
                    <a:pt x="549" y="3180"/>
                    <a:pt x="468" y="2772"/>
                    <a:pt x="414" y="2557"/>
                  </a:cubicBezTo>
                  <a:cubicBezTo>
                    <a:pt x="360" y="2342"/>
                    <a:pt x="300" y="2031"/>
                    <a:pt x="252" y="1765"/>
                  </a:cubicBezTo>
                  <a:cubicBezTo>
                    <a:pt x="204" y="1499"/>
                    <a:pt x="166" y="1230"/>
                    <a:pt x="126" y="961"/>
                  </a:cubicBezTo>
                  <a:cubicBezTo>
                    <a:pt x="86" y="692"/>
                    <a:pt x="24" y="299"/>
                    <a:pt x="12" y="151"/>
                  </a:cubicBezTo>
                  <a:cubicBezTo>
                    <a:pt x="0" y="3"/>
                    <a:pt x="18" y="0"/>
                    <a:pt x="42" y="61"/>
                  </a:cubicBezTo>
                  <a:close/>
                </a:path>
              </a:pathLst>
            </a:cu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0099" name="Freeform 51"/>
            <p:cNvSpPr>
              <a:spLocks/>
            </p:cNvSpPr>
            <p:nvPr/>
          </p:nvSpPr>
          <p:spPr bwMode="auto">
            <a:xfrm>
              <a:off x="5197" y="165"/>
              <a:ext cx="573" cy="1935"/>
            </a:xfrm>
            <a:custGeom>
              <a:avLst/>
              <a:gdLst>
                <a:gd name="T0" fmla="*/ 69 w 573"/>
                <a:gd name="T1" fmla="*/ 63 h 1935"/>
                <a:gd name="T2" fmla="*/ 207 w 573"/>
                <a:gd name="T3" fmla="*/ 549 h 1935"/>
                <a:gd name="T4" fmla="*/ 381 w 573"/>
                <a:gd name="T5" fmla="*/ 1101 h 1935"/>
                <a:gd name="T6" fmla="*/ 573 w 573"/>
                <a:gd name="T7" fmla="*/ 1575 h 1935"/>
                <a:gd name="T8" fmla="*/ 573 w 573"/>
                <a:gd name="T9" fmla="*/ 1935 h 1935"/>
                <a:gd name="T10" fmla="*/ 321 w 573"/>
                <a:gd name="T11" fmla="*/ 1449 h 1935"/>
                <a:gd name="T12" fmla="*/ 147 w 573"/>
                <a:gd name="T13" fmla="*/ 699 h 1935"/>
                <a:gd name="T14" fmla="*/ 15 w 573"/>
                <a:gd name="T15" fmla="*/ 171 h 1935"/>
                <a:gd name="T16" fmla="*/ 69 w 573"/>
                <a:gd name="T17" fmla="*/ 63 h 1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3" h="1935">
                  <a:moveTo>
                    <a:pt x="69" y="63"/>
                  </a:moveTo>
                  <a:cubicBezTo>
                    <a:pt x="101" y="126"/>
                    <a:pt x="155" y="376"/>
                    <a:pt x="207" y="549"/>
                  </a:cubicBezTo>
                  <a:cubicBezTo>
                    <a:pt x="259" y="722"/>
                    <a:pt x="320" y="930"/>
                    <a:pt x="381" y="1101"/>
                  </a:cubicBezTo>
                  <a:cubicBezTo>
                    <a:pt x="442" y="1272"/>
                    <a:pt x="541" y="1436"/>
                    <a:pt x="573" y="1575"/>
                  </a:cubicBezTo>
                  <a:lnTo>
                    <a:pt x="573" y="1935"/>
                  </a:lnTo>
                  <a:cubicBezTo>
                    <a:pt x="531" y="1914"/>
                    <a:pt x="392" y="1655"/>
                    <a:pt x="321" y="1449"/>
                  </a:cubicBezTo>
                  <a:cubicBezTo>
                    <a:pt x="250" y="1243"/>
                    <a:pt x="198" y="912"/>
                    <a:pt x="147" y="699"/>
                  </a:cubicBezTo>
                  <a:cubicBezTo>
                    <a:pt x="96" y="486"/>
                    <a:pt x="30" y="274"/>
                    <a:pt x="15" y="171"/>
                  </a:cubicBezTo>
                  <a:cubicBezTo>
                    <a:pt x="0" y="68"/>
                    <a:pt x="37" y="0"/>
                    <a:pt x="69" y="6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0100" name="Freeform 52"/>
            <p:cNvSpPr>
              <a:spLocks/>
            </p:cNvSpPr>
            <p:nvPr/>
          </p:nvSpPr>
          <p:spPr bwMode="auto">
            <a:xfrm>
              <a:off x="5004" y="0"/>
              <a:ext cx="363" cy="2112"/>
            </a:xfrm>
            <a:custGeom>
              <a:avLst/>
              <a:gdLst>
                <a:gd name="T0" fmla="*/ 0 w 363"/>
                <a:gd name="T1" fmla="*/ 2094 h 2112"/>
                <a:gd name="T2" fmla="*/ 66 w 363"/>
                <a:gd name="T3" fmla="*/ 1992 h 2112"/>
                <a:gd name="T4" fmla="*/ 150 w 363"/>
                <a:gd name="T5" fmla="*/ 1464 h 2112"/>
                <a:gd name="T6" fmla="*/ 234 w 363"/>
                <a:gd name="T7" fmla="*/ 678 h 2112"/>
                <a:gd name="T8" fmla="*/ 324 w 363"/>
                <a:gd name="T9" fmla="*/ 0 h 2112"/>
                <a:gd name="T10" fmla="*/ 0 w 363"/>
                <a:gd name="T11" fmla="*/ 0 h 2112"/>
                <a:gd name="T12" fmla="*/ 0 w 363"/>
                <a:gd name="T13" fmla="*/ 2094 h 2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0101" name="Freeform 53"/>
            <p:cNvSpPr>
              <a:spLocks/>
            </p:cNvSpPr>
            <p:nvPr/>
          </p:nvSpPr>
          <p:spPr bwMode="auto">
            <a:xfrm>
              <a:off x="5004" y="1"/>
              <a:ext cx="189" cy="2112"/>
            </a:xfrm>
            <a:custGeom>
              <a:avLst/>
              <a:gdLst>
                <a:gd name="T0" fmla="*/ 0 w 363"/>
                <a:gd name="T1" fmla="*/ 2094 h 2112"/>
                <a:gd name="T2" fmla="*/ 66 w 363"/>
                <a:gd name="T3" fmla="*/ 1992 h 2112"/>
                <a:gd name="T4" fmla="*/ 150 w 363"/>
                <a:gd name="T5" fmla="*/ 1464 h 2112"/>
                <a:gd name="T6" fmla="*/ 234 w 363"/>
                <a:gd name="T7" fmla="*/ 678 h 2112"/>
                <a:gd name="T8" fmla="*/ 324 w 363"/>
                <a:gd name="T9" fmla="*/ 0 h 2112"/>
                <a:gd name="T10" fmla="*/ 0 w 363"/>
                <a:gd name="T11" fmla="*/ 0 h 2112"/>
                <a:gd name="T12" fmla="*/ 0 w 363"/>
                <a:gd name="T13" fmla="*/ 2094 h 2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0102" name="Rectangle 54"/>
            <p:cNvSpPr>
              <a:spLocks noChangeArrowheads="1"/>
            </p:cNvSpPr>
            <p:nvPr/>
          </p:nvSpPr>
          <p:spPr bwMode="auto">
            <a:xfrm>
              <a:off x="4955" y="1"/>
              <a:ext cx="56" cy="4320"/>
            </a:xfrm>
            <a:prstGeom prst="rect">
              <a:avLst/>
            </a:pr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ru-RU"/>
            </a:p>
          </p:txBody>
        </p:sp>
        <p:sp>
          <p:nvSpPr>
            <p:cNvPr id="130103" name="Freeform 55"/>
            <p:cNvSpPr>
              <a:spLocks/>
            </p:cNvSpPr>
            <p:nvPr/>
          </p:nvSpPr>
          <p:spPr bwMode="auto">
            <a:xfrm>
              <a:off x="5013" y="3924"/>
              <a:ext cx="734" cy="390"/>
            </a:xfrm>
            <a:custGeom>
              <a:avLst/>
              <a:gdLst>
                <a:gd name="T0" fmla="*/ 1 w 692"/>
                <a:gd name="T1" fmla="*/ 357 h 378"/>
                <a:gd name="T2" fmla="*/ 109 w 692"/>
                <a:gd name="T3" fmla="*/ 341 h 378"/>
                <a:gd name="T4" fmla="*/ 241 w 692"/>
                <a:gd name="T5" fmla="*/ 305 h 378"/>
                <a:gd name="T6" fmla="*/ 353 w 692"/>
                <a:gd name="T7" fmla="*/ 209 h 378"/>
                <a:gd name="T8" fmla="*/ 429 w 692"/>
                <a:gd name="T9" fmla="*/ 89 h 378"/>
                <a:gd name="T10" fmla="*/ 493 w 692"/>
                <a:gd name="T11" fmla="*/ 17 h 378"/>
                <a:gd name="T12" fmla="*/ 577 w 692"/>
                <a:gd name="T13" fmla="*/ 1 h 378"/>
                <a:gd name="T14" fmla="*/ 629 w 692"/>
                <a:gd name="T15" fmla="*/ 21 h 378"/>
                <a:gd name="T16" fmla="*/ 673 w 692"/>
                <a:gd name="T17" fmla="*/ 65 h 378"/>
                <a:gd name="T18" fmla="*/ 673 w 692"/>
                <a:gd name="T19" fmla="*/ 137 h 378"/>
                <a:gd name="T20" fmla="*/ 561 w 692"/>
                <a:gd name="T21" fmla="*/ 225 h 378"/>
                <a:gd name="T22" fmla="*/ 425 w 692"/>
                <a:gd name="T23" fmla="*/ 297 h 378"/>
                <a:gd name="T24" fmla="*/ 245 w 692"/>
                <a:gd name="T25" fmla="*/ 357 h 378"/>
                <a:gd name="T26" fmla="*/ 113 w 692"/>
                <a:gd name="T27" fmla="*/ 377 h 378"/>
                <a:gd name="T28" fmla="*/ 1 w 692"/>
                <a:gd name="T29" fmla="*/ 35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378">
                  <a:moveTo>
                    <a:pt x="1" y="357"/>
                  </a:moveTo>
                  <a:cubicBezTo>
                    <a:pt x="0" y="351"/>
                    <a:pt x="69" y="350"/>
                    <a:pt x="109" y="341"/>
                  </a:cubicBezTo>
                  <a:cubicBezTo>
                    <a:pt x="149" y="332"/>
                    <a:pt x="200" y="327"/>
                    <a:pt x="241" y="305"/>
                  </a:cubicBezTo>
                  <a:cubicBezTo>
                    <a:pt x="282" y="283"/>
                    <a:pt x="322" y="245"/>
                    <a:pt x="353" y="209"/>
                  </a:cubicBezTo>
                  <a:cubicBezTo>
                    <a:pt x="384" y="173"/>
                    <a:pt x="406" y="121"/>
                    <a:pt x="429" y="89"/>
                  </a:cubicBezTo>
                  <a:cubicBezTo>
                    <a:pt x="452" y="57"/>
                    <a:pt x="468" y="32"/>
                    <a:pt x="493" y="17"/>
                  </a:cubicBezTo>
                  <a:cubicBezTo>
                    <a:pt x="518" y="2"/>
                    <a:pt x="554" y="0"/>
                    <a:pt x="577" y="1"/>
                  </a:cubicBezTo>
                  <a:cubicBezTo>
                    <a:pt x="600" y="2"/>
                    <a:pt x="613" y="10"/>
                    <a:pt x="629" y="21"/>
                  </a:cubicBezTo>
                  <a:cubicBezTo>
                    <a:pt x="645" y="32"/>
                    <a:pt x="666" y="46"/>
                    <a:pt x="673" y="65"/>
                  </a:cubicBezTo>
                  <a:cubicBezTo>
                    <a:pt x="680" y="84"/>
                    <a:pt x="692" y="110"/>
                    <a:pt x="673" y="137"/>
                  </a:cubicBezTo>
                  <a:cubicBezTo>
                    <a:pt x="654" y="164"/>
                    <a:pt x="602" y="198"/>
                    <a:pt x="561" y="225"/>
                  </a:cubicBezTo>
                  <a:cubicBezTo>
                    <a:pt x="520" y="252"/>
                    <a:pt x="478" y="275"/>
                    <a:pt x="425" y="297"/>
                  </a:cubicBezTo>
                  <a:cubicBezTo>
                    <a:pt x="372" y="319"/>
                    <a:pt x="297" y="344"/>
                    <a:pt x="245" y="357"/>
                  </a:cubicBezTo>
                  <a:cubicBezTo>
                    <a:pt x="193" y="370"/>
                    <a:pt x="156" y="376"/>
                    <a:pt x="113" y="377"/>
                  </a:cubicBezTo>
                  <a:cubicBezTo>
                    <a:pt x="70" y="378"/>
                    <a:pt x="2" y="363"/>
                    <a:pt x="1" y="357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0104" name="AutoShape 56"/>
            <p:cNvSpPr>
              <a:spLocks noChangeArrowheads="1"/>
            </p:cNvSpPr>
            <p:nvPr/>
          </p:nvSpPr>
          <p:spPr bwMode="hidden">
            <a:xfrm rot="5400000">
              <a:off x="2724" y="2089"/>
              <a:ext cx="4320" cy="142"/>
            </a:xfrm>
            <a:custGeom>
              <a:avLst/>
              <a:gdLst>
                <a:gd name="G0" fmla="+- 607 0 0"/>
                <a:gd name="G1" fmla="+- 21600 0 607"/>
                <a:gd name="G2" fmla="*/ 607 1 2"/>
                <a:gd name="G3" fmla="+- 21600 0 G2"/>
                <a:gd name="G4" fmla="+/ 607 21600 2"/>
                <a:gd name="G5" fmla="+/ G1 0 2"/>
                <a:gd name="G6" fmla="*/ 21600 21600 607"/>
                <a:gd name="G7" fmla="*/ G6 1 2"/>
                <a:gd name="G8" fmla="+- 21600 0 G7"/>
                <a:gd name="G9" fmla="*/ 21600 1 2"/>
                <a:gd name="G10" fmla="+- 607 0 G9"/>
                <a:gd name="G11" fmla="?: G10 G8 0"/>
                <a:gd name="G12" fmla="?: G10 G7 21600"/>
                <a:gd name="T0" fmla="*/ 21296 w 21600"/>
                <a:gd name="T1" fmla="*/ 10800 h 21600"/>
                <a:gd name="T2" fmla="*/ 10800 w 21600"/>
                <a:gd name="T3" fmla="*/ 21600 h 21600"/>
                <a:gd name="T4" fmla="*/ 304 w 21600"/>
                <a:gd name="T5" fmla="*/ 10800 h 21600"/>
                <a:gd name="T6" fmla="*/ 10800 w 21600"/>
                <a:gd name="T7" fmla="*/ 0 h 21600"/>
                <a:gd name="T8" fmla="*/ 2104 w 21600"/>
                <a:gd name="T9" fmla="*/ 2104 h 21600"/>
                <a:gd name="T10" fmla="*/ 19496 w 21600"/>
                <a:gd name="T11" fmla="*/ 1949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07" y="21600"/>
                  </a:lnTo>
                  <a:lnTo>
                    <a:pt x="2099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kumimoji="1" lang="ru-RU"/>
            </a:p>
          </p:txBody>
        </p:sp>
      </p:grpSp>
      <p:sp>
        <p:nvSpPr>
          <p:cNvPr id="130105" name="Rectangle 57"/>
          <p:cNvSpPr>
            <a:spLocks noGrp="1" noChangeArrowheads="1"/>
          </p:cNvSpPr>
          <p:nvPr>
            <p:ph type="title"/>
          </p:nvPr>
        </p:nvSpPr>
        <p:spPr bwMode="auto">
          <a:xfrm>
            <a:off x="219076" y="227013"/>
            <a:ext cx="74771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30106" name="Rectangle 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3529" y="1598614"/>
            <a:ext cx="7386639" cy="449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30107" name="Rectangle 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2051"/>
            <a:ext cx="178276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ru-RU"/>
          </a:p>
        </p:txBody>
      </p:sp>
      <p:sp>
        <p:nvSpPr>
          <p:cNvPr id="130108" name="Rectangle 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7427" y="6248402"/>
            <a:ext cx="34559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ru-RU"/>
          </a:p>
        </p:txBody>
      </p:sp>
      <p:sp>
        <p:nvSpPr>
          <p:cNvPr id="130109" name="Rectangle 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67405" y="6248402"/>
            <a:ext cx="175577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D9F0920-6815-4F48-902F-54B15E9B41A5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6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7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235A649-243C-495E-BDF2-C84A708D394C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reeform 2"/>
          <p:cNvSpPr>
            <a:spLocks/>
          </p:cNvSpPr>
          <p:nvPr/>
        </p:nvSpPr>
        <p:spPr bwMode="auto">
          <a:xfrm rot="-3172564">
            <a:off x="7777958" y="-15081"/>
            <a:ext cx="1162050" cy="2084387"/>
          </a:xfrm>
          <a:custGeom>
            <a:avLst/>
            <a:gdLst>
              <a:gd name="T0" fmla="*/ 2903 w 2903"/>
              <a:gd name="T1" fmla="*/ 433 h 3686"/>
              <a:gd name="T2" fmla="*/ 2565 w 2903"/>
              <a:gd name="T3" fmla="*/ 80 h 3686"/>
              <a:gd name="T4" fmla="*/ 2241 w 2903"/>
              <a:gd name="T5" fmla="*/ 0 h 3686"/>
              <a:gd name="T6" fmla="*/ 110 w 2903"/>
              <a:gd name="T7" fmla="*/ 2811 h 3686"/>
              <a:gd name="T8" fmla="*/ 110 w 2903"/>
              <a:gd name="T9" fmla="*/ 3228 h 3686"/>
              <a:gd name="T10" fmla="*/ 0 w 2903"/>
              <a:gd name="T11" fmla="*/ 3631 h 3686"/>
              <a:gd name="T12" fmla="*/ 72 w 2903"/>
              <a:gd name="T13" fmla="*/ 3686 h 3686"/>
              <a:gd name="T14" fmla="*/ 441 w 2903"/>
              <a:gd name="T15" fmla="*/ 3355 h 3686"/>
              <a:gd name="T16" fmla="*/ 740 w 2903"/>
              <a:gd name="T17" fmla="*/ 3228 h 3686"/>
              <a:gd name="T18" fmla="*/ 2903 w 2903"/>
              <a:gd name="T19" fmla="*/ 433 h 3686"/>
              <a:gd name="T20" fmla="*/ 2903 w 2903"/>
              <a:gd name="T21" fmla="*/ 433 h 3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3" y="152400"/>
            <a:ext cx="6870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C3850CEB-AE84-4AFB-A56A-E6DE34BCB6F6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64520" name="Freeform 8"/>
          <p:cNvSpPr>
            <a:spLocks/>
          </p:cNvSpPr>
          <p:nvPr/>
        </p:nvSpPr>
        <p:spPr bwMode="auto">
          <a:xfrm rot="-3172564">
            <a:off x="7865273" y="24610"/>
            <a:ext cx="1165225" cy="2097087"/>
          </a:xfrm>
          <a:custGeom>
            <a:avLst/>
            <a:gdLst>
              <a:gd name="T0" fmla="*/ 2293 w 2911"/>
              <a:gd name="T1" fmla="*/ 0 h 3703"/>
              <a:gd name="T2" fmla="*/ 130 w 2911"/>
              <a:gd name="T3" fmla="*/ 2835 h 3703"/>
              <a:gd name="T4" fmla="*/ 131 w 2911"/>
              <a:gd name="T5" fmla="*/ 3201 h 3703"/>
              <a:gd name="T6" fmla="*/ 0 w 2911"/>
              <a:gd name="T7" fmla="*/ 3633 h 3703"/>
              <a:gd name="T8" fmla="*/ 50 w 2911"/>
              <a:gd name="T9" fmla="*/ 3703 h 3703"/>
              <a:gd name="T10" fmla="*/ 422 w 2911"/>
              <a:gd name="T11" fmla="*/ 3352 h 3703"/>
              <a:gd name="T12" fmla="*/ 763 w 2911"/>
              <a:gd name="T13" fmla="*/ 3220 h 3703"/>
              <a:gd name="T14" fmla="*/ 2911 w 2911"/>
              <a:gd name="T15" fmla="*/ 428 h 3703"/>
              <a:gd name="T16" fmla="*/ 2589 w 2911"/>
              <a:gd name="T17" fmla="*/ 96 h 3703"/>
              <a:gd name="T18" fmla="*/ 2293 w 2911"/>
              <a:gd name="T19" fmla="*/ 0 h 3703"/>
              <a:gd name="T20" fmla="*/ 2293 w 2911"/>
              <a:gd name="T21" fmla="*/ 0 h 3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4521" name="Freeform 9"/>
          <p:cNvSpPr>
            <a:spLocks/>
          </p:cNvSpPr>
          <p:nvPr/>
        </p:nvSpPr>
        <p:spPr bwMode="auto">
          <a:xfrm rot="-3172564">
            <a:off x="7831142" y="192091"/>
            <a:ext cx="1025525" cy="1571625"/>
          </a:xfrm>
          <a:custGeom>
            <a:avLst/>
            <a:gdLst>
              <a:gd name="T0" fmla="*/ 0 w 2561"/>
              <a:gd name="T1" fmla="*/ 2485 h 2777"/>
              <a:gd name="T2" fmla="*/ 432 w 2561"/>
              <a:gd name="T3" fmla="*/ 2553 h 2777"/>
              <a:gd name="T4" fmla="*/ 736 w 2561"/>
              <a:gd name="T5" fmla="*/ 2777 h 2777"/>
              <a:gd name="T6" fmla="*/ 2561 w 2561"/>
              <a:gd name="T7" fmla="*/ 399 h 2777"/>
              <a:gd name="T8" fmla="*/ 2118 w 2561"/>
              <a:gd name="T9" fmla="*/ 82 h 2777"/>
              <a:gd name="T10" fmla="*/ 1898 w 2561"/>
              <a:gd name="T11" fmla="*/ 0 h 2777"/>
              <a:gd name="T12" fmla="*/ 0 w 2561"/>
              <a:gd name="T13" fmla="*/ 2485 h 2777"/>
              <a:gd name="T14" fmla="*/ 0 w 2561"/>
              <a:gd name="T15" fmla="*/ 2485 h 2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64522" name="Group 10"/>
          <p:cNvGrpSpPr>
            <a:grpSpLocks/>
          </p:cNvGrpSpPr>
          <p:nvPr/>
        </p:nvGrpSpPr>
        <p:grpSpPr bwMode="auto">
          <a:xfrm>
            <a:off x="7941" y="5540375"/>
            <a:ext cx="1784351" cy="1246188"/>
            <a:chOff x="5" y="3490"/>
            <a:chExt cx="1124" cy="785"/>
          </a:xfrm>
        </p:grpSpPr>
        <p:sp>
          <p:nvSpPr>
            <p:cNvPr id="64523" name="Freeform 11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>
                <a:gd name="T0" fmla="*/ 1587 w 2177"/>
                <a:gd name="T1" fmla="*/ 1260 h 1298"/>
                <a:gd name="T2" fmla="*/ 1420 w 2177"/>
                <a:gd name="T3" fmla="*/ 1106 h 1298"/>
                <a:gd name="T4" fmla="*/ 1331 w 2177"/>
                <a:gd name="T5" fmla="*/ 477 h 1298"/>
                <a:gd name="T6" fmla="*/ 2139 w 2177"/>
                <a:gd name="T7" fmla="*/ 330 h 1298"/>
                <a:gd name="T8" fmla="*/ 2177 w 2177"/>
                <a:gd name="T9" fmla="*/ 203 h 1298"/>
                <a:gd name="T10" fmla="*/ 2099 w 2177"/>
                <a:gd name="T11" fmla="*/ 100 h 1298"/>
                <a:gd name="T12" fmla="*/ 1276 w 2177"/>
                <a:gd name="T13" fmla="*/ 211 h 1298"/>
                <a:gd name="T14" fmla="*/ 1219 w 2177"/>
                <a:gd name="T15" fmla="*/ 32 h 1298"/>
                <a:gd name="T16" fmla="*/ 1085 w 2177"/>
                <a:gd name="T17" fmla="*/ 0 h 1298"/>
                <a:gd name="T18" fmla="*/ 958 w 2177"/>
                <a:gd name="T19" fmla="*/ 28 h 1298"/>
                <a:gd name="T20" fmla="*/ 888 w 2177"/>
                <a:gd name="T21" fmla="*/ 106 h 1298"/>
                <a:gd name="T22" fmla="*/ 937 w 2177"/>
                <a:gd name="T23" fmla="*/ 285 h 1298"/>
                <a:gd name="T24" fmla="*/ 660 w 2177"/>
                <a:gd name="T25" fmla="*/ 441 h 1298"/>
                <a:gd name="T26" fmla="*/ 983 w 2177"/>
                <a:gd name="T27" fmla="*/ 473 h 1298"/>
                <a:gd name="T28" fmla="*/ 1112 w 2177"/>
                <a:gd name="T29" fmla="*/ 889 h 1298"/>
                <a:gd name="T30" fmla="*/ 141 w 2177"/>
                <a:gd name="T31" fmla="*/ 469 h 1298"/>
                <a:gd name="T32" fmla="*/ 46 w 2177"/>
                <a:gd name="T33" fmla="*/ 509 h 1298"/>
                <a:gd name="T34" fmla="*/ 0 w 2177"/>
                <a:gd name="T35" fmla="*/ 636 h 1298"/>
                <a:gd name="T36" fmla="*/ 55 w 2177"/>
                <a:gd name="T37" fmla="*/ 779 h 1298"/>
                <a:gd name="T38" fmla="*/ 1139 w 2177"/>
                <a:gd name="T39" fmla="*/ 1288 h 1298"/>
                <a:gd name="T40" fmla="*/ 1378 w 2177"/>
                <a:gd name="T41" fmla="*/ 1256 h 1298"/>
                <a:gd name="T42" fmla="*/ 1570 w 2177"/>
                <a:gd name="T43" fmla="*/ 1298 h 1298"/>
                <a:gd name="T44" fmla="*/ 1587 w 2177"/>
                <a:gd name="T45" fmla="*/ 1260 h 1298"/>
                <a:gd name="T46" fmla="*/ 1587 w 2177"/>
                <a:gd name="T47" fmla="*/ 1260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524" name="Freeform 12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>
                <a:gd name="T0" fmla="*/ 0 w 143"/>
                <a:gd name="T1" fmla="*/ 7 h 258"/>
                <a:gd name="T2" fmla="*/ 120 w 143"/>
                <a:gd name="T3" fmla="*/ 0 h 258"/>
                <a:gd name="T4" fmla="*/ 143 w 143"/>
                <a:gd name="T5" fmla="*/ 233 h 258"/>
                <a:gd name="T6" fmla="*/ 8 w 143"/>
                <a:gd name="T7" fmla="*/ 258 h 258"/>
                <a:gd name="T8" fmla="*/ 0 w 143"/>
                <a:gd name="T9" fmla="*/ 7 h 258"/>
                <a:gd name="T10" fmla="*/ 0 w 143"/>
                <a:gd name="T11" fmla="*/ 7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525" name="Freeform 13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526" name="Freeform 14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527" name="Freeform 15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>
                <a:gd name="T0" fmla="*/ 0 w 272"/>
                <a:gd name="T1" fmla="*/ 28 h 241"/>
                <a:gd name="T2" fmla="*/ 160 w 272"/>
                <a:gd name="T3" fmla="*/ 0 h 241"/>
                <a:gd name="T4" fmla="*/ 251 w 272"/>
                <a:gd name="T5" fmla="*/ 36 h 241"/>
                <a:gd name="T6" fmla="*/ 272 w 272"/>
                <a:gd name="T7" fmla="*/ 139 h 241"/>
                <a:gd name="T8" fmla="*/ 164 w 272"/>
                <a:gd name="T9" fmla="*/ 146 h 241"/>
                <a:gd name="T10" fmla="*/ 32 w 272"/>
                <a:gd name="T11" fmla="*/ 241 h 241"/>
                <a:gd name="T12" fmla="*/ 0 w 272"/>
                <a:gd name="T13" fmla="*/ 28 h 241"/>
                <a:gd name="T14" fmla="*/ 0 w 272"/>
                <a:gd name="T15" fmla="*/ 28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528" name="Freeform 16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>
                <a:gd name="T0" fmla="*/ 152 w 152"/>
                <a:gd name="T1" fmla="*/ 4 h 224"/>
                <a:gd name="T2" fmla="*/ 152 w 152"/>
                <a:gd name="T3" fmla="*/ 224 h 224"/>
                <a:gd name="T4" fmla="*/ 0 w 152"/>
                <a:gd name="T5" fmla="*/ 8 h 224"/>
                <a:gd name="T6" fmla="*/ 72 w 152"/>
                <a:gd name="T7" fmla="*/ 0 h 224"/>
                <a:gd name="T8" fmla="*/ 152 w 152"/>
                <a:gd name="T9" fmla="*/ 4 h 224"/>
                <a:gd name="T10" fmla="*/ 152 w 152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529" name="Freeform 17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>
                <a:gd name="T0" fmla="*/ 0 w 386"/>
                <a:gd name="T1" fmla="*/ 80 h 764"/>
                <a:gd name="T2" fmla="*/ 87 w 386"/>
                <a:gd name="T3" fmla="*/ 0 h 764"/>
                <a:gd name="T4" fmla="*/ 232 w 386"/>
                <a:gd name="T5" fmla="*/ 6 h 764"/>
                <a:gd name="T6" fmla="*/ 386 w 386"/>
                <a:gd name="T7" fmla="*/ 764 h 764"/>
                <a:gd name="T8" fmla="*/ 279 w 386"/>
                <a:gd name="T9" fmla="*/ 720 h 764"/>
                <a:gd name="T10" fmla="*/ 152 w 386"/>
                <a:gd name="T11" fmla="*/ 677 h 764"/>
                <a:gd name="T12" fmla="*/ 0 w 386"/>
                <a:gd name="T13" fmla="*/ 80 h 764"/>
                <a:gd name="T14" fmla="*/ 0 w 386"/>
                <a:gd name="T15" fmla="*/ 8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530" name="Freeform 18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>
                <a:gd name="T0" fmla="*/ 692 w 728"/>
                <a:gd name="T1" fmla="*/ 0 h 348"/>
                <a:gd name="T2" fmla="*/ 0 w 728"/>
                <a:gd name="T3" fmla="*/ 106 h 348"/>
                <a:gd name="T4" fmla="*/ 28 w 728"/>
                <a:gd name="T5" fmla="*/ 348 h 348"/>
                <a:gd name="T6" fmla="*/ 715 w 728"/>
                <a:gd name="T7" fmla="*/ 237 h 348"/>
                <a:gd name="T8" fmla="*/ 728 w 728"/>
                <a:gd name="T9" fmla="*/ 43 h 348"/>
                <a:gd name="T10" fmla="*/ 692 w 728"/>
                <a:gd name="T11" fmla="*/ 0 h 348"/>
                <a:gd name="T12" fmla="*/ 692 w 728"/>
                <a:gd name="T1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531" name="Freeform 19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>
                <a:gd name="T0" fmla="*/ 272 w 312"/>
                <a:gd name="T1" fmla="*/ 0 h 135"/>
                <a:gd name="T2" fmla="*/ 0 w 312"/>
                <a:gd name="T3" fmla="*/ 78 h 135"/>
                <a:gd name="T4" fmla="*/ 312 w 312"/>
                <a:gd name="T5" fmla="*/ 135 h 135"/>
                <a:gd name="T6" fmla="*/ 272 w 312"/>
                <a:gd name="T7" fmla="*/ 0 h 135"/>
                <a:gd name="T8" fmla="*/ 272 w 31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64532" name="Group 20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64533" name="Group 21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64534" name="Freeform 22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>
                    <a:gd name="T0" fmla="*/ 0 w 313"/>
                    <a:gd name="T1" fmla="*/ 107 h 175"/>
                    <a:gd name="T2" fmla="*/ 114 w 313"/>
                    <a:gd name="T3" fmla="*/ 10 h 175"/>
                    <a:gd name="T4" fmla="*/ 213 w 313"/>
                    <a:gd name="T5" fmla="*/ 0 h 175"/>
                    <a:gd name="T6" fmla="*/ 292 w 313"/>
                    <a:gd name="T7" fmla="*/ 27 h 175"/>
                    <a:gd name="T8" fmla="*/ 313 w 313"/>
                    <a:gd name="T9" fmla="*/ 91 h 175"/>
                    <a:gd name="T10" fmla="*/ 167 w 313"/>
                    <a:gd name="T11" fmla="*/ 67 h 175"/>
                    <a:gd name="T12" fmla="*/ 74 w 313"/>
                    <a:gd name="T13" fmla="*/ 101 h 175"/>
                    <a:gd name="T14" fmla="*/ 13 w 313"/>
                    <a:gd name="T15" fmla="*/ 175 h 175"/>
                    <a:gd name="T16" fmla="*/ 0 w 313"/>
                    <a:gd name="T17" fmla="*/ 107 h 175"/>
                    <a:gd name="T18" fmla="*/ 0 w 313"/>
                    <a:gd name="T19" fmla="*/ 107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35" name="Freeform 2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>
                    <a:gd name="T0" fmla="*/ 0 w 230"/>
                    <a:gd name="T1" fmla="*/ 40 h 266"/>
                    <a:gd name="T2" fmla="*/ 160 w 230"/>
                    <a:gd name="T3" fmla="*/ 266 h 266"/>
                    <a:gd name="T4" fmla="*/ 230 w 230"/>
                    <a:gd name="T5" fmla="*/ 251 h 266"/>
                    <a:gd name="T6" fmla="*/ 223 w 230"/>
                    <a:gd name="T7" fmla="*/ 17 h 266"/>
                    <a:gd name="T8" fmla="*/ 166 w 230"/>
                    <a:gd name="T9" fmla="*/ 0 h 266"/>
                    <a:gd name="T10" fmla="*/ 179 w 230"/>
                    <a:gd name="T11" fmla="*/ 197 h 266"/>
                    <a:gd name="T12" fmla="*/ 71 w 230"/>
                    <a:gd name="T13" fmla="*/ 4 h 266"/>
                    <a:gd name="T14" fmla="*/ 0 w 230"/>
                    <a:gd name="T15" fmla="*/ 40 h 266"/>
                    <a:gd name="T16" fmla="*/ 0 w 230"/>
                    <a:gd name="T17" fmla="*/ 40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36" name="Freeform 24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>
                    <a:gd name="T0" fmla="*/ 0 w 87"/>
                    <a:gd name="T1" fmla="*/ 19 h 234"/>
                    <a:gd name="T2" fmla="*/ 36 w 87"/>
                    <a:gd name="T3" fmla="*/ 93 h 234"/>
                    <a:gd name="T4" fmla="*/ 44 w 87"/>
                    <a:gd name="T5" fmla="*/ 154 h 234"/>
                    <a:gd name="T6" fmla="*/ 27 w 87"/>
                    <a:gd name="T7" fmla="*/ 234 h 234"/>
                    <a:gd name="T8" fmla="*/ 80 w 87"/>
                    <a:gd name="T9" fmla="*/ 220 h 234"/>
                    <a:gd name="T10" fmla="*/ 87 w 87"/>
                    <a:gd name="T11" fmla="*/ 116 h 234"/>
                    <a:gd name="T12" fmla="*/ 46 w 87"/>
                    <a:gd name="T13" fmla="*/ 0 h 234"/>
                    <a:gd name="T14" fmla="*/ 0 w 87"/>
                    <a:gd name="T15" fmla="*/ 19 h 234"/>
                    <a:gd name="T16" fmla="*/ 0 w 87"/>
                    <a:gd name="T17" fmla="*/ 19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64537" name="Freeform 25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4538" name="Freeform 26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4539" name="Freeform 27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>
                  <a:gd name="T0" fmla="*/ 24 w 213"/>
                  <a:gd name="T1" fmla="*/ 0 h 478"/>
                  <a:gd name="T2" fmla="*/ 91 w 213"/>
                  <a:gd name="T3" fmla="*/ 25 h 478"/>
                  <a:gd name="T4" fmla="*/ 80 w 213"/>
                  <a:gd name="T5" fmla="*/ 192 h 478"/>
                  <a:gd name="T6" fmla="*/ 106 w 213"/>
                  <a:gd name="T7" fmla="*/ 327 h 478"/>
                  <a:gd name="T8" fmla="*/ 213 w 213"/>
                  <a:gd name="T9" fmla="*/ 451 h 478"/>
                  <a:gd name="T10" fmla="*/ 97 w 213"/>
                  <a:gd name="T11" fmla="*/ 478 h 478"/>
                  <a:gd name="T12" fmla="*/ 30 w 213"/>
                  <a:gd name="T13" fmla="*/ 344 h 478"/>
                  <a:gd name="T14" fmla="*/ 0 w 213"/>
                  <a:gd name="T15" fmla="*/ 57 h 478"/>
                  <a:gd name="T16" fmla="*/ 24 w 213"/>
                  <a:gd name="T17" fmla="*/ 0 h 478"/>
                  <a:gd name="T18" fmla="*/ 24 w 213"/>
                  <a:gd name="T19" fmla="*/ 0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64540" name="Group 28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64541" name="Freeform 29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>
                    <a:gd name="T0" fmla="*/ 110 w 150"/>
                    <a:gd name="T1" fmla="*/ 0 h 173"/>
                    <a:gd name="T2" fmla="*/ 40 w 150"/>
                    <a:gd name="T3" fmla="*/ 66 h 173"/>
                    <a:gd name="T4" fmla="*/ 0 w 150"/>
                    <a:gd name="T5" fmla="*/ 173 h 173"/>
                    <a:gd name="T6" fmla="*/ 80 w 150"/>
                    <a:gd name="T7" fmla="*/ 160 h 173"/>
                    <a:gd name="T8" fmla="*/ 103 w 150"/>
                    <a:gd name="T9" fmla="*/ 84 h 173"/>
                    <a:gd name="T10" fmla="*/ 150 w 150"/>
                    <a:gd name="T11" fmla="*/ 27 h 173"/>
                    <a:gd name="T12" fmla="*/ 110 w 150"/>
                    <a:gd name="T13" fmla="*/ 0 h 173"/>
                    <a:gd name="T14" fmla="*/ 110 w 150"/>
                    <a:gd name="T15" fmla="*/ 0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42" name="Freeform 30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>
                    <a:gd name="T0" fmla="*/ 156 w 1684"/>
                    <a:gd name="T1" fmla="*/ 0 h 880"/>
                    <a:gd name="T2" fmla="*/ 63 w 1684"/>
                    <a:gd name="T3" fmla="*/ 52 h 880"/>
                    <a:gd name="T4" fmla="*/ 0 w 1684"/>
                    <a:gd name="T5" fmla="*/ 208 h 880"/>
                    <a:gd name="T6" fmla="*/ 67 w 1684"/>
                    <a:gd name="T7" fmla="*/ 358 h 880"/>
                    <a:gd name="T8" fmla="*/ 1182 w 1684"/>
                    <a:gd name="T9" fmla="*/ 867 h 880"/>
                    <a:gd name="T10" fmla="*/ 1422 w 1684"/>
                    <a:gd name="T11" fmla="*/ 835 h 880"/>
                    <a:gd name="T12" fmla="*/ 1616 w 1684"/>
                    <a:gd name="T13" fmla="*/ 880 h 880"/>
                    <a:gd name="T14" fmla="*/ 1684 w 1684"/>
                    <a:gd name="T15" fmla="*/ 808 h 880"/>
                    <a:gd name="T16" fmla="*/ 1502 w 1684"/>
                    <a:gd name="T17" fmla="*/ 664 h 880"/>
                    <a:gd name="T18" fmla="*/ 1428 w 1684"/>
                    <a:gd name="T19" fmla="*/ 512 h 880"/>
                    <a:gd name="T20" fmla="*/ 1369 w 1684"/>
                    <a:gd name="T21" fmla="*/ 527 h 880"/>
                    <a:gd name="T22" fmla="*/ 1439 w 1684"/>
                    <a:gd name="T23" fmla="*/ 664 h 880"/>
                    <a:gd name="T24" fmla="*/ 1578 w 1684"/>
                    <a:gd name="T25" fmla="*/ 810 h 880"/>
                    <a:gd name="T26" fmla="*/ 1413 w 1684"/>
                    <a:gd name="T27" fmla="*/ 787 h 880"/>
                    <a:gd name="T28" fmla="*/ 1219 w 1684"/>
                    <a:gd name="T29" fmla="*/ 814 h 880"/>
                    <a:gd name="T30" fmla="*/ 1255 w 1684"/>
                    <a:gd name="T31" fmla="*/ 650 h 880"/>
                    <a:gd name="T32" fmla="*/ 1338 w 1684"/>
                    <a:gd name="T33" fmla="*/ 538 h 880"/>
                    <a:gd name="T34" fmla="*/ 1241 w 1684"/>
                    <a:gd name="T35" fmla="*/ 552 h 880"/>
                    <a:gd name="T36" fmla="*/ 1165 w 1684"/>
                    <a:gd name="T37" fmla="*/ 658 h 880"/>
                    <a:gd name="T38" fmla="*/ 1139 w 1684"/>
                    <a:gd name="T39" fmla="*/ 791 h 880"/>
                    <a:gd name="T40" fmla="*/ 107 w 1684"/>
                    <a:gd name="T41" fmla="*/ 310 h 880"/>
                    <a:gd name="T42" fmla="*/ 80 w 1684"/>
                    <a:gd name="T43" fmla="*/ 215 h 880"/>
                    <a:gd name="T44" fmla="*/ 103 w 1684"/>
                    <a:gd name="T45" fmla="*/ 95 h 880"/>
                    <a:gd name="T46" fmla="*/ 217 w 1684"/>
                    <a:gd name="T47" fmla="*/ 0 h 880"/>
                    <a:gd name="T48" fmla="*/ 156 w 1684"/>
                    <a:gd name="T49" fmla="*/ 0 h 880"/>
                    <a:gd name="T50" fmla="*/ 156 w 1684"/>
                    <a:gd name="T51" fmla="*/ 0 h 8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43" name="Freeform 31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>
                    <a:gd name="T0" fmla="*/ 116 w 160"/>
                    <a:gd name="T1" fmla="*/ 0 h 335"/>
                    <a:gd name="T2" fmla="*/ 19 w 160"/>
                    <a:gd name="T3" fmla="*/ 106 h 335"/>
                    <a:gd name="T4" fmla="*/ 0 w 160"/>
                    <a:gd name="T5" fmla="*/ 230 h 335"/>
                    <a:gd name="T6" fmla="*/ 33 w 160"/>
                    <a:gd name="T7" fmla="*/ 314 h 335"/>
                    <a:gd name="T8" fmla="*/ 94 w 160"/>
                    <a:gd name="T9" fmla="*/ 335 h 335"/>
                    <a:gd name="T10" fmla="*/ 76 w 160"/>
                    <a:gd name="T11" fmla="*/ 154 h 335"/>
                    <a:gd name="T12" fmla="*/ 160 w 160"/>
                    <a:gd name="T13" fmla="*/ 17 h 335"/>
                    <a:gd name="T14" fmla="*/ 116 w 160"/>
                    <a:gd name="T15" fmla="*/ 0 h 335"/>
                    <a:gd name="T16" fmla="*/ 116 w 160"/>
                    <a:gd name="T17" fmla="*/ 0 h 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44" name="Freeform 32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>
                    <a:gd name="T0" fmla="*/ 218 w 642"/>
                    <a:gd name="T1" fmla="*/ 896 h 1188"/>
                    <a:gd name="T2" fmla="*/ 0 w 642"/>
                    <a:gd name="T3" fmla="*/ 124 h 1188"/>
                    <a:gd name="T4" fmla="*/ 81 w 642"/>
                    <a:gd name="T5" fmla="*/ 38 h 1188"/>
                    <a:gd name="T6" fmla="*/ 258 w 642"/>
                    <a:gd name="T7" fmla="*/ 0 h 1188"/>
                    <a:gd name="T8" fmla="*/ 399 w 642"/>
                    <a:gd name="T9" fmla="*/ 57 h 1188"/>
                    <a:gd name="T10" fmla="*/ 642 w 642"/>
                    <a:gd name="T11" fmla="*/ 1188 h 1188"/>
                    <a:gd name="T12" fmla="*/ 555 w 642"/>
                    <a:gd name="T13" fmla="*/ 1091 h 1188"/>
                    <a:gd name="T14" fmla="*/ 355 w 642"/>
                    <a:gd name="T15" fmla="*/ 97 h 1188"/>
                    <a:gd name="T16" fmla="*/ 226 w 642"/>
                    <a:gd name="T17" fmla="*/ 61 h 1188"/>
                    <a:gd name="T18" fmla="*/ 119 w 642"/>
                    <a:gd name="T19" fmla="*/ 74 h 1188"/>
                    <a:gd name="T20" fmla="*/ 76 w 642"/>
                    <a:gd name="T21" fmla="*/ 141 h 1188"/>
                    <a:gd name="T22" fmla="*/ 306 w 642"/>
                    <a:gd name="T23" fmla="*/ 924 h 1188"/>
                    <a:gd name="T24" fmla="*/ 218 w 642"/>
                    <a:gd name="T25" fmla="*/ 896 h 1188"/>
                    <a:gd name="T26" fmla="*/ 218 w 642"/>
                    <a:gd name="T27" fmla="*/ 896 h 1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45" name="Freeform 33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>
                    <a:gd name="T0" fmla="*/ 0 w 192"/>
                    <a:gd name="T1" fmla="*/ 27 h 504"/>
                    <a:gd name="T2" fmla="*/ 76 w 192"/>
                    <a:gd name="T3" fmla="*/ 194 h 504"/>
                    <a:gd name="T4" fmla="*/ 113 w 192"/>
                    <a:gd name="T5" fmla="*/ 318 h 504"/>
                    <a:gd name="T6" fmla="*/ 116 w 192"/>
                    <a:gd name="T7" fmla="*/ 504 h 504"/>
                    <a:gd name="T8" fmla="*/ 192 w 192"/>
                    <a:gd name="T9" fmla="*/ 504 h 504"/>
                    <a:gd name="T10" fmla="*/ 187 w 192"/>
                    <a:gd name="T11" fmla="*/ 360 h 504"/>
                    <a:gd name="T12" fmla="*/ 162 w 192"/>
                    <a:gd name="T13" fmla="*/ 208 h 504"/>
                    <a:gd name="T14" fmla="*/ 99 w 192"/>
                    <a:gd name="T15" fmla="*/ 59 h 504"/>
                    <a:gd name="T16" fmla="*/ 63 w 192"/>
                    <a:gd name="T17" fmla="*/ 0 h 504"/>
                    <a:gd name="T18" fmla="*/ 0 w 192"/>
                    <a:gd name="T19" fmla="*/ 27 h 504"/>
                    <a:gd name="T20" fmla="*/ 0 w 192"/>
                    <a:gd name="T21" fmla="*/ 27 h 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46" name="Freeform 3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>
                    <a:gd name="T0" fmla="*/ 297 w 390"/>
                    <a:gd name="T1" fmla="*/ 0 h 269"/>
                    <a:gd name="T2" fmla="*/ 257 w 390"/>
                    <a:gd name="T3" fmla="*/ 17 h 269"/>
                    <a:gd name="T4" fmla="*/ 253 w 390"/>
                    <a:gd name="T5" fmla="*/ 66 h 269"/>
                    <a:gd name="T6" fmla="*/ 0 w 390"/>
                    <a:gd name="T7" fmla="*/ 169 h 269"/>
                    <a:gd name="T8" fmla="*/ 0 w 390"/>
                    <a:gd name="T9" fmla="*/ 222 h 269"/>
                    <a:gd name="T10" fmla="*/ 284 w 390"/>
                    <a:gd name="T11" fmla="*/ 226 h 269"/>
                    <a:gd name="T12" fmla="*/ 320 w 390"/>
                    <a:gd name="T13" fmla="*/ 269 h 269"/>
                    <a:gd name="T14" fmla="*/ 390 w 390"/>
                    <a:gd name="T15" fmla="*/ 266 h 269"/>
                    <a:gd name="T16" fmla="*/ 383 w 390"/>
                    <a:gd name="T17" fmla="*/ 190 h 269"/>
                    <a:gd name="T18" fmla="*/ 116 w 390"/>
                    <a:gd name="T19" fmla="*/ 176 h 269"/>
                    <a:gd name="T20" fmla="*/ 333 w 390"/>
                    <a:gd name="T21" fmla="*/ 89 h 269"/>
                    <a:gd name="T22" fmla="*/ 297 w 390"/>
                    <a:gd name="T23" fmla="*/ 0 h 269"/>
                    <a:gd name="T24" fmla="*/ 297 w 390"/>
                    <a:gd name="T25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47" name="Freeform 3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>
                    <a:gd name="T0" fmla="*/ 0 w 941"/>
                    <a:gd name="T1" fmla="*/ 131 h 424"/>
                    <a:gd name="T2" fmla="*/ 863 w 941"/>
                    <a:gd name="T3" fmla="*/ 0 h 424"/>
                    <a:gd name="T4" fmla="*/ 926 w 941"/>
                    <a:gd name="T5" fmla="*/ 78 h 424"/>
                    <a:gd name="T6" fmla="*/ 941 w 941"/>
                    <a:gd name="T7" fmla="*/ 181 h 424"/>
                    <a:gd name="T8" fmla="*/ 903 w 941"/>
                    <a:gd name="T9" fmla="*/ 282 h 424"/>
                    <a:gd name="T10" fmla="*/ 57 w 941"/>
                    <a:gd name="T11" fmla="*/ 424 h 424"/>
                    <a:gd name="T12" fmla="*/ 53 w 941"/>
                    <a:gd name="T13" fmla="*/ 384 h 424"/>
                    <a:gd name="T14" fmla="*/ 863 w 941"/>
                    <a:gd name="T15" fmla="*/ 242 h 424"/>
                    <a:gd name="T16" fmla="*/ 893 w 941"/>
                    <a:gd name="T17" fmla="*/ 145 h 424"/>
                    <a:gd name="T18" fmla="*/ 840 w 941"/>
                    <a:gd name="T19" fmla="*/ 57 h 424"/>
                    <a:gd name="T20" fmla="*/ 0 w 941"/>
                    <a:gd name="T21" fmla="*/ 185 h 424"/>
                    <a:gd name="T22" fmla="*/ 0 w 941"/>
                    <a:gd name="T23" fmla="*/ 131 h 424"/>
                    <a:gd name="T24" fmla="*/ 0 w 941"/>
                    <a:gd name="T25" fmla="*/ 131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48" name="Freeform 36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>
                    <a:gd name="T0" fmla="*/ 0 w 488"/>
                    <a:gd name="T1" fmla="*/ 126 h 173"/>
                    <a:gd name="T2" fmla="*/ 66 w 488"/>
                    <a:gd name="T3" fmla="*/ 173 h 173"/>
                    <a:gd name="T4" fmla="*/ 222 w 488"/>
                    <a:gd name="T5" fmla="*/ 166 h 173"/>
                    <a:gd name="T6" fmla="*/ 418 w 488"/>
                    <a:gd name="T7" fmla="*/ 116 h 173"/>
                    <a:gd name="T8" fmla="*/ 488 w 488"/>
                    <a:gd name="T9" fmla="*/ 42 h 173"/>
                    <a:gd name="T10" fmla="*/ 443 w 488"/>
                    <a:gd name="T11" fmla="*/ 2 h 173"/>
                    <a:gd name="T12" fmla="*/ 253 w 488"/>
                    <a:gd name="T13" fmla="*/ 0 h 173"/>
                    <a:gd name="T14" fmla="*/ 110 w 488"/>
                    <a:gd name="T15" fmla="*/ 12 h 173"/>
                    <a:gd name="T16" fmla="*/ 15 w 488"/>
                    <a:gd name="T17" fmla="*/ 76 h 173"/>
                    <a:gd name="T18" fmla="*/ 112 w 488"/>
                    <a:gd name="T19" fmla="*/ 95 h 173"/>
                    <a:gd name="T20" fmla="*/ 275 w 488"/>
                    <a:gd name="T21" fmla="*/ 53 h 173"/>
                    <a:gd name="T22" fmla="*/ 416 w 488"/>
                    <a:gd name="T23" fmla="*/ 53 h 173"/>
                    <a:gd name="T24" fmla="*/ 268 w 488"/>
                    <a:gd name="T25" fmla="*/ 110 h 173"/>
                    <a:gd name="T26" fmla="*/ 142 w 488"/>
                    <a:gd name="T27" fmla="*/ 126 h 173"/>
                    <a:gd name="T28" fmla="*/ 0 w 488"/>
                    <a:gd name="T29" fmla="*/ 126 h 173"/>
                    <a:gd name="T30" fmla="*/ 0 w 488"/>
                    <a:gd name="T31" fmla="*/ 126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</p:grpSp>
      <p:grpSp>
        <p:nvGrpSpPr>
          <p:cNvPr id="64549" name="Group 37"/>
          <p:cNvGrpSpPr>
            <a:grpSpLocks/>
          </p:cNvGrpSpPr>
          <p:nvPr/>
        </p:nvGrpSpPr>
        <p:grpSpPr bwMode="auto">
          <a:xfrm>
            <a:off x="8680453" y="2116141"/>
            <a:ext cx="385763" cy="4308475"/>
            <a:chOff x="5468" y="1333"/>
            <a:chExt cx="243" cy="2714"/>
          </a:xfrm>
        </p:grpSpPr>
        <p:sp>
          <p:nvSpPr>
            <p:cNvPr id="64550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>
                <a:gd name="T0" fmla="*/ 692 w 772"/>
                <a:gd name="T1" fmla="*/ 3156 h 3266"/>
                <a:gd name="T2" fmla="*/ 380 w 772"/>
                <a:gd name="T3" fmla="*/ 2945 h 3266"/>
                <a:gd name="T4" fmla="*/ 319 w 772"/>
                <a:gd name="T5" fmla="*/ 2783 h 3266"/>
                <a:gd name="T6" fmla="*/ 371 w 772"/>
                <a:gd name="T7" fmla="*/ 2542 h 3266"/>
                <a:gd name="T8" fmla="*/ 591 w 772"/>
                <a:gd name="T9" fmla="*/ 2251 h 3266"/>
                <a:gd name="T10" fmla="*/ 641 w 772"/>
                <a:gd name="T11" fmla="*/ 2070 h 3266"/>
                <a:gd name="T12" fmla="*/ 591 w 772"/>
                <a:gd name="T13" fmla="*/ 1948 h 3266"/>
                <a:gd name="T14" fmla="*/ 401 w 772"/>
                <a:gd name="T15" fmla="*/ 1859 h 3266"/>
                <a:gd name="T16" fmla="*/ 361 w 772"/>
                <a:gd name="T17" fmla="*/ 1747 h 3266"/>
                <a:gd name="T18" fmla="*/ 430 w 772"/>
                <a:gd name="T19" fmla="*/ 1587 h 3266"/>
                <a:gd name="T20" fmla="*/ 741 w 772"/>
                <a:gd name="T21" fmla="*/ 1156 h 3266"/>
                <a:gd name="T22" fmla="*/ 772 w 772"/>
                <a:gd name="T23" fmla="*/ 945 h 3266"/>
                <a:gd name="T24" fmla="*/ 692 w 772"/>
                <a:gd name="T25" fmla="*/ 713 h 3266"/>
                <a:gd name="T26" fmla="*/ 430 w 772"/>
                <a:gd name="T27" fmla="*/ 603 h 3266"/>
                <a:gd name="T28" fmla="*/ 200 w 772"/>
                <a:gd name="T29" fmla="*/ 422 h 3266"/>
                <a:gd name="T30" fmla="*/ 0 w 772"/>
                <a:gd name="T31" fmla="*/ 0 h 3266"/>
                <a:gd name="T32" fmla="*/ 29 w 772"/>
                <a:gd name="T33" fmla="*/ 382 h 3266"/>
                <a:gd name="T34" fmla="*/ 179 w 772"/>
                <a:gd name="T35" fmla="*/ 612 h 3266"/>
                <a:gd name="T36" fmla="*/ 380 w 772"/>
                <a:gd name="T37" fmla="*/ 753 h 3266"/>
                <a:gd name="T38" fmla="*/ 601 w 772"/>
                <a:gd name="T39" fmla="*/ 833 h 3266"/>
                <a:gd name="T40" fmla="*/ 612 w 772"/>
                <a:gd name="T41" fmla="*/ 1044 h 3266"/>
                <a:gd name="T42" fmla="*/ 500 w 772"/>
                <a:gd name="T43" fmla="*/ 1266 h 3266"/>
                <a:gd name="T44" fmla="*/ 240 w 772"/>
                <a:gd name="T45" fmla="*/ 1658 h 3266"/>
                <a:gd name="T46" fmla="*/ 230 w 772"/>
                <a:gd name="T47" fmla="*/ 1909 h 3266"/>
                <a:gd name="T48" fmla="*/ 471 w 772"/>
                <a:gd name="T49" fmla="*/ 2049 h 3266"/>
                <a:gd name="T50" fmla="*/ 460 w 772"/>
                <a:gd name="T51" fmla="*/ 2180 h 3266"/>
                <a:gd name="T52" fmla="*/ 249 w 772"/>
                <a:gd name="T53" fmla="*/ 2452 h 3266"/>
                <a:gd name="T54" fmla="*/ 160 w 772"/>
                <a:gd name="T55" fmla="*/ 2713 h 3266"/>
                <a:gd name="T56" fmla="*/ 240 w 772"/>
                <a:gd name="T57" fmla="*/ 2994 h 3266"/>
                <a:gd name="T58" fmla="*/ 430 w 772"/>
                <a:gd name="T59" fmla="*/ 3144 h 3266"/>
                <a:gd name="T60" fmla="*/ 671 w 772"/>
                <a:gd name="T61" fmla="*/ 3266 h 3266"/>
                <a:gd name="T62" fmla="*/ 692 w 772"/>
                <a:gd name="T63" fmla="*/ 3156 h 3266"/>
                <a:gd name="T64" fmla="*/ 692 w 772"/>
                <a:gd name="T65" fmla="*/ 315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551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>
                <a:gd name="T0" fmla="*/ 692 w 772"/>
                <a:gd name="T1" fmla="*/ 3156 h 3266"/>
                <a:gd name="T2" fmla="*/ 380 w 772"/>
                <a:gd name="T3" fmla="*/ 2945 h 3266"/>
                <a:gd name="T4" fmla="*/ 319 w 772"/>
                <a:gd name="T5" fmla="*/ 2783 h 3266"/>
                <a:gd name="T6" fmla="*/ 371 w 772"/>
                <a:gd name="T7" fmla="*/ 2542 h 3266"/>
                <a:gd name="T8" fmla="*/ 591 w 772"/>
                <a:gd name="T9" fmla="*/ 2251 h 3266"/>
                <a:gd name="T10" fmla="*/ 641 w 772"/>
                <a:gd name="T11" fmla="*/ 2070 h 3266"/>
                <a:gd name="T12" fmla="*/ 591 w 772"/>
                <a:gd name="T13" fmla="*/ 1948 h 3266"/>
                <a:gd name="T14" fmla="*/ 401 w 772"/>
                <a:gd name="T15" fmla="*/ 1859 h 3266"/>
                <a:gd name="T16" fmla="*/ 361 w 772"/>
                <a:gd name="T17" fmla="*/ 1747 h 3266"/>
                <a:gd name="T18" fmla="*/ 430 w 772"/>
                <a:gd name="T19" fmla="*/ 1587 h 3266"/>
                <a:gd name="T20" fmla="*/ 741 w 772"/>
                <a:gd name="T21" fmla="*/ 1156 h 3266"/>
                <a:gd name="T22" fmla="*/ 772 w 772"/>
                <a:gd name="T23" fmla="*/ 945 h 3266"/>
                <a:gd name="T24" fmla="*/ 692 w 772"/>
                <a:gd name="T25" fmla="*/ 713 h 3266"/>
                <a:gd name="T26" fmla="*/ 430 w 772"/>
                <a:gd name="T27" fmla="*/ 603 h 3266"/>
                <a:gd name="T28" fmla="*/ 200 w 772"/>
                <a:gd name="T29" fmla="*/ 422 h 3266"/>
                <a:gd name="T30" fmla="*/ 0 w 772"/>
                <a:gd name="T31" fmla="*/ 0 h 3266"/>
                <a:gd name="T32" fmla="*/ 29 w 772"/>
                <a:gd name="T33" fmla="*/ 382 h 3266"/>
                <a:gd name="T34" fmla="*/ 179 w 772"/>
                <a:gd name="T35" fmla="*/ 612 h 3266"/>
                <a:gd name="T36" fmla="*/ 380 w 772"/>
                <a:gd name="T37" fmla="*/ 753 h 3266"/>
                <a:gd name="T38" fmla="*/ 601 w 772"/>
                <a:gd name="T39" fmla="*/ 833 h 3266"/>
                <a:gd name="T40" fmla="*/ 612 w 772"/>
                <a:gd name="T41" fmla="*/ 1044 h 3266"/>
                <a:gd name="T42" fmla="*/ 500 w 772"/>
                <a:gd name="T43" fmla="*/ 1266 h 3266"/>
                <a:gd name="T44" fmla="*/ 240 w 772"/>
                <a:gd name="T45" fmla="*/ 1658 h 3266"/>
                <a:gd name="T46" fmla="*/ 230 w 772"/>
                <a:gd name="T47" fmla="*/ 1909 h 3266"/>
                <a:gd name="T48" fmla="*/ 471 w 772"/>
                <a:gd name="T49" fmla="*/ 2049 h 3266"/>
                <a:gd name="T50" fmla="*/ 460 w 772"/>
                <a:gd name="T51" fmla="*/ 2180 h 3266"/>
                <a:gd name="T52" fmla="*/ 249 w 772"/>
                <a:gd name="T53" fmla="*/ 2452 h 3266"/>
                <a:gd name="T54" fmla="*/ 160 w 772"/>
                <a:gd name="T55" fmla="*/ 2713 h 3266"/>
                <a:gd name="T56" fmla="*/ 240 w 772"/>
                <a:gd name="T57" fmla="*/ 2994 h 3266"/>
                <a:gd name="T58" fmla="*/ 430 w 772"/>
                <a:gd name="T59" fmla="*/ 3144 h 3266"/>
                <a:gd name="T60" fmla="*/ 671 w 772"/>
                <a:gd name="T61" fmla="*/ 3266 h 3266"/>
                <a:gd name="T62" fmla="*/ 692 w 772"/>
                <a:gd name="T63" fmla="*/ 3156 h 3266"/>
                <a:gd name="T64" fmla="*/ 692 w 772"/>
                <a:gd name="T65" fmla="*/ 315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64552" name="Group 40"/>
          <p:cNvGrpSpPr>
            <a:grpSpLocks/>
          </p:cNvGrpSpPr>
          <p:nvPr/>
        </p:nvGrpSpPr>
        <p:grpSpPr bwMode="auto">
          <a:xfrm>
            <a:off x="7318375" y="90490"/>
            <a:ext cx="2133600" cy="1911350"/>
            <a:chOff x="4610" y="57"/>
            <a:chExt cx="1344" cy="1204"/>
          </a:xfrm>
        </p:grpSpPr>
        <p:grpSp>
          <p:nvGrpSpPr>
            <p:cNvPr id="64553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64554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>
                  <a:gd name="T0" fmla="*/ 123 w 245"/>
                  <a:gd name="T1" fmla="*/ 9 h 806"/>
                  <a:gd name="T2" fmla="*/ 131 w 245"/>
                  <a:gd name="T3" fmla="*/ 342 h 806"/>
                  <a:gd name="T4" fmla="*/ 0 w 245"/>
                  <a:gd name="T5" fmla="*/ 806 h 806"/>
                  <a:gd name="T6" fmla="*/ 79 w 245"/>
                  <a:gd name="T7" fmla="*/ 789 h 806"/>
                  <a:gd name="T8" fmla="*/ 218 w 245"/>
                  <a:gd name="T9" fmla="*/ 376 h 806"/>
                  <a:gd name="T10" fmla="*/ 245 w 245"/>
                  <a:gd name="T11" fmla="*/ 0 h 806"/>
                  <a:gd name="T12" fmla="*/ 123 w 245"/>
                  <a:gd name="T13" fmla="*/ 9 h 806"/>
                  <a:gd name="T14" fmla="*/ 123 w 245"/>
                  <a:gd name="T15" fmla="*/ 9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64555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64556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>
                    <a:gd name="T0" fmla="*/ 0 w 604"/>
                    <a:gd name="T1" fmla="*/ 0 h 349"/>
                    <a:gd name="T2" fmla="*/ 298 w 604"/>
                    <a:gd name="T3" fmla="*/ 184 h 349"/>
                    <a:gd name="T4" fmla="*/ 500 w 604"/>
                    <a:gd name="T5" fmla="*/ 349 h 349"/>
                    <a:gd name="T6" fmla="*/ 604 w 604"/>
                    <a:gd name="T7" fmla="*/ 140 h 349"/>
                    <a:gd name="T8" fmla="*/ 359 w 604"/>
                    <a:gd name="T9" fmla="*/ 9 h 349"/>
                    <a:gd name="T10" fmla="*/ 464 w 604"/>
                    <a:gd name="T11" fmla="*/ 184 h 349"/>
                    <a:gd name="T12" fmla="*/ 131 w 604"/>
                    <a:gd name="T13" fmla="*/ 17 h 349"/>
                    <a:gd name="T14" fmla="*/ 0 w 604"/>
                    <a:gd name="T15" fmla="*/ 0 h 349"/>
                    <a:gd name="T16" fmla="*/ 0 w 604"/>
                    <a:gd name="T17" fmla="*/ 0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57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>
                    <a:gd name="T0" fmla="*/ 741 w 1064"/>
                    <a:gd name="T1" fmla="*/ 129 h 1230"/>
                    <a:gd name="T2" fmla="*/ 485 w 1064"/>
                    <a:gd name="T3" fmla="*/ 352 h 1230"/>
                    <a:gd name="T4" fmla="*/ 163 w 1064"/>
                    <a:gd name="T5" fmla="*/ 762 h 1230"/>
                    <a:gd name="T6" fmla="*/ 0 w 1064"/>
                    <a:gd name="T7" fmla="*/ 1101 h 1230"/>
                    <a:gd name="T8" fmla="*/ 59 w 1064"/>
                    <a:gd name="T9" fmla="*/ 1230 h 1230"/>
                    <a:gd name="T10" fmla="*/ 262 w 1064"/>
                    <a:gd name="T11" fmla="*/ 1201 h 1230"/>
                    <a:gd name="T12" fmla="*/ 578 w 1064"/>
                    <a:gd name="T13" fmla="*/ 914 h 1230"/>
                    <a:gd name="T14" fmla="*/ 876 w 1064"/>
                    <a:gd name="T15" fmla="*/ 534 h 1230"/>
                    <a:gd name="T16" fmla="*/ 1034 w 1064"/>
                    <a:gd name="T17" fmla="*/ 270 h 1230"/>
                    <a:gd name="T18" fmla="*/ 1064 w 1064"/>
                    <a:gd name="T19" fmla="*/ 84 h 1230"/>
                    <a:gd name="T20" fmla="*/ 977 w 1064"/>
                    <a:gd name="T21" fmla="*/ 0 h 1230"/>
                    <a:gd name="T22" fmla="*/ 836 w 1064"/>
                    <a:gd name="T23" fmla="*/ 65 h 1230"/>
                    <a:gd name="T24" fmla="*/ 969 w 1064"/>
                    <a:gd name="T25" fmla="*/ 107 h 1230"/>
                    <a:gd name="T26" fmla="*/ 876 w 1064"/>
                    <a:gd name="T27" fmla="*/ 352 h 1230"/>
                    <a:gd name="T28" fmla="*/ 690 w 1064"/>
                    <a:gd name="T29" fmla="*/ 656 h 1230"/>
                    <a:gd name="T30" fmla="*/ 350 w 1064"/>
                    <a:gd name="T31" fmla="*/ 1008 h 1230"/>
                    <a:gd name="T32" fmla="*/ 116 w 1064"/>
                    <a:gd name="T33" fmla="*/ 1114 h 1230"/>
                    <a:gd name="T34" fmla="*/ 135 w 1064"/>
                    <a:gd name="T35" fmla="*/ 943 h 1230"/>
                    <a:gd name="T36" fmla="*/ 437 w 1064"/>
                    <a:gd name="T37" fmla="*/ 504 h 1230"/>
                    <a:gd name="T38" fmla="*/ 831 w 1064"/>
                    <a:gd name="T39" fmla="*/ 118 h 1230"/>
                    <a:gd name="T40" fmla="*/ 741 w 1064"/>
                    <a:gd name="T41" fmla="*/ 129 h 1230"/>
                    <a:gd name="T42" fmla="*/ 741 w 1064"/>
                    <a:gd name="T43" fmla="*/ 129 h 1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58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>
                    <a:gd name="T0" fmla="*/ 1941 w 2002"/>
                    <a:gd name="T1" fmla="*/ 0 h 2521"/>
                    <a:gd name="T2" fmla="*/ 0 w 2002"/>
                    <a:gd name="T3" fmla="*/ 2521 h 2521"/>
                    <a:gd name="T4" fmla="*/ 192 w 2002"/>
                    <a:gd name="T5" fmla="*/ 2450 h 2521"/>
                    <a:gd name="T6" fmla="*/ 2002 w 2002"/>
                    <a:gd name="T7" fmla="*/ 61 h 2521"/>
                    <a:gd name="T8" fmla="*/ 1941 w 2002"/>
                    <a:gd name="T9" fmla="*/ 0 h 2521"/>
                    <a:gd name="T10" fmla="*/ 1941 w 2002"/>
                    <a:gd name="T11" fmla="*/ 0 h 2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59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>
                    <a:gd name="T0" fmla="*/ 95 w 3007"/>
                    <a:gd name="T1" fmla="*/ 2844 h 3771"/>
                    <a:gd name="T2" fmla="*/ 394 w 3007"/>
                    <a:gd name="T3" fmla="*/ 2834 h 3771"/>
                    <a:gd name="T4" fmla="*/ 821 w 3007"/>
                    <a:gd name="T5" fmla="*/ 3009 h 3771"/>
                    <a:gd name="T6" fmla="*/ 681 w 3007"/>
                    <a:gd name="T7" fmla="*/ 2817 h 3771"/>
                    <a:gd name="T8" fmla="*/ 367 w 3007"/>
                    <a:gd name="T9" fmla="*/ 2703 h 3771"/>
                    <a:gd name="T10" fmla="*/ 637 w 3007"/>
                    <a:gd name="T11" fmla="*/ 2720 h 3771"/>
                    <a:gd name="T12" fmla="*/ 979 w 3007"/>
                    <a:gd name="T13" fmla="*/ 2870 h 3771"/>
                    <a:gd name="T14" fmla="*/ 2859 w 3007"/>
                    <a:gd name="T15" fmla="*/ 420 h 3771"/>
                    <a:gd name="T16" fmla="*/ 2578 w 3007"/>
                    <a:gd name="T17" fmla="*/ 148 h 3771"/>
                    <a:gd name="T18" fmla="*/ 2308 w 3007"/>
                    <a:gd name="T19" fmla="*/ 0 h 3771"/>
                    <a:gd name="T20" fmla="*/ 2692 w 3007"/>
                    <a:gd name="T21" fmla="*/ 78 h 3771"/>
                    <a:gd name="T22" fmla="*/ 3007 w 3007"/>
                    <a:gd name="T23" fmla="*/ 428 h 3771"/>
                    <a:gd name="T24" fmla="*/ 831 w 3007"/>
                    <a:gd name="T25" fmla="*/ 3273 h 3771"/>
                    <a:gd name="T26" fmla="*/ 481 w 3007"/>
                    <a:gd name="T27" fmla="*/ 3412 h 3771"/>
                    <a:gd name="T28" fmla="*/ 105 w 3007"/>
                    <a:gd name="T29" fmla="*/ 3771 h 3771"/>
                    <a:gd name="T30" fmla="*/ 0 w 3007"/>
                    <a:gd name="T31" fmla="*/ 3667 h 3771"/>
                    <a:gd name="T32" fmla="*/ 131 w 3007"/>
                    <a:gd name="T33" fmla="*/ 3631 h 3771"/>
                    <a:gd name="T34" fmla="*/ 376 w 3007"/>
                    <a:gd name="T35" fmla="*/ 3385 h 3771"/>
                    <a:gd name="T36" fmla="*/ 165 w 3007"/>
                    <a:gd name="T37" fmla="*/ 3273 h 3771"/>
                    <a:gd name="T38" fmla="*/ 165 w 3007"/>
                    <a:gd name="T39" fmla="*/ 3176 h 3771"/>
                    <a:gd name="T40" fmla="*/ 411 w 3007"/>
                    <a:gd name="T41" fmla="*/ 3298 h 3771"/>
                    <a:gd name="T42" fmla="*/ 411 w 3007"/>
                    <a:gd name="T43" fmla="*/ 3186 h 3771"/>
                    <a:gd name="T44" fmla="*/ 603 w 3007"/>
                    <a:gd name="T45" fmla="*/ 3220 h 3771"/>
                    <a:gd name="T46" fmla="*/ 428 w 3007"/>
                    <a:gd name="T47" fmla="*/ 3079 h 3771"/>
                    <a:gd name="T48" fmla="*/ 629 w 3007"/>
                    <a:gd name="T49" fmla="*/ 3062 h 3771"/>
                    <a:gd name="T50" fmla="*/ 95 w 3007"/>
                    <a:gd name="T51" fmla="*/ 2844 h 3771"/>
                    <a:gd name="T52" fmla="*/ 95 w 3007"/>
                    <a:gd name="T53" fmla="*/ 2844 h 37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60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>
                    <a:gd name="T0" fmla="*/ 0 w 673"/>
                    <a:gd name="T1" fmla="*/ 80 h 342"/>
                    <a:gd name="T2" fmla="*/ 255 w 673"/>
                    <a:gd name="T3" fmla="*/ 106 h 342"/>
                    <a:gd name="T4" fmla="*/ 639 w 673"/>
                    <a:gd name="T5" fmla="*/ 342 h 342"/>
                    <a:gd name="T6" fmla="*/ 673 w 673"/>
                    <a:gd name="T7" fmla="*/ 289 h 342"/>
                    <a:gd name="T8" fmla="*/ 447 w 673"/>
                    <a:gd name="T9" fmla="*/ 114 h 342"/>
                    <a:gd name="T10" fmla="*/ 26 w 673"/>
                    <a:gd name="T11" fmla="*/ 0 h 342"/>
                    <a:gd name="T12" fmla="*/ 0 w 673"/>
                    <a:gd name="T13" fmla="*/ 80 h 342"/>
                    <a:gd name="T14" fmla="*/ 0 w 673"/>
                    <a:gd name="T15" fmla="*/ 80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61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>
                    <a:gd name="T0" fmla="*/ 0 w 716"/>
                    <a:gd name="T1" fmla="*/ 78 h 403"/>
                    <a:gd name="T2" fmla="*/ 340 w 716"/>
                    <a:gd name="T3" fmla="*/ 148 h 403"/>
                    <a:gd name="T4" fmla="*/ 638 w 716"/>
                    <a:gd name="T5" fmla="*/ 403 h 403"/>
                    <a:gd name="T6" fmla="*/ 716 w 716"/>
                    <a:gd name="T7" fmla="*/ 296 h 403"/>
                    <a:gd name="T8" fmla="*/ 420 w 716"/>
                    <a:gd name="T9" fmla="*/ 114 h 403"/>
                    <a:gd name="T10" fmla="*/ 70 w 716"/>
                    <a:gd name="T11" fmla="*/ 0 h 403"/>
                    <a:gd name="T12" fmla="*/ 0 w 716"/>
                    <a:gd name="T13" fmla="*/ 78 h 403"/>
                    <a:gd name="T14" fmla="*/ 0 w 716"/>
                    <a:gd name="T15" fmla="*/ 78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62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>
                    <a:gd name="T0" fmla="*/ 0 w 717"/>
                    <a:gd name="T1" fmla="*/ 78 h 411"/>
                    <a:gd name="T2" fmla="*/ 316 w 717"/>
                    <a:gd name="T3" fmla="*/ 139 h 411"/>
                    <a:gd name="T4" fmla="*/ 649 w 717"/>
                    <a:gd name="T5" fmla="*/ 411 h 411"/>
                    <a:gd name="T6" fmla="*/ 717 w 717"/>
                    <a:gd name="T7" fmla="*/ 314 h 411"/>
                    <a:gd name="T8" fmla="*/ 394 w 717"/>
                    <a:gd name="T9" fmla="*/ 87 h 411"/>
                    <a:gd name="T10" fmla="*/ 54 w 717"/>
                    <a:gd name="T11" fmla="*/ 0 h 411"/>
                    <a:gd name="T12" fmla="*/ 0 w 717"/>
                    <a:gd name="T13" fmla="*/ 78 h 411"/>
                    <a:gd name="T14" fmla="*/ 0 w 717"/>
                    <a:gd name="T15" fmla="*/ 78 h 4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4563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>
                    <a:gd name="T0" fmla="*/ 0 w 709"/>
                    <a:gd name="T1" fmla="*/ 88 h 386"/>
                    <a:gd name="T2" fmla="*/ 272 w 709"/>
                    <a:gd name="T3" fmla="*/ 131 h 386"/>
                    <a:gd name="T4" fmla="*/ 665 w 709"/>
                    <a:gd name="T5" fmla="*/ 386 h 386"/>
                    <a:gd name="T6" fmla="*/ 709 w 709"/>
                    <a:gd name="T7" fmla="*/ 308 h 386"/>
                    <a:gd name="T8" fmla="*/ 306 w 709"/>
                    <a:gd name="T9" fmla="*/ 53 h 386"/>
                    <a:gd name="T10" fmla="*/ 43 w 709"/>
                    <a:gd name="T11" fmla="*/ 0 h 386"/>
                    <a:gd name="T12" fmla="*/ 0 w 709"/>
                    <a:gd name="T13" fmla="*/ 88 h 386"/>
                    <a:gd name="T14" fmla="*/ 0 w 709"/>
                    <a:gd name="T15" fmla="*/ 88 h 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sp>
          <p:nvSpPr>
            <p:cNvPr id="64564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/>
      <p:bldP spid="64516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5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6451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5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6451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5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6451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5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6451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5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645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50" name="Group 2"/>
          <p:cNvGrpSpPr>
            <a:grpSpLocks/>
          </p:cNvGrpSpPr>
          <p:nvPr/>
        </p:nvGrpSpPr>
        <p:grpSpPr bwMode="auto">
          <a:xfrm>
            <a:off x="1" y="0"/>
            <a:ext cx="9159875" cy="6870700"/>
            <a:chOff x="0" y="0"/>
            <a:chExt cx="5770" cy="4328"/>
          </a:xfrm>
        </p:grpSpPr>
        <p:sp>
          <p:nvSpPr>
            <p:cNvPr id="130051" name="Rectangle 3"/>
            <p:cNvSpPr>
              <a:spLocks noChangeArrowheads="1"/>
            </p:cNvSpPr>
            <p:nvPr/>
          </p:nvSpPr>
          <p:spPr bwMode="hidden">
            <a:xfrm>
              <a:off x="0" y="4186"/>
              <a:ext cx="5089" cy="14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ru-RU"/>
            </a:p>
          </p:txBody>
        </p:sp>
        <p:sp>
          <p:nvSpPr>
            <p:cNvPr id="130052" name="Rectangle 4"/>
            <p:cNvSpPr>
              <a:spLocks noChangeArrowheads="1"/>
            </p:cNvSpPr>
            <p:nvPr/>
          </p:nvSpPr>
          <p:spPr bwMode="hidden">
            <a:xfrm>
              <a:off x="0" y="0"/>
              <a:ext cx="5089" cy="1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ru-RU"/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5010" y="0"/>
              <a:ext cx="758" cy="432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8470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4706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ru-RU"/>
            </a:p>
          </p:txBody>
        </p:sp>
        <p:grpSp>
          <p:nvGrpSpPr>
            <p:cNvPr id="130054" name="Group 6"/>
            <p:cNvGrpSpPr>
              <a:grpSpLocks/>
            </p:cNvGrpSpPr>
            <p:nvPr/>
          </p:nvGrpSpPr>
          <p:grpSpPr bwMode="auto">
            <a:xfrm>
              <a:off x="4944" y="1"/>
              <a:ext cx="816" cy="3974"/>
              <a:chOff x="4944" y="1"/>
              <a:chExt cx="816" cy="3974"/>
            </a:xfrm>
          </p:grpSpPr>
          <p:grpSp>
            <p:nvGrpSpPr>
              <p:cNvPr id="130055" name="Group 7"/>
              <p:cNvGrpSpPr>
                <a:grpSpLocks/>
              </p:cNvGrpSpPr>
              <p:nvPr userDrawn="1"/>
            </p:nvGrpSpPr>
            <p:grpSpPr bwMode="auto">
              <a:xfrm>
                <a:off x="5280" y="1"/>
                <a:ext cx="480" cy="1430"/>
                <a:chOff x="5280" y="1"/>
                <a:chExt cx="480" cy="1430"/>
              </a:xfrm>
            </p:grpSpPr>
            <p:grpSp>
              <p:nvGrpSpPr>
                <p:cNvPr id="130056" name="Group 8"/>
                <p:cNvGrpSpPr>
                  <a:grpSpLocks/>
                </p:cNvGrpSpPr>
                <p:nvPr userDrawn="1"/>
              </p:nvGrpSpPr>
              <p:grpSpPr bwMode="auto">
                <a:xfrm rot="-5400000">
                  <a:off x="5484" y="0"/>
                  <a:ext cx="174" cy="176"/>
                  <a:chOff x="1657" y="323"/>
                  <a:chExt cx="1691" cy="2560"/>
                </a:xfrm>
              </p:grpSpPr>
              <p:grpSp>
                <p:nvGrpSpPr>
                  <p:cNvPr id="130057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657" y="323"/>
                    <a:ext cx="1691" cy="2560"/>
                    <a:chOff x="1657" y="323"/>
                    <a:chExt cx="1691" cy="2560"/>
                  </a:xfrm>
                </p:grpSpPr>
                <p:sp>
                  <p:nvSpPr>
                    <p:cNvPr id="130058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2117" y="323"/>
                      <a:ext cx="1231" cy="2560"/>
                    </a:xfrm>
                    <a:custGeom>
                      <a:avLst/>
                      <a:gdLst>
                        <a:gd name="T0" fmla="*/ 337 w 1231"/>
                        <a:gd name="T1" fmla="*/ 283 h 2560"/>
                        <a:gd name="T2" fmla="*/ 415 w 1231"/>
                        <a:gd name="T3" fmla="*/ 115 h 2560"/>
                        <a:gd name="T4" fmla="*/ 583 w 1231"/>
                        <a:gd name="T5" fmla="*/ 7 h 2560"/>
                        <a:gd name="T6" fmla="*/ 895 w 1231"/>
                        <a:gd name="T7" fmla="*/ 61 h 2560"/>
                        <a:gd name="T8" fmla="*/ 1051 w 1231"/>
                        <a:gd name="T9" fmla="*/ 349 h 2560"/>
                        <a:gd name="T10" fmla="*/ 979 w 1231"/>
                        <a:gd name="T11" fmla="*/ 769 h 2560"/>
                        <a:gd name="T12" fmla="*/ 943 w 1231"/>
                        <a:gd name="T13" fmla="*/ 943 h 2560"/>
                        <a:gd name="T14" fmla="*/ 1105 w 1231"/>
                        <a:gd name="T15" fmla="*/ 1075 h 2560"/>
                        <a:gd name="T16" fmla="*/ 1231 w 1231"/>
                        <a:gd name="T17" fmla="*/ 1525 h 2560"/>
                        <a:gd name="T18" fmla="*/ 1123 w 1231"/>
                        <a:gd name="T19" fmla="*/ 1969 h 2560"/>
                        <a:gd name="T20" fmla="*/ 907 w 1231"/>
                        <a:gd name="T21" fmla="*/ 2077 h 2560"/>
                        <a:gd name="T22" fmla="*/ 721 w 1231"/>
                        <a:gd name="T23" fmla="*/ 2059 h 2560"/>
                        <a:gd name="T24" fmla="*/ 655 w 1231"/>
                        <a:gd name="T25" fmla="*/ 2251 h 2560"/>
                        <a:gd name="T26" fmla="*/ 529 w 1231"/>
                        <a:gd name="T27" fmla="*/ 2527 h 2560"/>
                        <a:gd name="T28" fmla="*/ 211 w 1231"/>
                        <a:gd name="T29" fmla="*/ 2509 h 2560"/>
                        <a:gd name="T30" fmla="*/ 31 w 1231"/>
                        <a:gd name="T31" fmla="*/ 2227 h 2560"/>
                        <a:gd name="T32" fmla="*/ 25 w 1231"/>
                        <a:gd name="T33" fmla="*/ 1969 h 2560"/>
                        <a:gd name="T34" fmla="*/ 145 w 1231"/>
                        <a:gd name="T35" fmla="*/ 1651 h 2560"/>
                        <a:gd name="T36" fmla="*/ 259 w 1231"/>
                        <a:gd name="T37" fmla="*/ 1513 h 2560"/>
                        <a:gd name="T38" fmla="*/ 217 w 1231"/>
                        <a:gd name="T39" fmla="*/ 1729 h 2560"/>
                        <a:gd name="T40" fmla="*/ 73 w 1231"/>
                        <a:gd name="T41" fmla="*/ 2023 h 2560"/>
                        <a:gd name="T42" fmla="*/ 169 w 1231"/>
                        <a:gd name="T43" fmla="*/ 2323 h 2560"/>
                        <a:gd name="T44" fmla="*/ 439 w 1231"/>
                        <a:gd name="T45" fmla="*/ 2431 h 2560"/>
                        <a:gd name="T46" fmla="*/ 595 w 1231"/>
                        <a:gd name="T47" fmla="*/ 2227 h 2560"/>
                        <a:gd name="T48" fmla="*/ 577 w 1231"/>
                        <a:gd name="T49" fmla="*/ 1807 h 2560"/>
                        <a:gd name="T50" fmla="*/ 493 w 1231"/>
                        <a:gd name="T51" fmla="*/ 1531 h 2560"/>
                        <a:gd name="T52" fmla="*/ 535 w 1231"/>
                        <a:gd name="T53" fmla="*/ 1459 h 2560"/>
                        <a:gd name="T54" fmla="*/ 625 w 1231"/>
                        <a:gd name="T55" fmla="*/ 1633 h 2560"/>
                        <a:gd name="T56" fmla="*/ 721 w 1231"/>
                        <a:gd name="T57" fmla="*/ 1933 h 2560"/>
                        <a:gd name="T58" fmla="*/ 967 w 1231"/>
                        <a:gd name="T59" fmla="*/ 1963 h 2560"/>
                        <a:gd name="T60" fmla="*/ 1135 w 1231"/>
                        <a:gd name="T61" fmla="*/ 1687 h 2560"/>
                        <a:gd name="T62" fmla="*/ 1117 w 1231"/>
                        <a:gd name="T63" fmla="*/ 1273 h 2560"/>
                        <a:gd name="T64" fmla="*/ 883 w 1231"/>
                        <a:gd name="T65" fmla="*/ 1057 h 2560"/>
                        <a:gd name="T66" fmla="*/ 679 w 1231"/>
                        <a:gd name="T67" fmla="*/ 1129 h 2560"/>
                        <a:gd name="T68" fmla="*/ 577 w 1231"/>
                        <a:gd name="T69" fmla="*/ 1117 h 2560"/>
                        <a:gd name="T70" fmla="*/ 619 w 1231"/>
                        <a:gd name="T71" fmla="*/ 1033 h 2560"/>
                        <a:gd name="T72" fmla="*/ 811 w 1231"/>
                        <a:gd name="T73" fmla="*/ 937 h 2560"/>
                        <a:gd name="T74" fmla="*/ 949 w 1231"/>
                        <a:gd name="T75" fmla="*/ 613 h 2560"/>
                        <a:gd name="T76" fmla="*/ 883 w 1231"/>
                        <a:gd name="T77" fmla="*/ 175 h 2560"/>
                        <a:gd name="T78" fmla="*/ 619 w 1231"/>
                        <a:gd name="T79" fmla="*/ 103 h 2560"/>
                        <a:gd name="T80" fmla="*/ 391 w 1231"/>
                        <a:gd name="T81" fmla="*/ 355 h 2560"/>
                        <a:gd name="T82" fmla="*/ 403 w 1231"/>
                        <a:gd name="T83" fmla="*/ 763 h 2560"/>
                        <a:gd name="T84" fmla="*/ 343 w 1231"/>
                        <a:gd name="T85" fmla="*/ 949 h 2560"/>
                        <a:gd name="T86" fmla="*/ 289 w 1231"/>
                        <a:gd name="T87" fmla="*/ 685 h 2560"/>
                        <a:gd name="T88" fmla="*/ 307 w 1231"/>
                        <a:gd name="T89" fmla="*/ 367 h 25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</a:cxnLst>
                      <a:rect l="0" t="0" r="r" b="b"/>
                      <a:pathLst>
                        <a:path w="1231" h="2560">
                          <a:moveTo>
                            <a:pt x="307" y="367"/>
                          </a:moveTo>
                          <a:cubicBezTo>
                            <a:pt x="317" y="336"/>
                            <a:pt x="326" y="303"/>
                            <a:pt x="337" y="283"/>
                          </a:cubicBezTo>
                          <a:cubicBezTo>
                            <a:pt x="348" y="263"/>
                            <a:pt x="360" y="275"/>
                            <a:pt x="373" y="247"/>
                          </a:cubicBezTo>
                          <a:cubicBezTo>
                            <a:pt x="386" y="219"/>
                            <a:pt x="400" y="147"/>
                            <a:pt x="415" y="115"/>
                          </a:cubicBezTo>
                          <a:cubicBezTo>
                            <a:pt x="430" y="83"/>
                            <a:pt x="435" y="73"/>
                            <a:pt x="463" y="55"/>
                          </a:cubicBezTo>
                          <a:cubicBezTo>
                            <a:pt x="491" y="37"/>
                            <a:pt x="536" y="14"/>
                            <a:pt x="583" y="7"/>
                          </a:cubicBezTo>
                          <a:cubicBezTo>
                            <a:pt x="630" y="0"/>
                            <a:pt x="693" y="4"/>
                            <a:pt x="745" y="13"/>
                          </a:cubicBezTo>
                          <a:cubicBezTo>
                            <a:pt x="797" y="22"/>
                            <a:pt x="852" y="34"/>
                            <a:pt x="895" y="61"/>
                          </a:cubicBezTo>
                          <a:cubicBezTo>
                            <a:pt x="938" y="88"/>
                            <a:pt x="977" y="127"/>
                            <a:pt x="1003" y="175"/>
                          </a:cubicBezTo>
                          <a:cubicBezTo>
                            <a:pt x="1029" y="223"/>
                            <a:pt x="1044" y="287"/>
                            <a:pt x="1051" y="349"/>
                          </a:cubicBezTo>
                          <a:cubicBezTo>
                            <a:pt x="1058" y="411"/>
                            <a:pt x="1057" y="477"/>
                            <a:pt x="1045" y="547"/>
                          </a:cubicBezTo>
                          <a:cubicBezTo>
                            <a:pt x="1033" y="617"/>
                            <a:pt x="995" y="712"/>
                            <a:pt x="979" y="769"/>
                          </a:cubicBezTo>
                          <a:cubicBezTo>
                            <a:pt x="963" y="826"/>
                            <a:pt x="955" y="860"/>
                            <a:pt x="949" y="889"/>
                          </a:cubicBezTo>
                          <a:cubicBezTo>
                            <a:pt x="943" y="918"/>
                            <a:pt x="936" y="925"/>
                            <a:pt x="943" y="943"/>
                          </a:cubicBezTo>
                          <a:cubicBezTo>
                            <a:pt x="950" y="961"/>
                            <a:pt x="964" y="975"/>
                            <a:pt x="991" y="997"/>
                          </a:cubicBezTo>
                          <a:cubicBezTo>
                            <a:pt x="1018" y="1019"/>
                            <a:pt x="1069" y="1033"/>
                            <a:pt x="1105" y="1075"/>
                          </a:cubicBezTo>
                          <a:cubicBezTo>
                            <a:pt x="1141" y="1117"/>
                            <a:pt x="1186" y="1174"/>
                            <a:pt x="1207" y="1249"/>
                          </a:cubicBezTo>
                          <a:cubicBezTo>
                            <a:pt x="1228" y="1324"/>
                            <a:pt x="1231" y="1441"/>
                            <a:pt x="1231" y="1525"/>
                          </a:cubicBezTo>
                          <a:cubicBezTo>
                            <a:pt x="1231" y="1609"/>
                            <a:pt x="1225" y="1679"/>
                            <a:pt x="1207" y="1753"/>
                          </a:cubicBezTo>
                          <a:cubicBezTo>
                            <a:pt x="1189" y="1827"/>
                            <a:pt x="1153" y="1917"/>
                            <a:pt x="1123" y="1969"/>
                          </a:cubicBezTo>
                          <a:cubicBezTo>
                            <a:pt x="1093" y="2021"/>
                            <a:pt x="1063" y="2047"/>
                            <a:pt x="1027" y="2065"/>
                          </a:cubicBezTo>
                          <a:cubicBezTo>
                            <a:pt x="991" y="2083"/>
                            <a:pt x="951" y="2079"/>
                            <a:pt x="907" y="2077"/>
                          </a:cubicBezTo>
                          <a:cubicBezTo>
                            <a:pt x="863" y="2075"/>
                            <a:pt x="794" y="2056"/>
                            <a:pt x="763" y="2053"/>
                          </a:cubicBezTo>
                          <a:cubicBezTo>
                            <a:pt x="732" y="2050"/>
                            <a:pt x="733" y="2050"/>
                            <a:pt x="721" y="2059"/>
                          </a:cubicBezTo>
                          <a:cubicBezTo>
                            <a:pt x="709" y="2068"/>
                            <a:pt x="702" y="2075"/>
                            <a:pt x="691" y="2107"/>
                          </a:cubicBezTo>
                          <a:cubicBezTo>
                            <a:pt x="680" y="2139"/>
                            <a:pt x="665" y="2205"/>
                            <a:pt x="655" y="2251"/>
                          </a:cubicBezTo>
                          <a:cubicBezTo>
                            <a:pt x="645" y="2297"/>
                            <a:pt x="652" y="2337"/>
                            <a:pt x="631" y="2383"/>
                          </a:cubicBezTo>
                          <a:cubicBezTo>
                            <a:pt x="610" y="2429"/>
                            <a:pt x="574" y="2498"/>
                            <a:pt x="529" y="2527"/>
                          </a:cubicBezTo>
                          <a:cubicBezTo>
                            <a:pt x="484" y="2556"/>
                            <a:pt x="414" y="2560"/>
                            <a:pt x="361" y="2557"/>
                          </a:cubicBezTo>
                          <a:cubicBezTo>
                            <a:pt x="308" y="2554"/>
                            <a:pt x="256" y="2537"/>
                            <a:pt x="211" y="2509"/>
                          </a:cubicBezTo>
                          <a:cubicBezTo>
                            <a:pt x="166" y="2481"/>
                            <a:pt x="121" y="2436"/>
                            <a:pt x="91" y="2389"/>
                          </a:cubicBezTo>
                          <a:cubicBezTo>
                            <a:pt x="61" y="2342"/>
                            <a:pt x="46" y="2275"/>
                            <a:pt x="31" y="2227"/>
                          </a:cubicBezTo>
                          <a:cubicBezTo>
                            <a:pt x="16" y="2179"/>
                            <a:pt x="2" y="2144"/>
                            <a:pt x="1" y="2101"/>
                          </a:cubicBezTo>
                          <a:cubicBezTo>
                            <a:pt x="0" y="2058"/>
                            <a:pt x="13" y="2018"/>
                            <a:pt x="25" y="1969"/>
                          </a:cubicBezTo>
                          <a:cubicBezTo>
                            <a:pt x="37" y="1920"/>
                            <a:pt x="53" y="1860"/>
                            <a:pt x="73" y="1807"/>
                          </a:cubicBezTo>
                          <a:cubicBezTo>
                            <a:pt x="93" y="1754"/>
                            <a:pt x="122" y="1698"/>
                            <a:pt x="145" y="1651"/>
                          </a:cubicBezTo>
                          <a:cubicBezTo>
                            <a:pt x="168" y="1604"/>
                            <a:pt x="192" y="1548"/>
                            <a:pt x="211" y="1525"/>
                          </a:cubicBezTo>
                          <a:cubicBezTo>
                            <a:pt x="230" y="1502"/>
                            <a:pt x="249" y="1502"/>
                            <a:pt x="259" y="1513"/>
                          </a:cubicBezTo>
                          <a:cubicBezTo>
                            <a:pt x="269" y="1524"/>
                            <a:pt x="278" y="1555"/>
                            <a:pt x="271" y="1591"/>
                          </a:cubicBezTo>
                          <a:cubicBezTo>
                            <a:pt x="264" y="1627"/>
                            <a:pt x="242" y="1682"/>
                            <a:pt x="217" y="1729"/>
                          </a:cubicBezTo>
                          <a:cubicBezTo>
                            <a:pt x="192" y="1776"/>
                            <a:pt x="145" y="1824"/>
                            <a:pt x="121" y="1873"/>
                          </a:cubicBezTo>
                          <a:cubicBezTo>
                            <a:pt x="97" y="1922"/>
                            <a:pt x="76" y="1970"/>
                            <a:pt x="73" y="2023"/>
                          </a:cubicBezTo>
                          <a:cubicBezTo>
                            <a:pt x="70" y="2076"/>
                            <a:pt x="87" y="2141"/>
                            <a:pt x="103" y="2191"/>
                          </a:cubicBezTo>
                          <a:cubicBezTo>
                            <a:pt x="119" y="2241"/>
                            <a:pt x="140" y="2285"/>
                            <a:pt x="169" y="2323"/>
                          </a:cubicBezTo>
                          <a:cubicBezTo>
                            <a:pt x="198" y="2361"/>
                            <a:pt x="232" y="2401"/>
                            <a:pt x="277" y="2419"/>
                          </a:cubicBezTo>
                          <a:cubicBezTo>
                            <a:pt x="322" y="2437"/>
                            <a:pt x="395" y="2440"/>
                            <a:pt x="439" y="2431"/>
                          </a:cubicBezTo>
                          <a:cubicBezTo>
                            <a:pt x="483" y="2422"/>
                            <a:pt x="515" y="2399"/>
                            <a:pt x="541" y="2365"/>
                          </a:cubicBezTo>
                          <a:cubicBezTo>
                            <a:pt x="567" y="2331"/>
                            <a:pt x="583" y="2280"/>
                            <a:pt x="595" y="2227"/>
                          </a:cubicBezTo>
                          <a:cubicBezTo>
                            <a:pt x="607" y="2174"/>
                            <a:pt x="616" y="2117"/>
                            <a:pt x="613" y="2047"/>
                          </a:cubicBezTo>
                          <a:cubicBezTo>
                            <a:pt x="610" y="1977"/>
                            <a:pt x="589" y="1871"/>
                            <a:pt x="577" y="1807"/>
                          </a:cubicBezTo>
                          <a:cubicBezTo>
                            <a:pt x="565" y="1743"/>
                            <a:pt x="555" y="1709"/>
                            <a:pt x="541" y="1663"/>
                          </a:cubicBezTo>
                          <a:cubicBezTo>
                            <a:pt x="527" y="1617"/>
                            <a:pt x="502" y="1561"/>
                            <a:pt x="493" y="1531"/>
                          </a:cubicBezTo>
                          <a:cubicBezTo>
                            <a:pt x="484" y="1501"/>
                            <a:pt x="480" y="1495"/>
                            <a:pt x="487" y="1483"/>
                          </a:cubicBezTo>
                          <a:cubicBezTo>
                            <a:pt x="494" y="1471"/>
                            <a:pt x="519" y="1455"/>
                            <a:pt x="535" y="1459"/>
                          </a:cubicBezTo>
                          <a:cubicBezTo>
                            <a:pt x="551" y="1463"/>
                            <a:pt x="568" y="1478"/>
                            <a:pt x="583" y="1507"/>
                          </a:cubicBezTo>
                          <a:cubicBezTo>
                            <a:pt x="598" y="1536"/>
                            <a:pt x="610" y="1583"/>
                            <a:pt x="625" y="1633"/>
                          </a:cubicBezTo>
                          <a:cubicBezTo>
                            <a:pt x="640" y="1683"/>
                            <a:pt x="657" y="1757"/>
                            <a:pt x="673" y="1807"/>
                          </a:cubicBezTo>
                          <a:cubicBezTo>
                            <a:pt x="689" y="1857"/>
                            <a:pt x="697" y="1905"/>
                            <a:pt x="721" y="1933"/>
                          </a:cubicBezTo>
                          <a:cubicBezTo>
                            <a:pt x="745" y="1961"/>
                            <a:pt x="776" y="1970"/>
                            <a:pt x="817" y="1975"/>
                          </a:cubicBezTo>
                          <a:cubicBezTo>
                            <a:pt x="858" y="1980"/>
                            <a:pt x="926" y="1980"/>
                            <a:pt x="967" y="1963"/>
                          </a:cubicBezTo>
                          <a:cubicBezTo>
                            <a:pt x="1008" y="1946"/>
                            <a:pt x="1035" y="1919"/>
                            <a:pt x="1063" y="1873"/>
                          </a:cubicBezTo>
                          <a:cubicBezTo>
                            <a:pt x="1091" y="1827"/>
                            <a:pt x="1122" y="1761"/>
                            <a:pt x="1135" y="1687"/>
                          </a:cubicBezTo>
                          <a:cubicBezTo>
                            <a:pt x="1148" y="1613"/>
                            <a:pt x="1144" y="1498"/>
                            <a:pt x="1141" y="1429"/>
                          </a:cubicBezTo>
                          <a:cubicBezTo>
                            <a:pt x="1138" y="1360"/>
                            <a:pt x="1140" y="1325"/>
                            <a:pt x="1117" y="1273"/>
                          </a:cubicBezTo>
                          <a:cubicBezTo>
                            <a:pt x="1094" y="1221"/>
                            <a:pt x="1042" y="1153"/>
                            <a:pt x="1003" y="1117"/>
                          </a:cubicBezTo>
                          <a:cubicBezTo>
                            <a:pt x="964" y="1081"/>
                            <a:pt x="919" y="1064"/>
                            <a:pt x="883" y="1057"/>
                          </a:cubicBezTo>
                          <a:cubicBezTo>
                            <a:pt x="847" y="1050"/>
                            <a:pt x="821" y="1063"/>
                            <a:pt x="787" y="1075"/>
                          </a:cubicBezTo>
                          <a:cubicBezTo>
                            <a:pt x="753" y="1087"/>
                            <a:pt x="706" y="1117"/>
                            <a:pt x="679" y="1129"/>
                          </a:cubicBezTo>
                          <a:cubicBezTo>
                            <a:pt x="652" y="1141"/>
                            <a:pt x="642" y="1149"/>
                            <a:pt x="625" y="1147"/>
                          </a:cubicBezTo>
                          <a:cubicBezTo>
                            <a:pt x="608" y="1145"/>
                            <a:pt x="584" y="1130"/>
                            <a:pt x="577" y="1117"/>
                          </a:cubicBezTo>
                          <a:cubicBezTo>
                            <a:pt x="570" y="1104"/>
                            <a:pt x="576" y="1083"/>
                            <a:pt x="583" y="1069"/>
                          </a:cubicBezTo>
                          <a:cubicBezTo>
                            <a:pt x="590" y="1055"/>
                            <a:pt x="599" y="1043"/>
                            <a:pt x="619" y="1033"/>
                          </a:cubicBezTo>
                          <a:cubicBezTo>
                            <a:pt x="639" y="1023"/>
                            <a:pt x="671" y="1025"/>
                            <a:pt x="703" y="1009"/>
                          </a:cubicBezTo>
                          <a:cubicBezTo>
                            <a:pt x="735" y="993"/>
                            <a:pt x="780" y="965"/>
                            <a:pt x="811" y="937"/>
                          </a:cubicBezTo>
                          <a:cubicBezTo>
                            <a:pt x="842" y="909"/>
                            <a:pt x="866" y="895"/>
                            <a:pt x="889" y="841"/>
                          </a:cubicBezTo>
                          <a:cubicBezTo>
                            <a:pt x="912" y="787"/>
                            <a:pt x="939" y="696"/>
                            <a:pt x="949" y="613"/>
                          </a:cubicBezTo>
                          <a:cubicBezTo>
                            <a:pt x="959" y="530"/>
                            <a:pt x="960" y="416"/>
                            <a:pt x="949" y="343"/>
                          </a:cubicBezTo>
                          <a:cubicBezTo>
                            <a:pt x="938" y="270"/>
                            <a:pt x="914" y="215"/>
                            <a:pt x="883" y="175"/>
                          </a:cubicBezTo>
                          <a:cubicBezTo>
                            <a:pt x="852" y="135"/>
                            <a:pt x="807" y="115"/>
                            <a:pt x="763" y="103"/>
                          </a:cubicBezTo>
                          <a:cubicBezTo>
                            <a:pt x="719" y="91"/>
                            <a:pt x="665" y="90"/>
                            <a:pt x="619" y="103"/>
                          </a:cubicBezTo>
                          <a:cubicBezTo>
                            <a:pt x="573" y="116"/>
                            <a:pt x="525" y="139"/>
                            <a:pt x="487" y="181"/>
                          </a:cubicBezTo>
                          <a:cubicBezTo>
                            <a:pt x="449" y="223"/>
                            <a:pt x="412" y="301"/>
                            <a:pt x="391" y="355"/>
                          </a:cubicBezTo>
                          <a:cubicBezTo>
                            <a:pt x="370" y="409"/>
                            <a:pt x="359" y="437"/>
                            <a:pt x="361" y="505"/>
                          </a:cubicBezTo>
                          <a:cubicBezTo>
                            <a:pt x="363" y="573"/>
                            <a:pt x="399" y="691"/>
                            <a:pt x="403" y="763"/>
                          </a:cubicBezTo>
                          <a:cubicBezTo>
                            <a:pt x="407" y="835"/>
                            <a:pt x="395" y="906"/>
                            <a:pt x="385" y="937"/>
                          </a:cubicBezTo>
                          <a:cubicBezTo>
                            <a:pt x="375" y="968"/>
                            <a:pt x="356" y="957"/>
                            <a:pt x="343" y="949"/>
                          </a:cubicBezTo>
                          <a:cubicBezTo>
                            <a:pt x="330" y="941"/>
                            <a:pt x="316" y="933"/>
                            <a:pt x="307" y="889"/>
                          </a:cubicBezTo>
                          <a:cubicBezTo>
                            <a:pt x="298" y="845"/>
                            <a:pt x="294" y="755"/>
                            <a:pt x="289" y="685"/>
                          </a:cubicBezTo>
                          <a:cubicBezTo>
                            <a:pt x="284" y="615"/>
                            <a:pt x="273" y="523"/>
                            <a:pt x="277" y="469"/>
                          </a:cubicBezTo>
                          <a:cubicBezTo>
                            <a:pt x="281" y="415"/>
                            <a:pt x="297" y="398"/>
                            <a:pt x="307" y="367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30059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1657" y="376"/>
                      <a:ext cx="865" cy="2071"/>
                    </a:xfrm>
                    <a:custGeom>
                      <a:avLst/>
                      <a:gdLst>
                        <a:gd name="T0" fmla="*/ 785 w 865"/>
                        <a:gd name="T1" fmla="*/ 530 h 2071"/>
                        <a:gd name="T2" fmla="*/ 797 w 865"/>
                        <a:gd name="T3" fmla="*/ 350 h 2071"/>
                        <a:gd name="T4" fmla="*/ 863 w 865"/>
                        <a:gd name="T5" fmla="*/ 206 h 2071"/>
                        <a:gd name="T6" fmla="*/ 809 w 865"/>
                        <a:gd name="T7" fmla="*/ 218 h 2071"/>
                        <a:gd name="T8" fmla="*/ 749 w 865"/>
                        <a:gd name="T9" fmla="*/ 218 h 2071"/>
                        <a:gd name="T10" fmla="*/ 683 w 865"/>
                        <a:gd name="T11" fmla="*/ 116 h 2071"/>
                        <a:gd name="T12" fmla="*/ 611 w 865"/>
                        <a:gd name="T13" fmla="*/ 32 h 2071"/>
                        <a:gd name="T14" fmla="*/ 509 w 865"/>
                        <a:gd name="T15" fmla="*/ 2 h 2071"/>
                        <a:gd name="T16" fmla="*/ 407 w 865"/>
                        <a:gd name="T17" fmla="*/ 20 h 2071"/>
                        <a:gd name="T18" fmla="*/ 281 w 865"/>
                        <a:gd name="T19" fmla="*/ 74 h 2071"/>
                        <a:gd name="T20" fmla="*/ 173 w 865"/>
                        <a:gd name="T21" fmla="*/ 206 h 2071"/>
                        <a:gd name="T22" fmla="*/ 119 w 865"/>
                        <a:gd name="T23" fmla="*/ 404 h 2071"/>
                        <a:gd name="T24" fmla="*/ 131 w 865"/>
                        <a:gd name="T25" fmla="*/ 590 h 2071"/>
                        <a:gd name="T26" fmla="*/ 173 w 865"/>
                        <a:gd name="T27" fmla="*/ 782 h 2071"/>
                        <a:gd name="T28" fmla="*/ 197 w 865"/>
                        <a:gd name="T29" fmla="*/ 884 h 2071"/>
                        <a:gd name="T30" fmla="*/ 167 w 865"/>
                        <a:gd name="T31" fmla="*/ 986 h 2071"/>
                        <a:gd name="T32" fmla="*/ 65 w 865"/>
                        <a:gd name="T33" fmla="*/ 1124 h 2071"/>
                        <a:gd name="T34" fmla="*/ 17 w 865"/>
                        <a:gd name="T35" fmla="*/ 1298 h 2071"/>
                        <a:gd name="T36" fmla="*/ 5 w 865"/>
                        <a:gd name="T37" fmla="*/ 1550 h 2071"/>
                        <a:gd name="T38" fmla="*/ 47 w 865"/>
                        <a:gd name="T39" fmla="*/ 1748 h 2071"/>
                        <a:gd name="T40" fmla="*/ 131 w 865"/>
                        <a:gd name="T41" fmla="*/ 1898 h 2071"/>
                        <a:gd name="T42" fmla="*/ 299 w 865"/>
                        <a:gd name="T43" fmla="*/ 1988 h 2071"/>
                        <a:gd name="T44" fmla="*/ 425 w 865"/>
                        <a:gd name="T45" fmla="*/ 1982 h 2071"/>
                        <a:gd name="T46" fmla="*/ 467 w 865"/>
                        <a:gd name="T47" fmla="*/ 1994 h 2071"/>
                        <a:gd name="T48" fmla="*/ 497 w 865"/>
                        <a:gd name="T49" fmla="*/ 2066 h 2071"/>
                        <a:gd name="T50" fmla="*/ 497 w 865"/>
                        <a:gd name="T51" fmla="*/ 1964 h 2071"/>
                        <a:gd name="T52" fmla="*/ 557 w 865"/>
                        <a:gd name="T53" fmla="*/ 1778 h 2071"/>
                        <a:gd name="T54" fmla="*/ 617 w 865"/>
                        <a:gd name="T55" fmla="*/ 1658 h 2071"/>
                        <a:gd name="T56" fmla="*/ 581 w 865"/>
                        <a:gd name="T57" fmla="*/ 1700 h 2071"/>
                        <a:gd name="T58" fmla="*/ 515 w 865"/>
                        <a:gd name="T59" fmla="*/ 1820 h 2071"/>
                        <a:gd name="T60" fmla="*/ 407 w 865"/>
                        <a:gd name="T61" fmla="*/ 1904 h 2071"/>
                        <a:gd name="T62" fmla="*/ 269 w 865"/>
                        <a:gd name="T63" fmla="*/ 1898 h 2071"/>
                        <a:gd name="T64" fmla="*/ 179 w 865"/>
                        <a:gd name="T65" fmla="*/ 1814 h 2071"/>
                        <a:gd name="T66" fmla="*/ 113 w 865"/>
                        <a:gd name="T67" fmla="*/ 1640 h 2071"/>
                        <a:gd name="T68" fmla="*/ 107 w 865"/>
                        <a:gd name="T69" fmla="*/ 1394 h 2071"/>
                        <a:gd name="T70" fmla="*/ 137 w 865"/>
                        <a:gd name="T71" fmla="*/ 1190 h 2071"/>
                        <a:gd name="T72" fmla="*/ 203 w 865"/>
                        <a:gd name="T73" fmla="*/ 1070 h 2071"/>
                        <a:gd name="T74" fmla="*/ 323 w 865"/>
                        <a:gd name="T75" fmla="*/ 1022 h 2071"/>
                        <a:gd name="T76" fmla="*/ 509 w 865"/>
                        <a:gd name="T77" fmla="*/ 1076 h 2071"/>
                        <a:gd name="T78" fmla="*/ 611 w 865"/>
                        <a:gd name="T79" fmla="*/ 1124 h 2071"/>
                        <a:gd name="T80" fmla="*/ 665 w 865"/>
                        <a:gd name="T81" fmla="*/ 1100 h 2071"/>
                        <a:gd name="T82" fmla="*/ 659 w 865"/>
                        <a:gd name="T83" fmla="*/ 1046 h 2071"/>
                        <a:gd name="T84" fmla="*/ 611 w 865"/>
                        <a:gd name="T85" fmla="*/ 1004 h 2071"/>
                        <a:gd name="T86" fmla="*/ 497 w 865"/>
                        <a:gd name="T87" fmla="*/ 980 h 2071"/>
                        <a:gd name="T88" fmla="*/ 323 w 865"/>
                        <a:gd name="T89" fmla="*/ 896 h 2071"/>
                        <a:gd name="T90" fmla="*/ 233 w 865"/>
                        <a:gd name="T91" fmla="*/ 680 h 2071"/>
                        <a:gd name="T92" fmla="*/ 209 w 865"/>
                        <a:gd name="T93" fmla="*/ 416 h 2071"/>
                        <a:gd name="T94" fmla="*/ 317 w 865"/>
                        <a:gd name="T95" fmla="*/ 170 h 2071"/>
                        <a:gd name="T96" fmla="*/ 485 w 865"/>
                        <a:gd name="T97" fmla="*/ 110 h 2071"/>
                        <a:gd name="T98" fmla="*/ 617 w 865"/>
                        <a:gd name="T99" fmla="*/ 164 h 2071"/>
                        <a:gd name="T100" fmla="*/ 707 w 865"/>
                        <a:gd name="T101" fmla="*/ 290 h 2071"/>
                        <a:gd name="T102" fmla="*/ 737 w 865"/>
                        <a:gd name="T103" fmla="*/ 428 h 2071"/>
                        <a:gd name="T104" fmla="*/ 773 w 865"/>
                        <a:gd name="T105" fmla="*/ 602 h 2071"/>
                        <a:gd name="T106" fmla="*/ 809 w 865"/>
                        <a:gd name="T107" fmla="*/ 584 h 2071"/>
                        <a:gd name="T108" fmla="*/ 785 w 865"/>
                        <a:gd name="T109" fmla="*/ 530 h 20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</a:cxnLst>
                      <a:rect l="0" t="0" r="r" b="b"/>
                      <a:pathLst>
                        <a:path w="865" h="2071">
                          <a:moveTo>
                            <a:pt x="785" y="530"/>
                          </a:moveTo>
                          <a:cubicBezTo>
                            <a:pt x="783" y="491"/>
                            <a:pt x="784" y="404"/>
                            <a:pt x="797" y="350"/>
                          </a:cubicBezTo>
                          <a:cubicBezTo>
                            <a:pt x="810" y="296"/>
                            <a:pt x="861" y="228"/>
                            <a:pt x="863" y="206"/>
                          </a:cubicBezTo>
                          <a:cubicBezTo>
                            <a:pt x="865" y="184"/>
                            <a:pt x="828" y="216"/>
                            <a:pt x="809" y="218"/>
                          </a:cubicBezTo>
                          <a:cubicBezTo>
                            <a:pt x="790" y="220"/>
                            <a:pt x="770" y="235"/>
                            <a:pt x="749" y="218"/>
                          </a:cubicBezTo>
                          <a:cubicBezTo>
                            <a:pt x="728" y="201"/>
                            <a:pt x="706" y="147"/>
                            <a:pt x="683" y="116"/>
                          </a:cubicBezTo>
                          <a:cubicBezTo>
                            <a:pt x="660" y="85"/>
                            <a:pt x="640" y="51"/>
                            <a:pt x="611" y="32"/>
                          </a:cubicBezTo>
                          <a:cubicBezTo>
                            <a:pt x="582" y="13"/>
                            <a:pt x="543" y="4"/>
                            <a:pt x="509" y="2"/>
                          </a:cubicBezTo>
                          <a:cubicBezTo>
                            <a:pt x="475" y="0"/>
                            <a:pt x="445" y="8"/>
                            <a:pt x="407" y="20"/>
                          </a:cubicBezTo>
                          <a:cubicBezTo>
                            <a:pt x="369" y="32"/>
                            <a:pt x="320" y="43"/>
                            <a:pt x="281" y="74"/>
                          </a:cubicBezTo>
                          <a:cubicBezTo>
                            <a:pt x="242" y="105"/>
                            <a:pt x="200" y="151"/>
                            <a:pt x="173" y="206"/>
                          </a:cubicBezTo>
                          <a:cubicBezTo>
                            <a:pt x="146" y="261"/>
                            <a:pt x="126" y="340"/>
                            <a:pt x="119" y="404"/>
                          </a:cubicBezTo>
                          <a:cubicBezTo>
                            <a:pt x="112" y="468"/>
                            <a:pt x="122" y="527"/>
                            <a:pt x="131" y="590"/>
                          </a:cubicBezTo>
                          <a:cubicBezTo>
                            <a:pt x="140" y="653"/>
                            <a:pt x="162" y="733"/>
                            <a:pt x="173" y="782"/>
                          </a:cubicBezTo>
                          <a:cubicBezTo>
                            <a:pt x="184" y="831"/>
                            <a:pt x="198" y="850"/>
                            <a:pt x="197" y="884"/>
                          </a:cubicBezTo>
                          <a:cubicBezTo>
                            <a:pt x="196" y="918"/>
                            <a:pt x="189" y="946"/>
                            <a:pt x="167" y="986"/>
                          </a:cubicBezTo>
                          <a:cubicBezTo>
                            <a:pt x="145" y="1026"/>
                            <a:pt x="90" y="1072"/>
                            <a:pt x="65" y="1124"/>
                          </a:cubicBezTo>
                          <a:cubicBezTo>
                            <a:pt x="40" y="1176"/>
                            <a:pt x="27" y="1227"/>
                            <a:pt x="17" y="1298"/>
                          </a:cubicBezTo>
                          <a:cubicBezTo>
                            <a:pt x="7" y="1369"/>
                            <a:pt x="0" y="1475"/>
                            <a:pt x="5" y="1550"/>
                          </a:cubicBezTo>
                          <a:cubicBezTo>
                            <a:pt x="10" y="1625"/>
                            <a:pt x="26" y="1690"/>
                            <a:pt x="47" y="1748"/>
                          </a:cubicBezTo>
                          <a:cubicBezTo>
                            <a:pt x="68" y="1806"/>
                            <a:pt x="89" y="1858"/>
                            <a:pt x="131" y="1898"/>
                          </a:cubicBezTo>
                          <a:cubicBezTo>
                            <a:pt x="173" y="1938"/>
                            <a:pt x="250" y="1974"/>
                            <a:pt x="299" y="1988"/>
                          </a:cubicBezTo>
                          <a:cubicBezTo>
                            <a:pt x="348" y="2002"/>
                            <a:pt x="397" y="1981"/>
                            <a:pt x="425" y="1982"/>
                          </a:cubicBezTo>
                          <a:cubicBezTo>
                            <a:pt x="453" y="1983"/>
                            <a:pt x="455" y="1980"/>
                            <a:pt x="467" y="1994"/>
                          </a:cubicBezTo>
                          <a:cubicBezTo>
                            <a:pt x="479" y="2008"/>
                            <a:pt x="492" y="2071"/>
                            <a:pt x="497" y="2066"/>
                          </a:cubicBezTo>
                          <a:cubicBezTo>
                            <a:pt x="502" y="2061"/>
                            <a:pt x="487" y="2012"/>
                            <a:pt x="497" y="1964"/>
                          </a:cubicBezTo>
                          <a:cubicBezTo>
                            <a:pt x="507" y="1916"/>
                            <a:pt x="537" y="1829"/>
                            <a:pt x="557" y="1778"/>
                          </a:cubicBezTo>
                          <a:cubicBezTo>
                            <a:pt x="577" y="1727"/>
                            <a:pt x="613" y="1671"/>
                            <a:pt x="617" y="1658"/>
                          </a:cubicBezTo>
                          <a:cubicBezTo>
                            <a:pt x="621" y="1645"/>
                            <a:pt x="598" y="1673"/>
                            <a:pt x="581" y="1700"/>
                          </a:cubicBezTo>
                          <a:cubicBezTo>
                            <a:pt x="564" y="1727"/>
                            <a:pt x="544" y="1786"/>
                            <a:pt x="515" y="1820"/>
                          </a:cubicBezTo>
                          <a:cubicBezTo>
                            <a:pt x="486" y="1854"/>
                            <a:pt x="448" y="1891"/>
                            <a:pt x="407" y="1904"/>
                          </a:cubicBezTo>
                          <a:cubicBezTo>
                            <a:pt x="366" y="1917"/>
                            <a:pt x="307" y="1913"/>
                            <a:pt x="269" y="1898"/>
                          </a:cubicBezTo>
                          <a:cubicBezTo>
                            <a:pt x="231" y="1883"/>
                            <a:pt x="205" y="1857"/>
                            <a:pt x="179" y="1814"/>
                          </a:cubicBezTo>
                          <a:cubicBezTo>
                            <a:pt x="153" y="1771"/>
                            <a:pt x="125" y="1710"/>
                            <a:pt x="113" y="1640"/>
                          </a:cubicBezTo>
                          <a:cubicBezTo>
                            <a:pt x="101" y="1570"/>
                            <a:pt x="103" y="1469"/>
                            <a:pt x="107" y="1394"/>
                          </a:cubicBezTo>
                          <a:cubicBezTo>
                            <a:pt x="111" y="1319"/>
                            <a:pt x="121" y="1244"/>
                            <a:pt x="137" y="1190"/>
                          </a:cubicBezTo>
                          <a:cubicBezTo>
                            <a:pt x="153" y="1136"/>
                            <a:pt x="172" y="1098"/>
                            <a:pt x="203" y="1070"/>
                          </a:cubicBezTo>
                          <a:cubicBezTo>
                            <a:pt x="234" y="1042"/>
                            <a:pt x="272" y="1021"/>
                            <a:pt x="323" y="1022"/>
                          </a:cubicBezTo>
                          <a:cubicBezTo>
                            <a:pt x="374" y="1023"/>
                            <a:pt x="461" y="1059"/>
                            <a:pt x="509" y="1076"/>
                          </a:cubicBezTo>
                          <a:cubicBezTo>
                            <a:pt x="557" y="1093"/>
                            <a:pt x="585" y="1120"/>
                            <a:pt x="611" y="1124"/>
                          </a:cubicBezTo>
                          <a:cubicBezTo>
                            <a:pt x="637" y="1128"/>
                            <a:pt x="657" y="1113"/>
                            <a:pt x="665" y="1100"/>
                          </a:cubicBezTo>
                          <a:cubicBezTo>
                            <a:pt x="673" y="1087"/>
                            <a:pt x="668" y="1062"/>
                            <a:pt x="659" y="1046"/>
                          </a:cubicBezTo>
                          <a:cubicBezTo>
                            <a:pt x="650" y="1030"/>
                            <a:pt x="638" y="1015"/>
                            <a:pt x="611" y="1004"/>
                          </a:cubicBezTo>
                          <a:cubicBezTo>
                            <a:pt x="584" y="993"/>
                            <a:pt x="545" y="998"/>
                            <a:pt x="497" y="980"/>
                          </a:cubicBezTo>
                          <a:cubicBezTo>
                            <a:pt x="449" y="962"/>
                            <a:pt x="367" y="946"/>
                            <a:pt x="323" y="896"/>
                          </a:cubicBezTo>
                          <a:cubicBezTo>
                            <a:pt x="279" y="846"/>
                            <a:pt x="252" y="760"/>
                            <a:pt x="233" y="680"/>
                          </a:cubicBezTo>
                          <a:cubicBezTo>
                            <a:pt x="214" y="600"/>
                            <a:pt x="195" y="501"/>
                            <a:pt x="209" y="416"/>
                          </a:cubicBezTo>
                          <a:cubicBezTo>
                            <a:pt x="223" y="331"/>
                            <a:pt x="271" y="221"/>
                            <a:pt x="317" y="170"/>
                          </a:cubicBezTo>
                          <a:cubicBezTo>
                            <a:pt x="363" y="119"/>
                            <a:pt x="435" y="111"/>
                            <a:pt x="485" y="110"/>
                          </a:cubicBezTo>
                          <a:cubicBezTo>
                            <a:pt x="535" y="109"/>
                            <a:pt x="580" y="134"/>
                            <a:pt x="617" y="164"/>
                          </a:cubicBezTo>
                          <a:cubicBezTo>
                            <a:pt x="654" y="194"/>
                            <a:pt x="687" y="246"/>
                            <a:pt x="707" y="290"/>
                          </a:cubicBezTo>
                          <a:cubicBezTo>
                            <a:pt x="727" y="334"/>
                            <a:pt x="726" y="376"/>
                            <a:pt x="737" y="428"/>
                          </a:cubicBezTo>
                          <a:cubicBezTo>
                            <a:pt x="748" y="480"/>
                            <a:pt x="761" y="576"/>
                            <a:pt x="773" y="602"/>
                          </a:cubicBezTo>
                          <a:cubicBezTo>
                            <a:pt x="785" y="628"/>
                            <a:pt x="807" y="597"/>
                            <a:pt x="809" y="584"/>
                          </a:cubicBezTo>
                          <a:cubicBezTo>
                            <a:pt x="811" y="571"/>
                            <a:pt x="787" y="569"/>
                            <a:pt x="785" y="530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13006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1428"/>
                    <a:ext cx="168" cy="246"/>
                  </a:xfrm>
                  <a:prstGeom prst="ellipse">
                    <a:avLst/>
                  </a:pr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30061" name="Freeform 13"/>
                  <p:cNvSpPr>
                    <a:spLocks/>
                  </p:cNvSpPr>
                  <p:nvPr/>
                </p:nvSpPr>
                <p:spPr bwMode="auto">
                  <a:xfrm>
                    <a:off x="2595" y="741"/>
                    <a:ext cx="266" cy="521"/>
                  </a:xfrm>
                  <a:custGeom>
                    <a:avLst/>
                    <a:gdLst>
                      <a:gd name="T0" fmla="*/ 3 w 266"/>
                      <a:gd name="T1" fmla="*/ 483 h 521"/>
                      <a:gd name="T2" fmla="*/ 27 w 266"/>
                      <a:gd name="T3" fmla="*/ 273 h 521"/>
                      <a:gd name="T4" fmla="*/ 111 w 266"/>
                      <a:gd name="T5" fmla="*/ 45 h 521"/>
                      <a:gd name="T6" fmla="*/ 183 w 266"/>
                      <a:gd name="T7" fmla="*/ 3 h 521"/>
                      <a:gd name="T8" fmla="*/ 237 w 266"/>
                      <a:gd name="T9" fmla="*/ 39 h 521"/>
                      <a:gd name="T10" fmla="*/ 261 w 266"/>
                      <a:gd name="T11" fmla="*/ 129 h 521"/>
                      <a:gd name="T12" fmla="*/ 207 w 266"/>
                      <a:gd name="T13" fmla="*/ 273 h 521"/>
                      <a:gd name="T14" fmla="*/ 105 w 266"/>
                      <a:gd name="T15" fmla="*/ 477 h 521"/>
                      <a:gd name="T16" fmla="*/ 45 w 266"/>
                      <a:gd name="T17" fmla="*/ 501 h 521"/>
                      <a:gd name="T18" fmla="*/ 3 w 266"/>
                      <a:gd name="T19" fmla="*/ 483 h 5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66" h="521">
                        <a:moveTo>
                          <a:pt x="3" y="483"/>
                        </a:moveTo>
                        <a:cubicBezTo>
                          <a:pt x="0" y="445"/>
                          <a:pt x="9" y="346"/>
                          <a:pt x="27" y="273"/>
                        </a:cubicBezTo>
                        <a:cubicBezTo>
                          <a:pt x="45" y="200"/>
                          <a:pt x="85" y="90"/>
                          <a:pt x="111" y="45"/>
                        </a:cubicBezTo>
                        <a:cubicBezTo>
                          <a:pt x="137" y="0"/>
                          <a:pt x="162" y="4"/>
                          <a:pt x="183" y="3"/>
                        </a:cubicBezTo>
                        <a:cubicBezTo>
                          <a:pt x="204" y="2"/>
                          <a:pt x="224" y="18"/>
                          <a:pt x="237" y="39"/>
                        </a:cubicBezTo>
                        <a:cubicBezTo>
                          <a:pt x="250" y="60"/>
                          <a:pt x="266" y="90"/>
                          <a:pt x="261" y="129"/>
                        </a:cubicBezTo>
                        <a:cubicBezTo>
                          <a:pt x="256" y="168"/>
                          <a:pt x="233" y="215"/>
                          <a:pt x="207" y="273"/>
                        </a:cubicBezTo>
                        <a:cubicBezTo>
                          <a:pt x="181" y="331"/>
                          <a:pt x="132" y="439"/>
                          <a:pt x="105" y="477"/>
                        </a:cubicBezTo>
                        <a:cubicBezTo>
                          <a:pt x="78" y="515"/>
                          <a:pt x="61" y="501"/>
                          <a:pt x="45" y="501"/>
                        </a:cubicBezTo>
                        <a:cubicBezTo>
                          <a:pt x="29" y="501"/>
                          <a:pt x="6" y="521"/>
                          <a:pt x="3" y="483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30062" name="Freeform 14"/>
                  <p:cNvSpPr>
                    <a:spLocks/>
                  </p:cNvSpPr>
                  <p:nvPr/>
                </p:nvSpPr>
                <p:spPr bwMode="auto">
                  <a:xfrm>
                    <a:off x="2672" y="1593"/>
                    <a:ext cx="392" cy="340"/>
                  </a:xfrm>
                  <a:custGeom>
                    <a:avLst/>
                    <a:gdLst>
                      <a:gd name="T0" fmla="*/ 100 w 392"/>
                      <a:gd name="T1" fmla="*/ 201 h 340"/>
                      <a:gd name="T2" fmla="*/ 16 w 392"/>
                      <a:gd name="T3" fmla="*/ 87 h 340"/>
                      <a:gd name="T4" fmla="*/ 4 w 392"/>
                      <a:gd name="T5" fmla="*/ 45 h 340"/>
                      <a:gd name="T6" fmla="*/ 28 w 392"/>
                      <a:gd name="T7" fmla="*/ 3 h 340"/>
                      <a:gd name="T8" fmla="*/ 130 w 392"/>
                      <a:gd name="T9" fmla="*/ 27 h 340"/>
                      <a:gd name="T10" fmla="*/ 250 w 392"/>
                      <a:gd name="T11" fmla="*/ 75 h 340"/>
                      <a:gd name="T12" fmla="*/ 364 w 392"/>
                      <a:gd name="T13" fmla="*/ 159 h 340"/>
                      <a:gd name="T14" fmla="*/ 388 w 392"/>
                      <a:gd name="T15" fmla="*/ 273 h 340"/>
                      <a:gd name="T16" fmla="*/ 340 w 392"/>
                      <a:gd name="T17" fmla="*/ 333 h 340"/>
                      <a:gd name="T18" fmla="*/ 244 w 392"/>
                      <a:gd name="T19" fmla="*/ 315 h 340"/>
                      <a:gd name="T20" fmla="*/ 100 w 392"/>
                      <a:gd name="T21" fmla="*/ 201 h 3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92" h="340">
                        <a:moveTo>
                          <a:pt x="100" y="201"/>
                        </a:moveTo>
                        <a:cubicBezTo>
                          <a:pt x="62" y="163"/>
                          <a:pt x="32" y="113"/>
                          <a:pt x="16" y="87"/>
                        </a:cubicBezTo>
                        <a:cubicBezTo>
                          <a:pt x="0" y="61"/>
                          <a:pt x="2" y="59"/>
                          <a:pt x="4" y="45"/>
                        </a:cubicBezTo>
                        <a:cubicBezTo>
                          <a:pt x="6" y="31"/>
                          <a:pt x="7" y="6"/>
                          <a:pt x="28" y="3"/>
                        </a:cubicBezTo>
                        <a:cubicBezTo>
                          <a:pt x="49" y="0"/>
                          <a:pt x="93" y="15"/>
                          <a:pt x="130" y="27"/>
                        </a:cubicBezTo>
                        <a:cubicBezTo>
                          <a:pt x="167" y="39"/>
                          <a:pt x="211" y="53"/>
                          <a:pt x="250" y="75"/>
                        </a:cubicBezTo>
                        <a:cubicBezTo>
                          <a:pt x="289" y="97"/>
                          <a:pt x="341" y="126"/>
                          <a:pt x="364" y="159"/>
                        </a:cubicBezTo>
                        <a:cubicBezTo>
                          <a:pt x="387" y="192"/>
                          <a:pt x="392" y="244"/>
                          <a:pt x="388" y="273"/>
                        </a:cubicBezTo>
                        <a:cubicBezTo>
                          <a:pt x="384" y="302"/>
                          <a:pt x="364" y="326"/>
                          <a:pt x="340" y="333"/>
                        </a:cubicBezTo>
                        <a:cubicBezTo>
                          <a:pt x="316" y="340"/>
                          <a:pt x="282" y="336"/>
                          <a:pt x="244" y="315"/>
                        </a:cubicBezTo>
                        <a:cubicBezTo>
                          <a:pt x="206" y="294"/>
                          <a:pt x="138" y="239"/>
                          <a:pt x="100" y="20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30063" name="Freeform 15"/>
                  <p:cNvSpPr>
                    <a:spLocks/>
                  </p:cNvSpPr>
                  <p:nvPr/>
                </p:nvSpPr>
                <p:spPr bwMode="auto">
                  <a:xfrm>
                    <a:off x="2412" y="1929"/>
                    <a:ext cx="151" cy="558"/>
                  </a:xfrm>
                  <a:custGeom>
                    <a:avLst/>
                    <a:gdLst>
                      <a:gd name="T0" fmla="*/ 18 w 151"/>
                      <a:gd name="T1" fmla="*/ 165 h 558"/>
                      <a:gd name="T2" fmla="*/ 42 w 151"/>
                      <a:gd name="T3" fmla="*/ 39 h 558"/>
                      <a:gd name="T4" fmla="*/ 66 w 151"/>
                      <a:gd name="T5" fmla="*/ 3 h 558"/>
                      <a:gd name="T6" fmla="*/ 108 w 151"/>
                      <a:gd name="T7" fmla="*/ 27 h 558"/>
                      <a:gd name="T8" fmla="*/ 138 w 151"/>
                      <a:gd name="T9" fmla="*/ 165 h 558"/>
                      <a:gd name="T10" fmla="*/ 144 w 151"/>
                      <a:gd name="T11" fmla="*/ 423 h 558"/>
                      <a:gd name="T12" fmla="*/ 96 w 151"/>
                      <a:gd name="T13" fmla="*/ 543 h 558"/>
                      <a:gd name="T14" fmla="*/ 24 w 151"/>
                      <a:gd name="T15" fmla="*/ 513 h 558"/>
                      <a:gd name="T16" fmla="*/ 0 w 151"/>
                      <a:gd name="T17" fmla="*/ 315 h 558"/>
                      <a:gd name="T18" fmla="*/ 18 w 151"/>
                      <a:gd name="T19" fmla="*/ 165 h 5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51" h="558">
                        <a:moveTo>
                          <a:pt x="18" y="165"/>
                        </a:moveTo>
                        <a:cubicBezTo>
                          <a:pt x="25" y="119"/>
                          <a:pt x="34" y="66"/>
                          <a:pt x="42" y="39"/>
                        </a:cubicBezTo>
                        <a:cubicBezTo>
                          <a:pt x="50" y="12"/>
                          <a:pt x="55" y="5"/>
                          <a:pt x="66" y="3"/>
                        </a:cubicBezTo>
                        <a:cubicBezTo>
                          <a:pt x="77" y="1"/>
                          <a:pt x="96" y="0"/>
                          <a:pt x="108" y="27"/>
                        </a:cubicBezTo>
                        <a:cubicBezTo>
                          <a:pt x="120" y="54"/>
                          <a:pt x="132" y="99"/>
                          <a:pt x="138" y="165"/>
                        </a:cubicBezTo>
                        <a:cubicBezTo>
                          <a:pt x="144" y="231"/>
                          <a:pt x="151" y="360"/>
                          <a:pt x="144" y="423"/>
                        </a:cubicBezTo>
                        <a:cubicBezTo>
                          <a:pt x="137" y="486"/>
                          <a:pt x="116" y="528"/>
                          <a:pt x="96" y="543"/>
                        </a:cubicBezTo>
                        <a:cubicBezTo>
                          <a:pt x="76" y="558"/>
                          <a:pt x="40" y="551"/>
                          <a:pt x="24" y="513"/>
                        </a:cubicBezTo>
                        <a:cubicBezTo>
                          <a:pt x="8" y="475"/>
                          <a:pt x="0" y="372"/>
                          <a:pt x="0" y="315"/>
                        </a:cubicBezTo>
                        <a:cubicBezTo>
                          <a:pt x="0" y="258"/>
                          <a:pt x="11" y="211"/>
                          <a:pt x="18" y="165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30064" name="Freeform 16"/>
                  <p:cNvSpPr>
                    <a:spLocks/>
                  </p:cNvSpPr>
                  <p:nvPr/>
                </p:nvSpPr>
                <p:spPr bwMode="auto">
                  <a:xfrm>
                    <a:off x="1907" y="1589"/>
                    <a:ext cx="392" cy="253"/>
                  </a:xfrm>
                  <a:custGeom>
                    <a:avLst/>
                    <a:gdLst>
                      <a:gd name="T0" fmla="*/ 175 w 392"/>
                      <a:gd name="T1" fmla="*/ 61 h 253"/>
                      <a:gd name="T2" fmla="*/ 307 w 392"/>
                      <a:gd name="T3" fmla="*/ 19 h 253"/>
                      <a:gd name="T4" fmla="*/ 367 w 392"/>
                      <a:gd name="T5" fmla="*/ 7 h 253"/>
                      <a:gd name="T6" fmla="*/ 385 w 392"/>
                      <a:gd name="T7" fmla="*/ 61 h 253"/>
                      <a:gd name="T8" fmla="*/ 325 w 392"/>
                      <a:gd name="T9" fmla="*/ 133 h 253"/>
                      <a:gd name="T10" fmla="*/ 193 w 392"/>
                      <a:gd name="T11" fmla="*/ 223 h 253"/>
                      <a:gd name="T12" fmla="*/ 37 w 392"/>
                      <a:gd name="T13" fmla="*/ 247 h 253"/>
                      <a:gd name="T14" fmla="*/ 1 w 392"/>
                      <a:gd name="T15" fmla="*/ 187 h 253"/>
                      <a:gd name="T16" fmla="*/ 43 w 392"/>
                      <a:gd name="T17" fmla="*/ 115 h 253"/>
                      <a:gd name="T18" fmla="*/ 175 w 392"/>
                      <a:gd name="T19" fmla="*/ 61 h 2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92" h="253">
                        <a:moveTo>
                          <a:pt x="175" y="61"/>
                        </a:moveTo>
                        <a:cubicBezTo>
                          <a:pt x="219" y="45"/>
                          <a:pt x="275" y="28"/>
                          <a:pt x="307" y="19"/>
                        </a:cubicBezTo>
                        <a:cubicBezTo>
                          <a:pt x="339" y="10"/>
                          <a:pt x="354" y="0"/>
                          <a:pt x="367" y="7"/>
                        </a:cubicBezTo>
                        <a:cubicBezTo>
                          <a:pt x="380" y="14"/>
                          <a:pt x="392" y="40"/>
                          <a:pt x="385" y="61"/>
                        </a:cubicBezTo>
                        <a:cubicBezTo>
                          <a:pt x="378" y="82"/>
                          <a:pt x="357" y="106"/>
                          <a:pt x="325" y="133"/>
                        </a:cubicBezTo>
                        <a:cubicBezTo>
                          <a:pt x="293" y="160"/>
                          <a:pt x="241" y="204"/>
                          <a:pt x="193" y="223"/>
                        </a:cubicBezTo>
                        <a:cubicBezTo>
                          <a:pt x="145" y="242"/>
                          <a:pt x="69" y="253"/>
                          <a:pt x="37" y="247"/>
                        </a:cubicBezTo>
                        <a:cubicBezTo>
                          <a:pt x="5" y="241"/>
                          <a:pt x="0" y="209"/>
                          <a:pt x="1" y="187"/>
                        </a:cubicBezTo>
                        <a:cubicBezTo>
                          <a:pt x="2" y="165"/>
                          <a:pt x="15" y="136"/>
                          <a:pt x="43" y="115"/>
                        </a:cubicBezTo>
                        <a:cubicBezTo>
                          <a:pt x="71" y="94"/>
                          <a:pt x="131" y="77"/>
                          <a:pt x="175" y="6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30065" name="Freeform 17"/>
                  <p:cNvSpPr>
                    <a:spLocks/>
                  </p:cNvSpPr>
                  <p:nvPr/>
                </p:nvSpPr>
                <p:spPr bwMode="auto">
                  <a:xfrm>
                    <a:off x="2094" y="930"/>
                    <a:ext cx="238" cy="386"/>
                  </a:xfrm>
                  <a:custGeom>
                    <a:avLst/>
                    <a:gdLst>
                      <a:gd name="T0" fmla="*/ 78 w 238"/>
                      <a:gd name="T1" fmla="*/ 270 h 386"/>
                      <a:gd name="T2" fmla="*/ 24 w 238"/>
                      <a:gd name="T3" fmla="*/ 192 h 386"/>
                      <a:gd name="T4" fmla="*/ 0 w 238"/>
                      <a:gd name="T5" fmla="*/ 96 h 386"/>
                      <a:gd name="T6" fmla="*/ 24 w 238"/>
                      <a:gd name="T7" fmla="*/ 12 h 386"/>
                      <a:gd name="T8" fmla="*/ 120 w 238"/>
                      <a:gd name="T9" fmla="*/ 24 h 386"/>
                      <a:gd name="T10" fmla="*/ 180 w 238"/>
                      <a:gd name="T11" fmla="*/ 132 h 386"/>
                      <a:gd name="T12" fmla="*/ 234 w 238"/>
                      <a:gd name="T13" fmla="*/ 306 h 386"/>
                      <a:gd name="T14" fmla="*/ 204 w 238"/>
                      <a:gd name="T15" fmla="*/ 378 h 386"/>
                      <a:gd name="T16" fmla="*/ 168 w 238"/>
                      <a:gd name="T17" fmla="*/ 354 h 386"/>
                      <a:gd name="T18" fmla="*/ 78 w 238"/>
                      <a:gd name="T19" fmla="*/ 270 h 3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8" h="386">
                        <a:moveTo>
                          <a:pt x="78" y="270"/>
                        </a:moveTo>
                        <a:cubicBezTo>
                          <a:pt x="54" y="243"/>
                          <a:pt x="37" y="221"/>
                          <a:pt x="24" y="192"/>
                        </a:cubicBezTo>
                        <a:cubicBezTo>
                          <a:pt x="11" y="163"/>
                          <a:pt x="0" y="126"/>
                          <a:pt x="0" y="96"/>
                        </a:cubicBezTo>
                        <a:cubicBezTo>
                          <a:pt x="0" y="66"/>
                          <a:pt x="4" y="24"/>
                          <a:pt x="24" y="12"/>
                        </a:cubicBezTo>
                        <a:cubicBezTo>
                          <a:pt x="44" y="0"/>
                          <a:pt x="94" y="4"/>
                          <a:pt x="120" y="24"/>
                        </a:cubicBezTo>
                        <a:cubicBezTo>
                          <a:pt x="146" y="44"/>
                          <a:pt x="161" y="85"/>
                          <a:pt x="180" y="132"/>
                        </a:cubicBezTo>
                        <a:cubicBezTo>
                          <a:pt x="199" y="179"/>
                          <a:pt x="230" y="265"/>
                          <a:pt x="234" y="306"/>
                        </a:cubicBezTo>
                        <a:cubicBezTo>
                          <a:pt x="238" y="347"/>
                          <a:pt x="215" y="370"/>
                          <a:pt x="204" y="378"/>
                        </a:cubicBezTo>
                        <a:cubicBezTo>
                          <a:pt x="193" y="386"/>
                          <a:pt x="190" y="372"/>
                          <a:pt x="168" y="354"/>
                        </a:cubicBezTo>
                        <a:cubicBezTo>
                          <a:pt x="146" y="336"/>
                          <a:pt x="102" y="297"/>
                          <a:pt x="78" y="270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pic>
              <p:nvPicPr>
                <p:cNvPr id="130066" name="Picture 18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14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67" name="Picture 19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4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68" name="Picture 20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24" y="33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69" name="Picture 21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76" y="57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70" name="Picture 22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52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71" name="Picture 23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72" y="76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72" name="Picture 24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0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73" name="Picture 25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24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130074" name="Group 26"/>
              <p:cNvGrpSpPr>
                <a:grpSpLocks/>
              </p:cNvGrpSpPr>
              <p:nvPr userDrawn="1"/>
            </p:nvGrpSpPr>
            <p:grpSpPr bwMode="auto">
              <a:xfrm>
                <a:off x="4944" y="1008"/>
                <a:ext cx="522" cy="2967"/>
                <a:chOff x="4944" y="1008"/>
                <a:chExt cx="522" cy="2967"/>
              </a:xfrm>
            </p:grpSpPr>
            <p:pic>
              <p:nvPicPr>
                <p:cNvPr id="130075" name="Picture 27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10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76" name="Picture 28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84" y="1200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77" name="Picture 29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158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78" name="Picture 30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172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79" name="Picture 31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40" y="182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80" name="Picture 32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88" y="201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81" name="Picture 33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206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82" name="Picture 34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235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83" name="Picture 35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22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84" name="Picture 36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244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85" name="Picture 37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25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86" name="Picture 38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13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87" name="Picture 39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44" y="273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88" name="Picture 40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07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89" name="Picture 41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331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90" name="Picture 42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4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91" name="Picture 43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88" y="355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92" name="Picture 44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7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0093" name="Picture 45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84" y="369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sp>
          <p:nvSpPr>
            <p:cNvPr id="130094" name="Freeform 46"/>
            <p:cNvSpPr>
              <a:spLocks/>
            </p:cNvSpPr>
            <p:nvPr/>
          </p:nvSpPr>
          <p:spPr bwMode="auto">
            <a:xfrm>
              <a:off x="5010" y="3092"/>
              <a:ext cx="750" cy="1222"/>
            </a:xfrm>
            <a:custGeom>
              <a:avLst/>
              <a:gdLst>
                <a:gd name="T0" fmla="*/ 372 w 750"/>
                <a:gd name="T1" fmla="*/ 154 h 1222"/>
                <a:gd name="T2" fmla="*/ 378 w 750"/>
                <a:gd name="T3" fmla="*/ 412 h 1222"/>
                <a:gd name="T4" fmla="*/ 312 w 750"/>
                <a:gd name="T5" fmla="*/ 724 h 1222"/>
                <a:gd name="T6" fmla="*/ 138 w 750"/>
                <a:gd name="T7" fmla="*/ 928 h 1222"/>
                <a:gd name="T8" fmla="*/ 0 w 750"/>
                <a:gd name="T9" fmla="*/ 976 h 1222"/>
                <a:gd name="T10" fmla="*/ 0 w 750"/>
                <a:gd name="T11" fmla="*/ 1222 h 1222"/>
                <a:gd name="T12" fmla="*/ 750 w 750"/>
                <a:gd name="T13" fmla="*/ 1222 h 1222"/>
                <a:gd name="T14" fmla="*/ 750 w 750"/>
                <a:gd name="T15" fmla="*/ 178 h 1222"/>
                <a:gd name="T16" fmla="*/ 372 w 750"/>
                <a:gd name="T17" fmla="*/ 154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222">
                  <a:moveTo>
                    <a:pt x="372" y="154"/>
                  </a:moveTo>
                  <a:cubicBezTo>
                    <a:pt x="309" y="193"/>
                    <a:pt x="388" y="317"/>
                    <a:pt x="378" y="412"/>
                  </a:cubicBezTo>
                  <a:cubicBezTo>
                    <a:pt x="368" y="507"/>
                    <a:pt x="352" y="638"/>
                    <a:pt x="312" y="724"/>
                  </a:cubicBezTo>
                  <a:cubicBezTo>
                    <a:pt x="272" y="810"/>
                    <a:pt x="190" y="886"/>
                    <a:pt x="138" y="928"/>
                  </a:cubicBezTo>
                  <a:cubicBezTo>
                    <a:pt x="86" y="970"/>
                    <a:pt x="23" y="927"/>
                    <a:pt x="0" y="976"/>
                  </a:cubicBezTo>
                  <a:lnTo>
                    <a:pt x="0" y="1222"/>
                  </a:lnTo>
                  <a:lnTo>
                    <a:pt x="750" y="1222"/>
                  </a:lnTo>
                  <a:lnTo>
                    <a:pt x="750" y="178"/>
                  </a:lnTo>
                  <a:cubicBezTo>
                    <a:pt x="687" y="0"/>
                    <a:pt x="451" y="159"/>
                    <a:pt x="372" y="15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0095" name="Freeform 47"/>
            <p:cNvSpPr>
              <a:spLocks/>
            </p:cNvSpPr>
            <p:nvPr/>
          </p:nvSpPr>
          <p:spPr bwMode="auto">
            <a:xfrm>
              <a:off x="5001" y="3060"/>
              <a:ext cx="768" cy="1260"/>
            </a:xfrm>
            <a:custGeom>
              <a:avLst/>
              <a:gdLst>
                <a:gd name="T0" fmla="*/ 0 w 768"/>
                <a:gd name="T1" fmla="*/ 1260 h 1260"/>
                <a:gd name="T2" fmla="*/ 0 w 768"/>
                <a:gd name="T3" fmla="*/ 1134 h 1260"/>
                <a:gd name="T4" fmla="*/ 210 w 768"/>
                <a:gd name="T5" fmla="*/ 1032 h 1260"/>
                <a:gd name="T6" fmla="*/ 324 w 768"/>
                <a:gd name="T7" fmla="*/ 918 h 1260"/>
                <a:gd name="T8" fmla="*/ 414 w 768"/>
                <a:gd name="T9" fmla="*/ 714 h 1260"/>
                <a:gd name="T10" fmla="*/ 450 w 768"/>
                <a:gd name="T11" fmla="*/ 456 h 1260"/>
                <a:gd name="T12" fmla="*/ 438 w 768"/>
                <a:gd name="T13" fmla="*/ 258 h 1260"/>
                <a:gd name="T14" fmla="*/ 684 w 768"/>
                <a:gd name="T15" fmla="*/ 0 h 1260"/>
                <a:gd name="T16" fmla="*/ 768 w 768"/>
                <a:gd name="T17" fmla="*/ 18 h 1260"/>
                <a:gd name="T18" fmla="*/ 768 w 768"/>
                <a:gd name="T19" fmla="*/ 1254 h 1260"/>
                <a:gd name="T20" fmla="*/ 0 w 768"/>
                <a:gd name="T21" fmla="*/ 1260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8" h="1260">
                  <a:moveTo>
                    <a:pt x="0" y="1260"/>
                  </a:moveTo>
                  <a:lnTo>
                    <a:pt x="0" y="1134"/>
                  </a:lnTo>
                  <a:lnTo>
                    <a:pt x="210" y="1032"/>
                  </a:lnTo>
                  <a:lnTo>
                    <a:pt x="324" y="918"/>
                  </a:lnTo>
                  <a:lnTo>
                    <a:pt x="414" y="714"/>
                  </a:lnTo>
                  <a:lnTo>
                    <a:pt x="450" y="456"/>
                  </a:lnTo>
                  <a:lnTo>
                    <a:pt x="438" y="258"/>
                  </a:lnTo>
                  <a:lnTo>
                    <a:pt x="684" y="0"/>
                  </a:lnTo>
                  <a:lnTo>
                    <a:pt x="768" y="18"/>
                  </a:lnTo>
                  <a:lnTo>
                    <a:pt x="768" y="1254"/>
                  </a:lnTo>
                  <a:lnTo>
                    <a:pt x="0" y="126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0096" name="Freeform 48"/>
            <p:cNvSpPr>
              <a:spLocks/>
            </p:cNvSpPr>
            <p:nvPr/>
          </p:nvSpPr>
          <p:spPr bwMode="auto">
            <a:xfrm>
              <a:off x="4994" y="1775"/>
              <a:ext cx="776" cy="2543"/>
            </a:xfrm>
            <a:custGeom>
              <a:avLst/>
              <a:gdLst>
                <a:gd name="T0" fmla="*/ 550 w 776"/>
                <a:gd name="T1" fmla="*/ 115 h 2543"/>
                <a:gd name="T2" fmla="*/ 460 w 776"/>
                <a:gd name="T3" fmla="*/ 529 h 2543"/>
                <a:gd name="T4" fmla="*/ 298 w 776"/>
                <a:gd name="T5" fmla="*/ 925 h 2543"/>
                <a:gd name="T6" fmla="*/ 76 w 776"/>
                <a:gd name="T7" fmla="*/ 1267 h 2543"/>
                <a:gd name="T8" fmla="*/ 4 w 776"/>
                <a:gd name="T9" fmla="*/ 1339 h 2543"/>
                <a:gd name="T10" fmla="*/ 100 w 776"/>
                <a:gd name="T11" fmla="*/ 1351 h 2543"/>
                <a:gd name="T12" fmla="*/ 286 w 776"/>
                <a:gd name="T13" fmla="*/ 1399 h 2543"/>
                <a:gd name="T14" fmla="*/ 394 w 776"/>
                <a:gd name="T15" fmla="*/ 1525 h 2543"/>
                <a:gd name="T16" fmla="*/ 478 w 776"/>
                <a:gd name="T17" fmla="*/ 1705 h 2543"/>
                <a:gd name="T18" fmla="*/ 478 w 776"/>
                <a:gd name="T19" fmla="*/ 1969 h 2543"/>
                <a:gd name="T20" fmla="*/ 370 w 776"/>
                <a:gd name="T21" fmla="*/ 2263 h 2543"/>
                <a:gd name="T22" fmla="*/ 124 w 776"/>
                <a:gd name="T23" fmla="*/ 2479 h 2543"/>
                <a:gd name="T24" fmla="*/ 22 w 776"/>
                <a:gd name="T25" fmla="*/ 2515 h 2543"/>
                <a:gd name="T26" fmla="*/ 196 w 776"/>
                <a:gd name="T27" fmla="*/ 2533 h 2543"/>
                <a:gd name="T28" fmla="*/ 388 w 776"/>
                <a:gd name="T29" fmla="*/ 2455 h 2543"/>
                <a:gd name="T30" fmla="*/ 502 w 776"/>
                <a:gd name="T31" fmla="*/ 2299 h 2543"/>
                <a:gd name="T32" fmla="*/ 598 w 776"/>
                <a:gd name="T33" fmla="*/ 2197 h 2543"/>
                <a:gd name="T34" fmla="*/ 694 w 776"/>
                <a:gd name="T35" fmla="*/ 2197 h 2543"/>
                <a:gd name="T36" fmla="*/ 742 w 776"/>
                <a:gd name="T37" fmla="*/ 2230 h 2543"/>
                <a:gd name="T38" fmla="*/ 712 w 776"/>
                <a:gd name="T39" fmla="*/ 2137 h 2543"/>
                <a:gd name="T40" fmla="*/ 664 w 776"/>
                <a:gd name="T41" fmla="*/ 1807 h 2543"/>
                <a:gd name="T42" fmla="*/ 670 w 776"/>
                <a:gd name="T43" fmla="*/ 1561 h 2543"/>
                <a:gd name="T44" fmla="*/ 718 w 776"/>
                <a:gd name="T45" fmla="*/ 1393 h 2543"/>
                <a:gd name="T46" fmla="*/ 748 w 776"/>
                <a:gd name="T47" fmla="*/ 1219 h 2543"/>
                <a:gd name="T48" fmla="*/ 550 w 776"/>
                <a:gd name="T49" fmla="*/ 115 h 2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76" h="2543">
                  <a:moveTo>
                    <a:pt x="550" y="115"/>
                  </a:moveTo>
                  <a:cubicBezTo>
                    <a:pt x="502" y="0"/>
                    <a:pt x="502" y="394"/>
                    <a:pt x="460" y="529"/>
                  </a:cubicBezTo>
                  <a:cubicBezTo>
                    <a:pt x="418" y="664"/>
                    <a:pt x="362" y="802"/>
                    <a:pt x="298" y="925"/>
                  </a:cubicBezTo>
                  <a:cubicBezTo>
                    <a:pt x="234" y="1048"/>
                    <a:pt x="125" y="1198"/>
                    <a:pt x="76" y="1267"/>
                  </a:cubicBezTo>
                  <a:cubicBezTo>
                    <a:pt x="27" y="1336"/>
                    <a:pt x="0" y="1325"/>
                    <a:pt x="4" y="1339"/>
                  </a:cubicBezTo>
                  <a:cubicBezTo>
                    <a:pt x="8" y="1353"/>
                    <a:pt x="53" y="1341"/>
                    <a:pt x="100" y="1351"/>
                  </a:cubicBezTo>
                  <a:cubicBezTo>
                    <a:pt x="147" y="1361"/>
                    <a:pt x="237" y="1370"/>
                    <a:pt x="286" y="1399"/>
                  </a:cubicBezTo>
                  <a:cubicBezTo>
                    <a:pt x="335" y="1428"/>
                    <a:pt x="362" y="1474"/>
                    <a:pt x="394" y="1525"/>
                  </a:cubicBezTo>
                  <a:cubicBezTo>
                    <a:pt x="426" y="1576"/>
                    <a:pt x="464" y="1631"/>
                    <a:pt x="478" y="1705"/>
                  </a:cubicBezTo>
                  <a:cubicBezTo>
                    <a:pt x="492" y="1779"/>
                    <a:pt x="496" y="1876"/>
                    <a:pt x="478" y="1969"/>
                  </a:cubicBezTo>
                  <a:cubicBezTo>
                    <a:pt x="460" y="2062"/>
                    <a:pt x="429" y="2178"/>
                    <a:pt x="370" y="2263"/>
                  </a:cubicBezTo>
                  <a:cubicBezTo>
                    <a:pt x="311" y="2348"/>
                    <a:pt x="238" y="2428"/>
                    <a:pt x="124" y="2479"/>
                  </a:cubicBezTo>
                  <a:cubicBezTo>
                    <a:pt x="66" y="2521"/>
                    <a:pt x="10" y="2506"/>
                    <a:pt x="22" y="2515"/>
                  </a:cubicBezTo>
                  <a:cubicBezTo>
                    <a:pt x="34" y="2524"/>
                    <a:pt x="135" y="2543"/>
                    <a:pt x="196" y="2533"/>
                  </a:cubicBezTo>
                  <a:cubicBezTo>
                    <a:pt x="257" y="2523"/>
                    <a:pt x="337" y="2494"/>
                    <a:pt x="388" y="2455"/>
                  </a:cubicBezTo>
                  <a:cubicBezTo>
                    <a:pt x="439" y="2416"/>
                    <a:pt x="467" y="2342"/>
                    <a:pt x="502" y="2299"/>
                  </a:cubicBezTo>
                  <a:cubicBezTo>
                    <a:pt x="537" y="2256"/>
                    <a:pt x="566" y="2214"/>
                    <a:pt x="598" y="2197"/>
                  </a:cubicBezTo>
                  <a:cubicBezTo>
                    <a:pt x="630" y="2180"/>
                    <a:pt x="670" y="2191"/>
                    <a:pt x="694" y="2197"/>
                  </a:cubicBezTo>
                  <a:cubicBezTo>
                    <a:pt x="718" y="2203"/>
                    <a:pt x="739" y="2240"/>
                    <a:pt x="742" y="2230"/>
                  </a:cubicBezTo>
                  <a:cubicBezTo>
                    <a:pt x="745" y="2220"/>
                    <a:pt x="725" y="2207"/>
                    <a:pt x="712" y="2137"/>
                  </a:cubicBezTo>
                  <a:cubicBezTo>
                    <a:pt x="699" y="2067"/>
                    <a:pt x="671" y="1903"/>
                    <a:pt x="664" y="1807"/>
                  </a:cubicBezTo>
                  <a:cubicBezTo>
                    <a:pt x="657" y="1711"/>
                    <a:pt x="661" y="1630"/>
                    <a:pt x="670" y="1561"/>
                  </a:cubicBezTo>
                  <a:cubicBezTo>
                    <a:pt x="679" y="1492"/>
                    <a:pt x="705" y="1450"/>
                    <a:pt x="718" y="1393"/>
                  </a:cubicBezTo>
                  <a:cubicBezTo>
                    <a:pt x="731" y="1336"/>
                    <a:pt x="776" y="1427"/>
                    <a:pt x="748" y="1219"/>
                  </a:cubicBezTo>
                  <a:cubicBezTo>
                    <a:pt x="720" y="1011"/>
                    <a:pt x="598" y="230"/>
                    <a:pt x="550" y="11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0097" name="Freeform 49" descr="kimonopat1"/>
            <p:cNvSpPr>
              <a:spLocks/>
            </p:cNvSpPr>
            <p:nvPr/>
          </p:nvSpPr>
          <p:spPr bwMode="auto">
            <a:xfrm>
              <a:off x="5046" y="2229"/>
              <a:ext cx="617" cy="1376"/>
            </a:xfrm>
            <a:custGeom>
              <a:avLst/>
              <a:gdLst>
                <a:gd name="T0" fmla="*/ 486 w 617"/>
                <a:gd name="T1" fmla="*/ 3 h 1376"/>
                <a:gd name="T2" fmla="*/ 402 w 617"/>
                <a:gd name="T3" fmla="*/ 381 h 1376"/>
                <a:gd name="T4" fmla="*/ 216 w 617"/>
                <a:gd name="T5" fmla="*/ 777 h 1376"/>
                <a:gd name="T6" fmla="*/ 0 w 617"/>
                <a:gd name="T7" fmla="*/ 1119 h 1376"/>
                <a:gd name="T8" fmla="*/ 102 w 617"/>
                <a:gd name="T9" fmla="*/ 1101 h 1376"/>
                <a:gd name="T10" fmla="*/ 282 w 617"/>
                <a:gd name="T11" fmla="*/ 1119 h 1376"/>
                <a:gd name="T12" fmla="*/ 378 w 617"/>
                <a:gd name="T13" fmla="*/ 1185 h 1376"/>
                <a:gd name="T14" fmla="*/ 432 w 617"/>
                <a:gd name="T15" fmla="*/ 1269 h 1376"/>
                <a:gd name="T16" fmla="*/ 444 w 617"/>
                <a:gd name="T17" fmla="*/ 1365 h 1376"/>
                <a:gd name="T18" fmla="*/ 498 w 617"/>
                <a:gd name="T19" fmla="*/ 1203 h 1376"/>
                <a:gd name="T20" fmla="*/ 564 w 617"/>
                <a:gd name="T21" fmla="*/ 825 h 1376"/>
                <a:gd name="T22" fmla="*/ 606 w 617"/>
                <a:gd name="T23" fmla="*/ 363 h 1376"/>
                <a:gd name="T24" fmla="*/ 486 w 617"/>
                <a:gd name="T25" fmla="*/ 3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7" h="1376">
                  <a:moveTo>
                    <a:pt x="486" y="3"/>
                  </a:moveTo>
                  <a:cubicBezTo>
                    <a:pt x="452" y="6"/>
                    <a:pt x="447" y="252"/>
                    <a:pt x="402" y="381"/>
                  </a:cubicBezTo>
                  <a:cubicBezTo>
                    <a:pt x="357" y="510"/>
                    <a:pt x="283" y="654"/>
                    <a:pt x="216" y="777"/>
                  </a:cubicBezTo>
                  <a:cubicBezTo>
                    <a:pt x="149" y="900"/>
                    <a:pt x="19" y="1065"/>
                    <a:pt x="0" y="1119"/>
                  </a:cubicBezTo>
                  <a:cubicBezTo>
                    <a:pt x="48" y="1119"/>
                    <a:pt x="55" y="1101"/>
                    <a:pt x="102" y="1101"/>
                  </a:cubicBezTo>
                  <a:cubicBezTo>
                    <a:pt x="149" y="1101"/>
                    <a:pt x="236" y="1105"/>
                    <a:pt x="282" y="1119"/>
                  </a:cubicBezTo>
                  <a:cubicBezTo>
                    <a:pt x="328" y="1133"/>
                    <a:pt x="353" y="1160"/>
                    <a:pt x="378" y="1185"/>
                  </a:cubicBezTo>
                  <a:cubicBezTo>
                    <a:pt x="403" y="1210"/>
                    <a:pt x="421" y="1239"/>
                    <a:pt x="432" y="1269"/>
                  </a:cubicBezTo>
                  <a:cubicBezTo>
                    <a:pt x="443" y="1299"/>
                    <a:pt x="433" y="1376"/>
                    <a:pt x="444" y="1365"/>
                  </a:cubicBezTo>
                  <a:cubicBezTo>
                    <a:pt x="455" y="1354"/>
                    <a:pt x="478" y="1293"/>
                    <a:pt x="498" y="1203"/>
                  </a:cubicBezTo>
                  <a:cubicBezTo>
                    <a:pt x="518" y="1113"/>
                    <a:pt x="546" y="965"/>
                    <a:pt x="564" y="825"/>
                  </a:cubicBezTo>
                  <a:cubicBezTo>
                    <a:pt x="582" y="685"/>
                    <a:pt x="617" y="496"/>
                    <a:pt x="606" y="363"/>
                  </a:cubicBezTo>
                  <a:cubicBezTo>
                    <a:pt x="595" y="230"/>
                    <a:pt x="520" y="0"/>
                    <a:pt x="486" y="3"/>
                  </a:cubicBezTo>
                  <a:close/>
                </a:path>
              </a:pathLst>
            </a:cu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0098" name="Freeform 50" descr="kimonopat1"/>
            <p:cNvSpPr>
              <a:spLocks/>
            </p:cNvSpPr>
            <p:nvPr/>
          </p:nvSpPr>
          <p:spPr bwMode="auto">
            <a:xfrm>
              <a:off x="5193" y="269"/>
              <a:ext cx="576" cy="3180"/>
            </a:xfrm>
            <a:custGeom>
              <a:avLst/>
              <a:gdLst>
                <a:gd name="T0" fmla="*/ 42 w 576"/>
                <a:gd name="T1" fmla="*/ 61 h 3180"/>
                <a:gd name="T2" fmla="*/ 156 w 576"/>
                <a:gd name="T3" fmla="*/ 517 h 3180"/>
                <a:gd name="T4" fmla="*/ 288 w 576"/>
                <a:gd name="T5" fmla="*/ 991 h 3180"/>
                <a:gd name="T6" fmla="*/ 414 w 576"/>
                <a:gd name="T7" fmla="*/ 1435 h 3180"/>
                <a:gd name="T8" fmla="*/ 576 w 576"/>
                <a:gd name="T9" fmla="*/ 1807 h 3180"/>
                <a:gd name="T10" fmla="*/ 576 w 576"/>
                <a:gd name="T11" fmla="*/ 3055 h 3180"/>
                <a:gd name="T12" fmla="*/ 414 w 576"/>
                <a:gd name="T13" fmla="*/ 2557 h 3180"/>
                <a:gd name="T14" fmla="*/ 252 w 576"/>
                <a:gd name="T15" fmla="*/ 1765 h 3180"/>
                <a:gd name="T16" fmla="*/ 126 w 576"/>
                <a:gd name="T17" fmla="*/ 961 h 3180"/>
                <a:gd name="T18" fmla="*/ 12 w 576"/>
                <a:gd name="T19" fmla="*/ 151 h 3180"/>
                <a:gd name="T20" fmla="*/ 42 w 576"/>
                <a:gd name="T21" fmla="*/ 61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6" h="3180">
                  <a:moveTo>
                    <a:pt x="42" y="61"/>
                  </a:moveTo>
                  <a:cubicBezTo>
                    <a:pt x="66" y="122"/>
                    <a:pt x="115" y="362"/>
                    <a:pt x="156" y="517"/>
                  </a:cubicBezTo>
                  <a:cubicBezTo>
                    <a:pt x="197" y="672"/>
                    <a:pt x="245" y="838"/>
                    <a:pt x="288" y="991"/>
                  </a:cubicBezTo>
                  <a:cubicBezTo>
                    <a:pt x="331" y="1144"/>
                    <a:pt x="366" y="1299"/>
                    <a:pt x="414" y="1435"/>
                  </a:cubicBezTo>
                  <a:cubicBezTo>
                    <a:pt x="462" y="1571"/>
                    <a:pt x="549" y="1537"/>
                    <a:pt x="576" y="1807"/>
                  </a:cubicBezTo>
                  <a:lnTo>
                    <a:pt x="576" y="3055"/>
                  </a:lnTo>
                  <a:cubicBezTo>
                    <a:pt x="549" y="3180"/>
                    <a:pt x="468" y="2772"/>
                    <a:pt x="414" y="2557"/>
                  </a:cubicBezTo>
                  <a:cubicBezTo>
                    <a:pt x="360" y="2342"/>
                    <a:pt x="300" y="2031"/>
                    <a:pt x="252" y="1765"/>
                  </a:cubicBezTo>
                  <a:cubicBezTo>
                    <a:pt x="204" y="1499"/>
                    <a:pt x="166" y="1230"/>
                    <a:pt x="126" y="961"/>
                  </a:cubicBezTo>
                  <a:cubicBezTo>
                    <a:pt x="86" y="692"/>
                    <a:pt x="24" y="299"/>
                    <a:pt x="12" y="151"/>
                  </a:cubicBezTo>
                  <a:cubicBezTo>
                    <a:pt x="0" y="3"/>
                    <a:pt x="18" y="0"/>
                    <a:pt x="42" y="61"/>
                  </a:cubicBezTo>
                  <a:close/>
                </a:path>
              </a:pathLst>
            </a:cu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0099" name="Freeform 51"/>
            <p:cNvSpPr>
              <a:spLocks/>
            </p:cNvSpPr>
            <p:nvPr/>
          </p:nvSpPr>
          <p:spPr bwMode="auto">
            <a:xfrm>
              <a:off x="5197" y="165"/>
              <a:ext cx="573" cy="1935"/>
            </a:xfrm>
            <a:custGeom>
              <a:avLst/>
              <a:gdLst>
                <a:gd name="T0" fmla="*/ 69 w 573"/>
                <a:gd name="T1" fmla="*/ 63 h 1935"/>
                <a:gd name="T2" fmla="*/ 207 w 573"/>
                <a:gd name="T3" fmla="*/ 549 h 1935"/>
                <a:gd name="T4" fmla="*/ 381 w 573"/>
                <a:gd name="T5" fmla="*/ 1101 h 1935"/>
                <a:gd name="T6" fmla="*/ 573 w 573"/>
                <a:gd name="T7" fmla="*/ 1575 h 1935"/>
                <a:gd name="T8" fmla="*/ 573 w 573"/>
                <a:gd name="T9" fmla="*/ 1935 h 1935"/>
                <a:gd name="T10" fmla="*/ 321 w 573"/>
                <a:gd name="T11" fmla="*/ 1449 h 1935"/>
                <a:gd name="T12" fmla="*/ 147 w 573"/>
                <a:gd name="T13" fmla="*/ 699 h 1935"/>
                <a:gd name="T14" fmla="*/ 15 w 573"/>
                <a:gd name="T15" fmla="*/ 171 h 1935"/>
                <a:gd name="T16" fmla="*/ 69 w 573"/>
                <a:gd name="T17" fmla="*/ 63 h 1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3" h="1935">
                  <a:moveTo>
                    <a:pt x="69" y="63"/>
                  </a:moveTo>
                  <a:cubicBezTo>
                    <a:pt x="101" y="126"/>
                    <a:pt x="155" y="376"/>
                    <a:pt x="207" y="549"/>
                  </a:cubicBezTo>
                  <a:cubicBezTo>
                    <a:pt x="259" y="722"/>
                    <a:pt x="320" y="930"/>
                    <a:pt x="381" y="1101"/>
                  </a:cubicBezTo>
                  <a:cubicBezTo>
                    <a:pt x="442" y="1272"/>
                    <a:pt x="541" y="1436"/>
                    <a:pt x="573" y="1575"/>
                  </a:cubicBezTo>
                  <a:lnTo>
                    <a:pt x="573" y="1935"/>
                  </a:lnTo>
                  <a:cubicBezTo>
                    <a:pt x="531" y="1914"/>
                    <a:pt x="392" y="1655"/>
                    <a:pt x="321" y="1449"/>
                  </a:cubicBezTo>
                  <a:cubicBezTo>
                    <a:pt x="250" y="1243"/>
                    <a:pt x="198" y="912"/>
                    <a:pt x="147" y="699"/>
                  </a:cubicBezTo>
                  <a:cubicBezTo>
                    <a:pt x="96" y="486"/>
                    <a:pt x="30" y="274"/>
                    <a:pt x="15" y="171"/>
                  </a:cubicBezTo>
                  <a:cubicBezTo>
                    <a:pt x="0" y="68"/>
                    <a:pt x="37" y="0"/>
                    <a:pt x="69" y="6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0100" name="Freeform 52"/>
            <p:cNvSpPr>
              <a:spLocks/>
            </p:cNvSpPr>
            <p:nvPr/>
          </p:nvSpPr>
          <p:spPr bwMode="auto">
            <a:xfrm>
              <a:off x="5004" y="0"/>
              <a:ext cx="363" cy="2112"/>
            </a:xfrm>
            <a:custGeom>
              <a:avLst/>
              <a:gdLst>
                <a:gd name="T0" fmla="*/ 0 w 363"/>
                <a:gd name="T1" fmla="*/ 2094 h 2112"/>
                <a:gd name="T2" fmla="*/ 66 w 363"/>
                <a:gd name="T3" fmla="*/ 1992 h 2112"/>
                <a:gd name="T4" fmla="*/ 150 w 363"/>
                <a:gd name="T5" fmla="*/ 1464 h 2112"/>
                <a:gd name="T6" fmla="*/ 234 w 363"/>
                <a:gd name="T7" fmla="*/ 678 h 2112"/>
                <a:gd name="T8" fmla="*/ 324 w 363"/>
                <a:gd name="T9" fmla="*/ 0 h 2112"/>
                <a:gd name="T10" fmla="*/ 0 w 363"/>
                <a:gd name="T11" fmla="*/ 0 h 2112"/>
                <a:gd name="T12" fmla="*/ 0 w 363"/>
                <a:gd name="T13" fmla="*/ 2094 h 2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0101" name="Freeform 53"/>
            <p:cNvSpPr>
              <a:spLocks/>
            </p:cNvSpPr>
            <p:nvPr/>
          </p:nvSpPr>
          <p:spPr bwMode="auto">
            <a:xfrm>
              <a:off x="5004" y="1"/>
              <a:ext cx="189" cy="2112"/>
            </a:xfrm>
            <a:custGeom>
              <a:avLst/>
              <a:gdLst>
                <a:gd name="T0" fmla="*/ 0 w 363"/>
                <a:gd name="T1" fmla="*/ 2094 h 2112"/>
                <a:gd name="T2" fmla="*/ 66 w 363"/>
                <a:gd name="T3" fmla="*/ 1992 h 2112"/>
                <a:gd name="T4" fmla="*/ 150 w 363"/>
                <a:gd name="T5" fmla="*/ 1464 h 2112"/>
                <a:gd name="T6" fmla="*/ 234 w 363"/>
                <a:gd name="T7" fmla="*/ 678 h 2112"/>
                <a:gd name="T8" fmla="*/ 324 w 363"/>
                <a:gd name="T9" fmla="*/ 0 h 2112"/>
                <a:gd name="T10" fmla="*/ 0 w 363"/>
                <a:gd name="T11" fmla="*/ 0 h 2112"/>
                <a:gd name="T12" fmla="*/ 0 w 363"/>
                <a:gd name="T13" fmla="*/ 2094 h 2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0102" name="Rectangle 54"/>
            <p:cNvSpPr>
              <a:spLocks noChangeArrowheads="1"/>
            </p:cNvSpPr>
            <p:nvPr/>
          </p:nvSpPr>
          <p:spPr bwMode="auto">
            <a:xfrm>
              <a:off x="4955" y="1"/>
              <a:ext cx="56" cy="4320"/>
            </a:xfrm>
            <a:prstGeom prst="rect">
              <a:avLst/>
            </a:pr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ru-RU"/>
            </a:p>
          </p:txBody>
        </p:sp>
        <p:sp>
          <p:nvSpPr>
            <p:cNvPr id="130103" name="Freeform 55"/>
            <p:cNvSpPr>
              <a:spLocks/>
            </p:cNvSpPr>
            <p:nvPr/>
          </p:nvSpPr>
          <p:spPr bwMode="auto">
            <a:xfrm>
              <a:off x="5013" y="3924"/>
              <a:ext cx="734" cy="390"/>
            </a:xfrm>
            <a:custGeom>
              <a:avLst/>
              <a:gdLst>
                <a:gd name="T0" fmla="*/ 1 w 692"/>
                <a:gd name="T1" fmla="*/ 357 h 378"/>
                <a:gd name="T2" fmla="*/ 109 w 692"/>
                <a:gd name="T3" fmla="*/ 341 h 378"/>
                <a:gd name="T4" fmla="*/ 241 w 692"/>
                <a:gd name="T5" fmla="*/ 305 h 378"/>
                <a:gd name="T6" fmla="*/ 353 w 692"/>
                <a:gd name="T7" fmla="*/ 209 h 378"/>
                <a:gd name="T8" fmla="*/ 429 w 692"/>
                <a:gd name="T9" fmla="*/ 89 h 378"/>
                <a:gd name="T10" fmla="*/ 493 w 692"/>
                <a:gd name="T11" fmla="*/ 17 h 378"/>
                <a:gd name="T12" fmla="*/ 577 w 692"/>
                <a:gd name="T13" fmla="*/ 1 h 378"/>
                <a:gd name="T14" fmla="*/ 629 w 692"/>
                <a:gd name="T15" fmla="*/ 21 h 378"/>
                <a:gd name="T16" fmla="*/ 673 w 692"/>
                <a:gd name="T17" fmla="*/ 65 h 378"/>
                <a:gd name="T18" fmla="*/ 673 w 692"/>
                <a:gd name="T19" fmla="*/ 137 h 378"/>
                <a:gd name="T20" fmla="*/ 561 w 692"/>
                <a:gd name="T21" fmla="*/ 225 h 378"/>
                <a:gd name="T22" fmla="*/ 425 w 692"/>
                <a:gd name="T23" fmla="*/ 297 h 378"/>
                <a:gd name="T24" fmla="*/ 245 w 692"/>
                <a:gd name="T25" fmla="*/ 357 h 378"/>
                <a:gd name="T26" fmla="*/ 113 w 692"/>
                <a:gd name="T27" fmla="*/ 377 h 378"/>
                <a:gd name="T28" fmla="*/ 1 w 692"/>
                <a:gd name="T29" fmla="*/ 35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378">
                  <a:moveTo>
                    <a:pt x="1" y="357"/>
                  </a:moveTo>
                  <a:cubicBezTo>
                    <a:pt x="0" y="351"/>
                    <a:pt x="69" y="350"/>
                    <a:pt x="109" y="341"/>
                  </a:cubicBezTo>
                  <a:cubicBezTo>
                    <a:pt x="149" y="332"/>
                    <a:pt x="200" y="327"/>
                    <a:pt x="241" y="305"/>
                  </a:cubicBezTo>
                  <a:cubicBezTo>
                    <a:pt x="282" y="283"/>
                    <a:pt x="322" y="245"/>
                    <a:pt x="353" y="209"/>
                  </a:cubicBezTo>
                  <a:cubicBezTo>
                    <a:pt x="384" y="173"/>
                    <a:pt x="406" y="121"/>
                    <a:pt x="429" y="89"/>
                  </a:cubicBezTo>
                  <a:cubicBezTo>
                    <a:pt x="452" y="57"/>
                    <a:pt x="468" y="32"/>
                    <a:pt x="493" y="17"/>
                  </a:cubicBezTo>
                  <a:cubicBezTo>
                    <a:pt x="518" y="2"/>
                    <a:pt x="554" y="0"/>
                    <a:pt x="577" y="1"/>
                  </a:cubicBezTo>
                  <a:cubicBezTo>
                    <a:pt x="600" y="2"/>
                    <a:pt x="613" y="10"/>
                    <a:pt x="629" y="21"/>
                  </a:cubicBezTo>
                  <a:cubicBezTo>
                    <a:pt x="645" y="32"/>
                    <a:pt x="666" y="46"/>
                    <a:pt x="673" y="65"/>
                  </a:cubicBezTo>
                  <a:cubicBezTo>
                    <a:pt x="680" y="84"/>
                    <a:pt x="692" y="110"/>
                    <a:pt x="673" y="137"/>
                  </a:cubicBezTo>
                  <a:cubicBezTo>
                    <a:pt x="654" y="164"/>
                    <a:pt x="602" y="198"/>
                    <a:pt x="561" y="225"/>
                  </a:cubicBezTo>
                  <a:cubicBezTo>
                    <a:pt x="520" y="252"/>
                    <a:pt x="478" y="275"/>
                    <a:pt x="425" y="297"/>
                  </a:cubicBezTo>
                  <a:cubicBezTo>
                    <a:pt x="372" y="319"/>
                    <a:pt x="297" y="344"/>
                    <a:pt x="245" y="357"/>
                  </a:cubicBezTo>
                  <a:cubicBezTo>
                    <a:pt x="193" y="370"/>
                    <a:pt x="156" y="376"/>
                    <a:pt x="113" y="377"/>
                  </a:cubicBezTo>
                  <a:cubicBezTo>
                    <a:pt x="70" y="378"/>
                    <a:pt x="2" y="363"/>
                    <a:pt x="1" y="357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0104" name="AutoShape 56"/>
            <p:cNvSpPr>
              <a:spLocks noChangeArrowheads="1"/>
            </p:cNvSpPr>
            <p:nvPr/>
          </p:nvSpPr>
          <p:spPr bwMode="hidden">
            <a:xfrm rot="5400000">
              <a:off x="2724" y="2089"/>
              <a:ext cx="4320" cy="142"/>
            </a:xfrm>
            <a:custGeom>
              <a:avLst/>
              <a:gdLst>
                <a:gd name="G0" fmla="+- 607 0 0"/>
                <a:gd name="G1" fmla="+- 21600 0 607"/>
                <a:gd name="G2" fmla="*/ 607 1 2"/>
                <a:gd name="G3" fmla="+- 21600 0 G2"/>
                <a:gd name="G4" fmla="+/ 607 21600 2"/>
                <a:gd name="G5" fmla="+/ G1 0 2"/>
                <a:gd name="G6" fmla="*/ 21600 21600 607"/>
                <a:gd name="G7" fmla="*/ G6 1 2"/>
                <a:gd name="G8" fmla="+- 21600 0 G7"/>
                <a:gd name="G9" fmla="*/ 21600 1 2"/>
                <a:gd name="G10" fmla="+- 607 0 G9"/>
                <a:gd name="G11" fmla="?: G10 G8 0"/>
                <a:gd name="G12" fmla="?: G10 G7 21600"/>
                <a:gd name="T0" fmla="*/ 21296 w 21600"/>
                <a:gd name="T1" fmla="*/ 10800 h 21600"/>
                <a:gd name="T2" fmla="*/ 10800 w 21600"/>
                <a:gd name="T3" fmla="*/ 21600 h 21600"/>
                <a:gd name="T4" fmla="*/ 304 w 21600"/>
                <a:gd name="T5" fmla="*/ 10800 h 21600"/>
                <a:gd name="T6" fmla="*/ 10800 w 21600"/>
                <a:gd name="T7" fmla="*/ 0 h 21600"/>
                <a:gd name="T8" fmla="*/ 2104 w 21600"/>
                <a:gd name="T9" fmla="*/ 2104 h 21600"/>
                <a:gd name="T10" fmla="*/ 19496 w 21600"/>
                <a:gd name="T11" fmla="*/ 1949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07" y="21600"/>
                  </a:lnTo>
                  <a:lnTo>
                    <a:pt x="2099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kumimoji="1" lang="ru-RU"/>
            </a:p>
          </p:txBody>
        </p:sp>
      </p:grpSp>
      <p:sp>
        <p:nvSpPr>
          <p:cNvPr id="130105" name="Rectangle 57"/>
          <p:cNvSpPr>
            <a:spLocks noGrp="1" noChangeArrowheads="1"/>
          </p:cNvSpPr>
          <p:nvPr>
            <p:ph type="title"/>
          </p:nvPr>
        </p:nvSpPr>
        <p:spPr bwMode="auto">
          <a:xfrm>
            <a:off x="219076" y="227013"/>
            <a:ext cx="74771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30106" name="Rectangle 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3529" y="1598614"/>
            <a:ext cx="7386639" cy="449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30107" name="Rectangle 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2051"/>
            <a:ext cx="178276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ru-RU"/>
          </a:p>
        </p:txBody>
      </p:sp>
      <p:sp>
        <p:nvSpPr>
          <p:cNvPr id="130108" name="Rectangle 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7427" y="6248402"/>
            <a:ext cx="34559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ru-RU"/>
          </a:p>
        </p:txBody>
      </p:sp>
      <p:sp>
        <p:nvSpPr>
          <p:cNvPr id="130109" name="Rectangle 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67405" y="6248402"/>
            <a:ext cx="175577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D9F0920-6815-4F48-902F-54B15E9B41A5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6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7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1691680" y="692696"/>
            <a:ext cx="6480175" cy="2592388"/>
          </a:xfrm>
        </p:spPr>
        <p:txBody>
          <a:bodyPr/>
          <a:lstStyle/>
          <a:p>
            <a:pPr eaLnBrk="1" hangingPunct="1">
              <a:defRPr/>
            </a:pPr>
            <a:r>
              <a:rPr lang="ru-RU" sz="4000" b="1" dirty="0" smtClean="0">
                <a:latin typeface="Monotype Corsiva" pitchFamily="66" charset="0"/>
              </a:rPr>
              <a:t>Тема дипломной работы: </a:t>
            </a:r>
            <a:r>
              <a:rPr lang="ru-RU" sz="4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Monotype Corsiva" pitchFamily="66" charset="0"/>
              </a:rPr>
              <a:t/>
            </a:r>
            <a:br>
              <a:rPr lang="ru-RU" sz="4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Monotype Corsiva" pitchFamily="66" charset="0"/>
              </a:rPr>
            </a:br>
            <a:r>
              <a:rPr lang="ru-RU" sz="4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Monotype Corsiva" pitchFamily="66" charset="0"/>
              </a:rPr>
              <a:t>Проект автоматизированного рабочего места специалиста бюро прогнозирования погоды</a:t>
            </a:r>
            <a:r>
              <a:rPr lang="uk-UA" sz="4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Monotype Corsiva" pitchFamily="66" charset="0"/>
              </a:rPr>
              <a:t>.</a:t>
            </a:r>
            <a:endParaRPr lang="es-ES" sz="4000" b="1" dirty="0" smtClean="0">
              <a:solidFill>
                <a:srgbClr val="333333"/>
              </a:solidFill>
            </a:endParaRPr>
          </a:p>
        </p:txBody>
      </p:sp>
      <p:sp>
        <p:nvSpPr>
          <p:cNvPr id="2051" name="Rectangle 166"/>
          <p:cNvSpPr>
            <a:spLocks noChangeArrowheads="1"/>
          </p:cNvSpPr>
          <p:nvPr/>
        </p:nvSpPr>
        <p:spPr bwMode="auto">
          <a:xfrm>
            <a:off x="4716465" y="4064000"/>
            <a:ext cx="4319587" cy="21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b="1" i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2000" b="1" i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i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Выполнила: </a:t>
            </a:r>
            <a:r>
              <a:rPr lang="ru-RU" sz="220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ст. гр. ИТ 12-1</a:t>
            </a:r>
          </a:p>
          <a:p>
            <a:r>
              <a:rPr lang="en-US" sz="220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                          </a:t>
            </a:r>
            <a:r>
              <a:rPr lang="ru-RU" sz="220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Шульга Е.О.</a:t>
            </a:r>
          </a:p>
          <a:p>
            <a:r>
              <a:rPr lang="ru-RU" sz="2200" b="1" i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Руководитель: </a:t>
            </a:r>
            <a:r>
              <a:rPr lang="ru-RU" sz="220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ст. преп. каф. КИТ</a:t>
            </a:r>
          </a:p>
          <a:p>
            <a:r>
              <a:rPr lang="en-US" sz="220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                          </a:t>
            </a:r>
            <a:r>
              <a:rPr lang="ru-RU" sz="220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Богдан М.П. </a:t>
            </a:r>
            <a:endParaRPr lang="es-ES" sz="220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868958"/>
          </a:xfrm>
        </p:spPr>
        <p:txBody>
          <a:bodyPr/>
          <a:lstStyle/>
          <a:p>
            <a:r>
              <a:rPr lang="ru-RU" sz="3600" dirty="0" smtClean="0"/>
              <a:t>Вывод текущего прогноза погоды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1266" name="Picture 2" descr="C:\Users\Елена\Desktop\скрины\Screenshot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421" y="2481132"/>
            <a:ext cx="3315163" cy="189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98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1373" y="1"/>
            <a:ext cx="8229600" cy="868958"/>
          </a:xfrm>
        </p:spPr>
        <p:txBody>
          <a:bodyPr/>
          <a:lstStyle/>
          <a:p>
            <a:r>
              <a:rPr lang="ru-RU" sz="3600" dirty="0" smtClean="0"/>
              <a:t>График временного ряда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8829" y="1600203"/>
            <a:ext cx="7507587" cy="45259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2290" name="Picture 2" descr="C:\Users\Елена\Desktop\скрины\Screenshot_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71" y="836712"/>
            <a:ext cx="7663804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07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0776" y="0"/>
            <a:ext cx="8229600" cy="1143000"/>
          </a:xfrm>
        </p:spPr>
        <p:txBody>
          <a:bodyPr/>
          <a:lstStyle/>
          <a:p>
            <a:r>
              <a:rPr lang="ru-RU" sz="3600" dirty="0" smtClean="0"/>
              <a:t>График сглаживания временного ряда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600203"/>
            <a:ext cx="7931224" cy="45259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3314" name="Picture 2" descr="C:\Users\Елена\Desktop\скрины\Screenshot_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80" y="1268760"/>
            <a:ext cx="7700001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61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96950"/>
          </a:xfrm>
        </p:spPr>
        <p:txBody>
          <a:bodyPr/>
          <a:lstStyle/>
          <a:p>
            <a:r>
              <a:rPr lang="ru-RU" sz="3600" dirty="0" smtClean="0"/>
              <a:t>График линии тренда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1640" y="1600203"/>
            <a:ext cx="7128792" cy="452596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4338" name="Picture 2" descr="C:\Users\Елена\Desktop\скрины\Screenshot_1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576" y="783738"/>
            <a:ext cx="7677779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52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5" y="116632"/>
            <a:ext cx="8234204" cy="1143000"/>
          </a:xfrm>
        </p:spPr>
        <p:txBody>
          <a:bodyPr/>
          <a:lstStyle/>
          <a:p>
            <a:pPr eaLnBrk="1" hangingPunct="1"/>
            <a:r>
              <a:rPr lang="ru-RU" sz="4000" dirty="0" smtClean="0"/>
              <a:t>Задачи АРМ специалиста бюро прогнозирования погоды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 dirty="0" smtClean="0"/>
          </a:p>
        </p:txBody>
      </p:sp>
      <p:pic>
        <p:nvPicPr>
          <p:cNvPr id="3076" name="Picture 4" descr="C:\Users\Елена\Desktop\rnYA2sToC_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8"/>
          <a:stretch/>
        </p:blipFill>
        <p:spPr bwMode="auto">
          <a:xfrm>
            <a:off x="20014" y="1268760"/>
            <a:ext cx="9099521" cy="50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otype Corsiva" pitchFamily="66" charset="0"/>
              </a:rPr>
              <a:t>Контекстная структурно-функциональная диаграмма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5" y="1628800"/>
            <a:ext cx="7358492" cy="3888000"/>
          </a:xfrm>
        </p:spPr>
      </p:pic>
    </p:spTree>
    <p:extLst>
      <p:ext uri="{BB962C8B-B14F-4D97-AF65-F5344CB8AC3E}">
        <p14:creationId xmlns:p14="http://schemas.microsoft.com/office/powerpoint/2010/main" val="253218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4"/>
            <a:ext cx="8229600" cy="1008112"/>
          </a:xfrm>
        </p:spPr>
        <p:txBody>
          <a:bodyPr/>
          <a:lstStyle/>
          <a:p>
            <a:r>
              <a:rPr lang="ru-RU" sz="3200" dirty="0" smtClean="0">
                <a:latin typeface="Monotype Corsiva" pitchFamily="66" charset="0"/>
              </a:rPr>
              <a:t>Детализирующая структурно-функциональная диаграмма 1-го уровня</a:t>
            </a:r>
            <a:endParaRPr lang="ru-RU" sz="32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 dirty="0" smtClean="0"/>
          </a:p>
        </p:txBody>
      </p:sp>
      <p:pic>
        <p:nvPicPr>
          <p:cNvPr id="4102" name="Picture 6" descr="D:\four_course_two_trimester\Диплом\Моё\Диаграмки\новые\садт_през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9144000" cy="565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7549" y="33085"/>
            <a:ext cx="8229600" cy="652934"/>
          </a:xfrm>
        </p:spPr>
        <p:txBody>
          <a:bodyPr/>
          <a:lstStyle/>
          <a:p>
            <a:r>
              <a:rPr lang="ru-RU" sz="3200" dirty="0" smtClean="0">
                <a:latin typeface="Monotype Corsiva" pitchFamily="66" charset="0"/>
              </a:rPr>
              <a:t>Диаграмма сущность-связь</a:t>
            </a:r>
            <a:endParaRPr lang="ru-RU" sz="32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 dirty="0" smtClean="0"/>
          </a:p>
        </p:txBody>
      </p:sp>
      <p:pic>
        <p:nvPicPr>
          <p:cNvPr id="5126" name="Picture 6" descr="D:\four_course_two_trimester\Диплом\Моё\Диаграмки\новые\ер_през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52288"/>
            <a:ext cx="8784976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6" y="0"/>
            <a:ext cx="8229600" cy="455446"/>
          </a:xfrm>
        </p:spPr>
        <p:txBody>
          <a:bodyPr/>
          <a:lstStyle/>
          <a:p>
            <a:r>
              <a:rPr lang="ru-RU" sz="3200" dirty="0" smtClean="0">
                <a:latin typeface="Monotype Corsiva" pitchFamily="66" charset="0"/>
              </a:rPr>
              <a:t>Диаграмма классов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692699"/>
            <a:ext cx="7848872" cy="543346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7170" name="Picture 2" descr="D:\four_course_two_trimester\Диплом\Моё\Диаграмки\новые\классов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8064896" cy="630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07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>
                <a:latin typeface="Monotype Corsiva" pitchFamily="66" charset="0"/>
              </a:rPr>
              <a:t>Диаграмма </a:t>
            </a:r>
            <a:r>
              <a:rPr lang="ru-RU" dirty="0" smtClean="0">
                <a:latin typeface="Monotype Corsiva" pitchFamily="66" charset="0"/>
              </a:rPr>
              <a:t>прецедентов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35700" y="1600203"/>
            <a:ext cx="6254569" cy="45259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8194" name="Picture 2" descr="D:\four_course_two_trimester\Диплом\Моё\Диаграмки\новые\прец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1124744"/>
            <a:ext cx="7046659" cy="52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69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68958"/>
          </a:xfrm>
        </p:spPr>
        <p:txBody>
          <a:bodyPr/>
          <a:lstStyle/>
          <a:p>
            <a:r>
              <a:rPr lang="ru-RU" dirty="0">
                <a:latin typeface="Monotype Corsiva" pitchFamily="66" charset="0"/>
              </a:rPr>
              <a:t>Диаграмма </a:t>
            </a:r>
            <a:r>
              <a:rPr lang="ru-RU" dirty="0" smtClean="0">
                <a:latin typeface="Monotype Corsiva" pitchFamily="66" charset="0"/>
              </a:rPr>
              <a:t>последовательностей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63688" y="1268763"/>
            <a:ext cx="5544616" cy="485740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9218" name="Picture 2" descr="D:\four_course_two_trimester\Диплом\Моё\Диаграмки\новые\последовательностей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836712"/>
            <a:ext cx="6462573" cy="58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67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 форма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600203"/>
            <a:ext cx="7931224" cy="45259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42" name="Picture 2" descr="C:\Users\Елена\Desktop\скрины\Screenshot_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7" b="3454"/>
          <a:stretch/>
        </p:blipFill>
        <p:spPr bwMode="auto">
          <a:xfrm>
            <a:off x="755579" y="1631590"/>
            <a:ext cx="7704537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55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Пастель">
  <a:themeElements>
    <a:clrScheme name="Пастель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Пастель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астель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стель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стель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стель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стель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стель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стель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стель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Кимоно">
  <a:themeElements>
    <a:clrScheme name="Кимоно 1">
      <a:dk1>
        <a:srgbClr val="2F1311"/>
      </a:dk1>
      <a:lt1>
        <a:srgbClr val="C16059"/>
      </a:lt1>
      <a:dk2>
        <a:srgbClr val="F7D47D"/>
      </a:dk2>
      <a:lt2>
        <a:srgbClr val="000000"/>
      </a:lt2>
      <a:accent1>
        <a:srgbClr val="D5B781"/>
      </a:accent1>
      <a:accent2>
        <a:srgbClr val="79AF7D"/>
      </a:accent2>
      <a:accent3>
        <a:srgbClr val="DDB6B5"/>
      </a:accent3>
      <a:accent4>
        <a:srgbClr val="270E0D"/>
      </a:accent4>
      <a:accent5>
        <a:srgbClr val="E7D8C1"/>
      </a:accent5>
      <a:accent6>
        <a:srgbClr val="6D9E71"/>
      </a:accent6>
      <a:hlink>
        <a:srgbClr val="F0B854"/>
      </a:hlink>
      <a:folHlink>
        <a:srgbClr val="DC893E"/>
      </a:folHlink>
    </a:clrScheme>
    <a:fontScheme name="Кимоно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имоно 1">
        <a:dk1>
          <a:srgbClr val="2F1311"/>
        </a:dk1>
        <a:lt1>
          <a:srgbClr val="C16059"/>
        </a:lt1>
        <a:dk2>
          <a:srgbClr val="F7D47D"/>
        </a:dk2>
        <a:lt2>
          <a:srgbClr val="000000"/>
        </a:lt2>
        <a:accent1>
          <a:srgbClr val="D5B781"/>
        </a:accent1>
        <a:accent2>
          <a:srgbClr val="79AF7D"/>
        </a:accent2>
        <a:accent3>
          <a:srgbClr val="DDB6B5"/>
        </a:accent3>
        <a:accent4>
          <a:srgbClr val="270E0D"/>
        </a:accent4>
        <a:accent5>
          <a:srgbClr val="E7D8C1"/>
        </a:accent5>
        <a:accent6>
          <a:srgbClr val="6D9E71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имоно 2">
        <a:dk1>
          <a:srgbClr val="000000"/>
        </a:dk1>
        <a:lt1>
          <a:srgbClr val="FFFFFF"/>
        </a:lt1>
        <a:dk2>
          <a:srgbClr val="000000"/>
        </a:dk2>
        <a:lt2>
          <a:srgbClr val="F7D47D"/>
        </a:lt2>
        <a:accent1>
          <a:srgbClr val="C19341"/>
        </a:accent1>
        <a:accent2>
          <a:srgbClr val="60A265"/>
        </a:accent2>
        <a:accent3>
          <a:srgbClr val="AAAAAA"/>
        </a:accent3>
        <a:accent4>
          <a:srgbClr val="DADADA"/>
        </a:accent4>
        <a:accent5>
          <a:srgbClr val="DDC8B0"/>
        </a:accent5>
        <a:accent6>
          <a:srgbClr val="56925B"/>
        </a:accent6>
        <a:hlink>
          <a:srgbClr val="EB9F17"/>
        </a:hlink>
        <a:folHlink>
          <a:srgbClr val="CF76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имоно 3">
        <a:dk1>
          <a:srgbClr val="00002E"/>
        </a:dk1>
        <a:lt1>
          <a:srgbClr val="FFFFFF"/>
        </a:lt1>
        <a:dk2>
          <a:srgbClr val="003399"/>
        </a:dk2>
        <a:lt2>
          <a:srgbClr val="F4BC40"/>
        </a:lt2>
        <a:accent1>
          <a:srgbClr val="9280CC"/>
        </a:accent1>
        <a:accent2>
          <a:srgbClr val="BD51A1"/>
        </a:accent2>
        <a:accent3>
          <a:srgbClr val="AAADCA"/>
        </a:accent3>
        <a:accent4>
          <a:srgbClr val="DADADA"/>
        </a:accent4>
        <a:accent5>
          <a:srgbClr val="C7C0E2"/>
        </a:accent5>
        <a:accent6>
          <a:srgbClr val="AB4991"/>
        </a:accent6>
        <a:hlink>
          <a:srgbClr val="CC66FF"/>
        </a:hlink>
        <a:folHlink>
          <a:srgbClr val="824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имоно 4">
        <a:dk1>
          <a:srgbClr val="2F1311"/>
        </a:dk1>
        <a:lt1>
          <a:srgbClr val="7A8E9C"/>
        </a:lt1>
        <a:dk2>
          <a:srgbClr val="FDF4DF"/>
        </a:dk2>
        <a:lt2>
          <a:srgbClr val="3E4A52"/>
        </a:lt2>
        <a:accent1>
          <a:srgbClr val="81ABA0"/>
        </a:accent1>
        <a:accent2>
          <a:srgbClr val="CD817B"/>
        </a:accent2>
        <a:accent3>
          <a:srgbClr val="BEC6CB"/>
        </a:accent3>
        <a:accent4>
          <a:srgbClr val="270E0D"/>
        </a:accent4>
        <a:accent5>
          <a:srgbClr val="C1D2CD"/>
        </a:accent5>
        <a:accent6>
          <a:srgbClr val="BA746F"/>
        </a:accent6>
        <a:hlink>
          <a:srgbClr val="BEBC76"/>
        </a:hlink>
        <a:folHlink>
          <a:srgbClr val="668E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имоно 5">
        <a:dk1>
          <a:srgbClr val="2F1311"/>
        </a:dk1>
        <a:lt1>
          <a:srgbClr val="7A9C7C"/>
        </a:lt1>
        <a:dk2>
          <a:srgbClr val="FBEBC3"/>
        </a:dk2>
        <a:lt2>
          <a:srgbClr val="3C503D"/>
        </a:lt2>
        <a:accent1>
          <a:srgbClr val="D5B781"/>
        </a:accent1>
        <a:accent2>
          <a:srgbClr val="C16059"/>
        </a:accent2>
        <a:accent3>
          <a:srgbClr val="BECBBF"/>
        </a:accent3>
        <a:accent4>
          <a:srgbClr val="270E0D"/>
        </a:accent4>
        <a:accent5>
          <a:srgbClr val="E7D8C1"/>
        </a:accent5>
        <a:accent6>
          <a:srgbClr val="AF5650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имоно 6">
        <a:dk1>
          <a:srgbClr val="000000"/>
        </a:dk1>
        <a:lt1>
          <a:srgbClr val="D9EFE0"/>
        </a:lt1>
        <a:dk2>
          <a:srgbClr val="30605A"/>
        </a:dk2>
        <a:lt2>
          <a:srgbClr val="15331E"/>
        </a:lt2>
        <a:accent1>
          <a:srgbClr val="A4C6BA"/>
        </a:accent1>
        <a:accent2>
          <a:srgbClr val="558F7D"/>
        </a:accent2>
        <a:accent3>
          <a:srgbClr val="E9F6ED"/>
        </a:accent3>
        <a:accent4>
          <a:srgbClr val="000000"/>
        </a:accent4>
        <a:accent5>
          <a:srgbClr val="CFDFD9"/>
        </a:accent5>
        <a:accent6>
          <a:srgbClr val="4C8171"/>
        </a:accent6>
        <a:hlink>
          <a:srgbClr val="C1C177"/>
        </a:hlink>
        <a:folHlink>
          <a:srgbClr val="A08F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имоно 7">
        <a:dk1>
          <a:srgbClr val="2F1311"/>
        </a:dk1>
        <a:lt1>
          <a:srgbClr val="CFC7B5"/>
        </a:lt1>
        <a:dk2>
          <a:srgbClr val="853F35"/>
        </a:dk2>
        <a:lt2>
          <a:srgbClr val="8E7F5E"/>
        </a:lt2>
        <a:accent1>
          <a:srgbClr val="EBD2A5"/>
        </a:accent1>
        <a:accent2>
          <a:srgbClr val="A5C9A8"/>
        </a:accent2>
        <a:accent3>
          <a:srgbClr val="E4E0D7"/>
        </a:accent3>
        <a:accent4>
          <a:srgbClr val="270E0D"/>
        </a:accent4>
        <a:accent5>
          <a:srgbClr val="F3E5CF"/>
        </a:accent5>
        <a:accent6>
          <a:srgbClr val="95B698"/>
        </a:accent6>
        <a:hlink>
          <a:srgbClr val="C68510"/>
        </a:hlink>
        <a:folHlink>
          <a:srgbClr val="E5A8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имоно 8">
        <a:dk1>
          <a:srgbClr val="000000"/>
        </a:dk1>
        <a:lt1>
          <a:srgbClr val="F0EED8"/>
        </a:lt1>
        <a:dk2>
          <a:srgbClr val="666729"/>
        </a:dk2>
        <a:lt2>
          <a:srgbClr val="3F3B19"/>
        </a:lt2>
        <a:accent1>
          <a:srgbClr val="E9D47D"/>
        </a:accent1>
        <a:accent2>
          <a:srgbClr val="D4DD91"/>
        </a:accent2>
        <a:accent3>
          <a:srgbClr val="F6F5E9"/>
        </a:accent3>
        <a:accent4>
          <a:srgbClr val="000000"/>
        </a:accent4>
        <a:accent5>
          <a:srgbClr val="F2E6BF"/>
        </a:accent5>
        <a:accent6>
          <a:srgbClr val="C0C883"/>
        </a:accent6>
        <a:hlink>
          <a:srgbClr val="9D943F"/>
        </a:hlink>
        <a:folHlink>
          <a:srgbClr val="C9C1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Тема1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Пастель">
  <a:themeElements>
    <a:clrScheme name="Пастель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Пастель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астель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стель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стель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стель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стель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стель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стель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стель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Кимоно">
  <a:themeElements>
    <a:clrScheme name="Кимоно 1">
      <a:dk1>
        <a:srgbClr val="2F1311"/>
      </a:dk1>
      <a:lt1>
        <a:srgbClr val="C16059"/>
      </a:lt1>
      <a:dk2>
        <a:srgbClr val="F7D47D"/>
      </a:dk2>
      <a:lt2>
        <a:srgbClr val="000000"/>
      </a:lt2>
      <a:accent1>
        <a:srgbClr val="D5B781"/>
      </a:accent1>
      <a:accent2>
        <a:srgbClr val="79AF7D"/>
      </a:accent2>
      <a:accent3>
        <a:srgbClr val="DDB6B5"/>
      </a:accent3>
      <a:accent4>
        <a:srgbClr val="270E0D"/>
      </a:accent4>
      <a:accent5>
        <a:srgbClr val="E7D8C1"/>
      </a:accent5>
      <a:accent6>
        <a:srgbClr val="6D9E71"/>
      </a:accent6>
      <a:hlink>
        <a:srgbClr val="F0B854"/>
      </a:hlink>
      <a:folHlink>
        <a:srgbClr val="DC893E"/>
      </a:folHlink>
    </a:clrScheme>
    <a:fontScheme name="Кимоно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имоно 1">
        <a:dk1>
          <a:srgbClr val="2F1311"/>
        </a:dk1>
        <a:lt1>
          <a:srgbClr val="C16059"/>
        </a:lt1>
        <a:dk2>
          <a:srgbClr val="F7D47D"/>
        </a:dk2>
        <a:lt2>
          <a:srgbClr val="000000"/>
        </a:lt2>
        <a:accent1>
          <a:srgbClr val="D5B781"/>
        </a:accent1>
        <a:accent2>
          <a:srgbClr val="79AF7D"/>
        </a:accent2>
        <a:accent3>
          <a:srgbClr val="DDB6B5"/>
        </a:accent3>
        <a:accent4>
          <a:srgbClr val="270E0D"/>
        </a:accent4>
        <a:accent5>
          <a:srgbClr val="E7D8C1"/>
        </a:accent5>
        <a:accent6>
          <a:srgbClr val="6D9E71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имоно 2">
        <a:dk1>
          <a:srgbClr val="000000"/>
        </a:dk1>
        <a:lt1>
          <a:srgbClr val="FFFFFF"/>
        </a:lt1>
        <a:dk2>
          <a:srgbClr val="000000"/>
        </a:dk2>
        <a:lt2>
          <a:srgbClr val="F7D47D"/>
        </a:lt2>
        <a:accent1>
          <a:srgbClr val="C19341"/>
        </a:accent1>
        <a:accent2>
          <a:srgbClr val="60A265"/>
        </a:accent2>
        <a:accent3>
          <a:srgbClr val="AAAAAA"/>
        </a:accent3>
        <a:accent4>
          <a:srgbClr val="DADADA"/>
        </a:accent4>
        <a:accent5>
          <a:srgbClr val="DDC8B0"/>
        </a:accent5>
        <a:accent6>
          <a:srgbClr val="56925B"/>
        </a:accent6>
        <a:hlink>
          <a:srgbClr val="EB9F17"/>
        </a:hlink>
        <a:folHlink>
          <a:srgbClr val="CF76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имоно 3">
        <a:dk1>
          <a:srgbClr val="00002E"/>
        </a:dk1>
        <a:lt1>
          <a:srgbClr val="FFFFFF"/>
        </a:lt1>
        <a:dk2>
          <a:srgbClr val="003399"/>
        </a:dk2>
        <a:lt2>
          <a:srgbClr val="F4BC40"/>
        </a:lt2>
        <a:accent1>
          <a:srgbClr val="9280CC"/>
        </a:accent1>
        <a:accent2>
          <a:srgbClr val="BD51A1"/>
        </a:accent2>
        <a:accent3>
          <a:srgbClr val="AAADCA"/>
        </a:accent3>
        <a:accent4>
          <a:srgbClr val="DADADA"/>
        </a:accent4>
        <a:accent5>
          <a:srgbClr val="C7C0E2"/>
        </a:accent5>
        <a:accent6>
          <a:srgbClr val="AB4991"/>
        </a:accent6>
        <a:hlink>
          <a:srgbClr val="CC66FF"/>
        </a:hlink>
        <a:folHlink>
          <a:srgbClr val="824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имоно 4">
        <a:dk1>
          <a:srgbClr val="2F1311"/>
        </a:dk1>
        <a:lt1>
          <a:srgbClr val="7A8E9C"/>
        </a:lt1>
        <a:dk2>
          <a:srgbClr val="FDF4DF"/>
        </a:dk2>
        <a:lt2>
          <a:srgbClr val="3E4A52"/>
        </a:lt2>
        <a:accent1>
          <a:srgbClr val="81ABA0"/>
        </a:accent1>
        <a:accent2>
          <a:srgbClr val="CD817B"/>
        </a:accent2>
        <a:accent3>
          <a:srgbClr val="BEC6CB"/>
        </a:accent3>
        <a:accent4>
          <a:srgbClr val="270E0D"/>
        </a:accent4>
        <a:accent5>
          <a:srgbClr val="C1D2CD"/>
        </a:accent5>
        <a:accent6>
          <a:srgbClr val="BA746F"/>
        </a:accent6>
        <a:hlink>
          <a:srgbClr val="BEBC76"/>
        </a:hlink>
        <a:folHlink>
          <a:srgbClr val="668E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имоно 5">
        <a:dk1>
          <a:srgbClr val="2F1311"/>
        </a:dk1>
        <a:lt1>
          <a:srgbClr val="7A9C7C"/>
        </a:lt1>
        <a:dk2>
          <a:srgbClr val="FBEBC3"/>
        </a:dk2>
        <a:lt2>
          <a:srgbClr val="3C503D"/>
        </a:lt2>
        <a:accent1>
          <a:srgbClr val="D5B781"/>
        </a:accent1>
        <a:accent2>
          <a:srgbClr val="C16059"/>
        </a:accent2>
        <a:accent3>
          <a:srgbClr val="BECBBF"/>
        </a:accent3>
        <a:accent4>
          <a:srgbClr val="270E0D"/>
        </a:accent4>
        <a:accent5>
          <a:srgbClr val="E7D8C1"/>
        </a:accent5>
        <a:accent6>
          <a:srgbClr val="AF5650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имоно 6">
        <a:dk1>
          <a:srgbClr val="000000"/>
        </a:dk1>
        <a:lt1>
          <a:srgbClr val="D9EFE0"/>
        </a:lt1>
        <a:dk2>
          <a:srgbClr val="30605A"/>
        </a:dk2>
        <a:lt2>
          <a:srgbClr val="15331E"/>
        </a:lt2>
        <a:accent1>
          <a:srgbClr val="A4C6BA"/>
        </a:accent1>
        <a:accent2>
          <a:srgbClr val="558F7D"/>
        </a:accent2>
        <a:accent3>
          <a:srgbClr val="E9F6ED"/>
        </a:accent3>
        <a:accent4>
          <a:srgbClr val="000000"/>
        </a:accent4>
        <a:accent5>
          <a:srgbClr val="CFDFD9"/>
        </a:accent5>
        <a:accent6>
          <a:srgbClr val="4C8171"/>
        </a:accent6>
        <a:hlink>
          <a:srgbClr val="C1C177"/>
        </a:hlink>
        <a:folHlink>
          <a:srgbClr val="A08F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имоно 7">
        <a:dk1>
          <a:srgbClr val="2F1311"/>
        </a:dk1>
        <a:lt1>
          <a:srgbClr val="CFC7B5"/>
        </a:lt1>
        <a:dk2>
          <a:srgbClr val="853F35"/>
        </a:dk2>
        <a:lt2>
          <a:srgbClr val="8E7F5E"/>
        </a:lt2>
        <a:accent1>
          <a:srgbClr val="EBD2A5"/>
        </a:accent1>
        <a:accent2>
          <a:srgbClr val="A5C9A8"/>
        </a:accent2>
        <a:accent3>
          <a:srgbClr val="E4E0D7"/>
        </a:accent3>
        <a:accent4>
          <a:srgbClr val="270E0D"/>
        </a:accent4>
        <a:accent5>
          <a:srgbClr val="F3E5CF"/>
        </a:accent5>
        <a:accent6>
          <a:srgbClr val="95B698"/>
        </a:accent6>
        <a:hlink>
          <a:srgbClr val="C68510"/>
        </a:hlink>
        <a:folHlink>
          <a:srgbClr val="E5A8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имоно 8">
        <a:dk1>
          <a:srgbClr val="000000"/>
        </a:dk1>
        <a:lt1>
          <a:srgbClr val="F0EED8"/>
        </a:lt1>
        <a:dk2>
          <a:srgbClr val="666729"/>
        </a:dk2>
        <a:lt2>
          <a:srgbClr val="3F3B19"/>
        </a:lt2>
        <a:accent1>
          <a:srgbClr val="E9D47D"/>
        </a:accent1>
        <a:accent2>
          <a:srgbClr val="D4DD91"/>
        </a:accent2>
        <a:accent3>
          <a:srgbClr val="F6F5E9"/>
        </a:accent3>
        <a:accent4>
          <a:srgbClr val="000000"/>
        </a:accent4>
        <a:accent5>
          <a:srgbClr val="F2E6BF"/>
        </a:accent5>
        <a:accent6>
          <a:srgbClr val="C0C883"/>
        </a:accent6>
        <a:hlink>
          <a:srgbClr val="9D943F"/>
        </a:hlink>
        <a:folHlink>
          <a:srgbClr val="C9C1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Тема1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Пастель">
  <a:themeElements>
    <a:clrScheme name="Пастель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Пастель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астель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стель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стель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стель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стель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стель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стель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стель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Кимоно">
  <a:themeElements>
    <a:clrScheme name="Кимоно 1">
      <a:dk1>
        <a:srgbClr val="2F1311"/>
      </a:dk1>
      <a:lt1>
        <a:srgbClr val="C16059"/>
      </a:lt1>
      <a:dk2>
        <a:srgbClr val="F7D47D"/>
      </a:dk2>
      <a:lt2>
        <a:srgbClr val="000000"/>
      </a:lt2>
      <a:accent1>
        <a:srgbClr val="D5B781"/>
      </a:accent1>
      <a:accent2>
        <a:srgbClr val="79AF7D"/>
      </a:accent2>
      <a:accent3>
        <a:srgbClr val="DDB6B5"/>
      </a:accent3>
      <a:accent4>
        <a:srgbClr val="270E0D"/>
      </a:accent4>
      <a:accent5>
        <a:srgbClr val="E7D8C1"/>
      </a:accent5>
      <a:accent6>
        <a:srgbClr val="6D9E71"/>
      </a:accent6>
      <a:hlink>
        <a:srgbClr val="F0B854"/>
      </a:hlink>
      <a:folHlink>
        <a:srgbClr val="DC893E"/>
      </a:folHlink>
    </a:clrScheme>
    <a:fontScheme name="Кимоно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имоно 1">
        <a:dk1>
          <a:srgbClr val="2F1311"/>
        </a:dk1>
        <a:lt1>
          <a:srgbClr val="C16059"/>
        </a:lt1>
        <a:dk2>
          <a:srgbClr val="F7D47D"/>
        </a:dk2>
        <a:lt2>
          <a:srgbClr val="000000"/>
        </a:lt2>
        <a:accent1>
          <a:srgbClr val="D5B781"/>
        </a:accent1>
        <a:accent2>
          <a:srgbClr val="79AF7D"/>
        </a:accent2>
        <a:accent3>
          <a:srgbClr val="DDB6B5"/>
        </a:accent3>
        <a:accent4>
          <a:srgbClr val="270E0D"/>
        </a:accent4>
        <a:accent5>
          <a:srgbClr val="E7D8C1"/>
        </a:accent5>
        <a:accent6>
          <a:srgbClr val="6D9E71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имоно 2">
        <a:dk1>
          <a:srgbClr val="000000"/>
        </a:dk1>
        <a:lt1>
          <a:srgbClr val="FFFFFF"/>
        </a:lt1>
        <a:dk2>
          <a:srgbClr val="000000"/>
        </a:dk2>
        <a:lt2>
          <a:srgbClr val="F7D47D"/>
        </a:lt2>
        <a:accent1>
          <a:srgbClr val="C19341"/>
        </a:accent1>
        <a:accent2>
          <a:srgbClr val="60A265"/>
        </a:accent2>
        <a:accent3>
          <a:srgbClr val="AAAAAA"/>
        </a:accent3>
        <a:accent4>
          <a:srgbClr val="DADADA"/>
        </a:accent4>
        <a:accent5>
          <a:srgbClr val="DDC8B0"/>
        </a:accent5>
        <a:accent6>
          <a:srgbClr val="56925B"/>
        </a:accent6>
        <a:hlink>
          <a:srgbClr val="EB9F17"/>
        </a:hlink>
        <a:folHlink>
          <a:srgbClr val="CF76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имоно 3">
        <a:dk1>
          <a:srgbClr val="00002E"/>
        </a:dk1>
        <a:lt1>
          <a:srgbClr val="FFFFFF"/>
        </a:lt1>
        <a:dk2>
          <a:srgbClr val="003399"/>
        </a:dk2>
        <a:lt2>
          <a:srgbClr val="F4BC40"/>
        </a:lt2>
        <a:accent1>
          <a:srgbClr val="9280CC"/>
        </a:accent1>
        <a:accent2>
          <a:srgbClr val="BD51A1"/>
        </a:accent2>
        <a:accent3>
          <a:srgbClr val="AAADCA"/>
        </a:accent3>
        <a:accent4>
          <a:srgbClr val="DADADA"/>
        </a:accent4>
        <a:accent5>
          <a:srgbClr val="C7C0E2"/>
        </a:accent5>
        <a:accent6>
          <a:srgbClr val="AB4991"/>
        </a:accent6>
        <a:hlink>
          <a:srgbClr val="CC66FF"/>
        </a:hlink>
        <a:folHlink>
          <a:srgbClr val="824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имоно 4">
        <a:dk1>
          <a:srgbClr val="2F1311"/>
        </a:dk1>
        <a:lt1>
          <a:srgbClr val="7A8E9C"/>
        </a:lt1>
        <a:dk2>
          <a:srgbClr val="FDF4DF"/>
        </a:dk2>
        <a:lt2>
          <a:srgbClr val="3E4A52"/>
        </a:lt2>
        <a:accent1>
          <a:srgbClr val="81ABA0"/>
        </a:accent1>
        <a:accent2>
          <a:srgbClr val="CD817B"/>
        </a:accent2>
        <a:accent3>
          <a:srgbClr val="BEC6CB"/>
        </a:accent3>
        <a:accent4>
          <a:srgbClr val="270E0D"/>
        </a:accent4>
        <a:accent5>
          <a:srgbClr val="C1D2CD"/>
        </a:accent5>
        <a:accent6>
          <a:srgbClr val="BA746F"/>
        </a:accent6>
        <a:hlink>
          <a:srgbClr val="BEBC76"/>
        </a:hlink>
        <a:folHlink>
          <a:srgbClr val="668E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имоно 5">
        <a:dk1>
          <a:srgbClr val="2F1311"/>
        </a:dk1>
        <a:lt1>
          <a:srgbClr val="7A9C7C"/>
        </a:lt1>
        <a:dk2>
          <a:srgbClr val="FBEBC3"/>
        </a:dk2>
        <a:lt2>
          <a:srgbClr val="3C503D"/>
        </a:lt2>
        <a:accent1>
          <a:srgbClr val="D5B781"/>
        </a:accent1>
        <a:accent2>
          <a:srgbClr val="C16059"/>
        </a:accent2>
        <a:accent3>
          <a:srgbClr val="BECBBF"/>
        </a:accent3>
        <a:accent4>
          <a:srgbClr val="270E0D"/>
        </a:accent4>
        <a:accent5>
          <a:srgbClr val="E7D8C1"/>
        </a:accent5>
        <a:accent6>
          <a:srgbClr val="AF5650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имоно 6">
        <a:dk1>
          <a:srgbClr val="000000"/>
        </a:dk1>
        <a:lt1>
          <a:srgbClr val="D9EFE0"/>
        </a:lt1>
        <a:dk2>
          <a:srgbClr val="30605A"/>
        </a:dk2>
        <a:lt2>
          <a:srgbClr val="15331E"/>
        </a:lt2>
        <a:accent1>
          <a:srgbClr val="A4C6BA"/>
        </a:accent1>
        <a:accent2>
          <a:srgbClr val="558F7D"/>
        </a:accent2>
        <a:accent3>
          <a:srgbClr val="E9F6ED"/>
        </a:accent3>
        <a:accent4>
          <a:srgbClr val="000000"/>
        </a:accent4>
        <a:accent5>
          <a:srgbClr val="CFDFD9"/>
        </a:accent5>
        <a:accent6>
          <a:srgbClr val="4C8171"/>
        </a:accent6>
        <a:hlink>
          <a:srgbClr val="C1C177"/>
        </a:hlink>
        <a:folHlink>
          <a:srgbClr val="A08F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имоно 7">
        <a:dk1>
          <a:srgbClr val="2F1311"/>
        </a:dk1>
        <a:lt1>
          <a:srgbClr val="CFC7B5"/>
        </a:lt1>
        <a:dk2>
          <a:srgbClr val="853F35"/>
        </a:dk2>
        <a:lt2>
          <a:srgbClr val="8E7F5E"/>
        </a:lt2>
        <a:accent1>
          <a:srgbClr val="EBD2A5"/>
        </a:accent1>
        <a:accent2>
          <a:srgbClr val="A5C9A8"/>
        </a:accent2>
        <a:accent3>
          <a:srgbClr val="E4E0D7"/>
        </a:accent3>
        <a:accent4>
          <a:srgbClr val="270E0D"/>
        </a:accent4>
        <a:accent5>
          <a:srgbClr val="F3E5CF"/>
        </a:accent5>
        <a:accent6>
          <a:srgbClr val="95B698"/>
        </a:accent6>
        <a:hlink>
          <a:srgbClr val="C68510"/>
        </a:hlink>
        <a:folHlink>
          <a:srgbClr val="E5A8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имоно 8">
        <a:dk1>
          <a:srgbClr val="000000"/>
        </a:dk1>
        <a:lt1>
          <a:srgbClr val="F0EED8"/>
        </a:lt1>
        <a:dk2>
          <a:srgbClr val="666729"/>
        </a:dk2>
        <a:lt2>
          <a:srgbClr val="3F3B19"/>
        </a:lt2>
        <a:accent1>
          <a:srgbClr val="E9D47D"/>
        </a:accent1>
        <a:accent2>
          <a:srgbClr val="D4DD91"/>
        </a:accent2>
        <a:accent3>
          <a:srgbClr val="F6F5E9"/>
        </a:accent3>
        <a:accent4>
          <a:srgbClr val="000000"/>
        </a:accent4>
        <a:accent5>
          <a:srgbClr val="F2E6BF"/>
        </a:accent5>
        <a:accent6>
          <a:srgbClr val="C0C883"/>
        </a:accent6>
        <a:hlink>
          <a:srgbClr val="9D943F"/>
        </a:hlink>
        <a:folHlink>
          <a:srgbClr val="C9C1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5103</TotalTime>
  <Words>68</Words>
  <Application>Microsoft Office PowerPoint</Application>
  <PresentationFormat>Экран (4:3)</PresentationFormat>
  <Paragraphs>17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9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Тема1</vt:lpstr>
      <vt:lpstr>Пастель</vt:lpstr>
      <vt:lpstr>Кимоно</vt:lpstr>
      <vt:lpstr>1_Тема1</vt:lpstr>
      <vt:lpstr>1_Пастель</vt:lpstr>
      <vt:lpstr>1_Кимоно</vt:lpstr>
      <vt:lpstr>2_Тема1</vt:lpstr>
      <vt:lpstr>2_Пастель</vt:lpstr>
      <vt:lpstr>2_Кимоно</vt:lpstr>
      <vt:lpstr>Тема дипломной работы:  Проект автоматизированного рабочего места специалиста бюро прогнозирования погоды.</vt:lpstr>
      <vt:lpstr>Задачи АРМ специалиста бюро прогнозирования погоды</vt:lpstr>
      <vt:lpstr>Контекстная структурно-функциональная диаграмма</vt:lpstr>
      <vt:lpstr>Детализирующая структурно-функциональная диаграмма 1-го уровня</vt:lpstr>
      <vt:lpstr>Диаграмма сущность-связь</vt:lpstr>
      <vt:lpstr>Диаграмма классов</vt:lpstr>
      <vt:lpstr>Диаграмма прецедентов</vt:lpstr>
      <vt:lpstr>Диаграмма последовательностей</vt:lpstr>
      <vt:lpstr>Главная форма</vt:lpstr>
      <vt:lpstr>Вывод текущего прогноза погоды</vt:lpstr>
      <vt:lpstr>График временного ряда</vt:lpstr>
      <vt:lpstr>График сглаживания временного ряда</vt:lpstr>
      <vt:lpstr>График линии тренда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Елена</cp:lastModifiedBy>
  <cp:revision>725</cp:revision>
  <dcterms:created xsi:type="dcterms:W3CDTF">2010-05-23T14:28:12Z</dcterms:created>
  <dcterms:modified xsi:type="dcterms:W3CDTF">2016-06-06T10:06:33Z</dcterms:modified>
</cp:coreProperties>
</file>