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7169E-5170-4697-AAD0-97980F9B7535}" type="doc">
      <dgm:prSet loTypeId="urn:microsoft.com/office/officeart/2005/8/layout/vList3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92840FFA-F732-40CE-9089-B69E211C7A9D}">
      <dgm:prSet phldrT="[Текст]"/>
      <dgm:spPr/>
      <dgm:t>
        <a:bodyPr/>
        <a:lstStyle/>
        <a:p>
          <a:r>
            <a:rPr lang="ru-RU" dirty="0" smtClean="0"/>
            <a:t>Оптимизировать путь движения</a:t>
          </a:r>
          <a:r>
            <a:rPr lang="en-US" dirty="0" smtClean="0"/>
            <a:t> </a:t>
          </a:r>
          <a:r>
            <a:rPr lang="ru-RU" dirty="0" smtClean="0"/>
            <a:t>пользователя</a:t>
          </a:r>
          <a:endParaRPr lang="ru-RU" dirty="0"/>
        </a:p>
      </dgm:t>
    </dgm:pt>
    <dgm:pt modelId="{69F4ED2D-96EB-4FB3-88BE-ED4F51DEA4A3}" type="parTrans" cxnId="{60BEE681-4969-473D-922E-5FD1510ADC79}">
      <dgm:prSet/>
      <dgm:spPr/>
      <dgm:t>
        <a:bodyPr/>
        <a:lstStyle/>
        <a:p>
          <a:endParaRPr lang="ru-RU"/>
        </a:p>
      </dgm:t>
    </dgm:pt>
    <dgm:pt modelId="{9713BC7E-B383-41D2-AAA3-086C53C8BC02}" type="sibTrans" cxnId="{60BEE681-4969-473D-922E-5FD1510ADC79}">
      <dgm:prSet/>
      <dgm:spPr/>
      <dgm:t>
        <a:bodyPr/>
        <a:lstStyle/>
        <a:p>
          <a:endParaRPr lang="ru-RU" dirty="0"/>
        </a:p>
      </dgm:t>
    </dgm:pt>
    <dgm:pt modelId="{41F26421-662A-4822-A898-B3C9B3A3A4F9}">
      <dgm:prSet phldrT="[Текст]"/>
      <dgm:spPr/>
      <dgm:t>
        <a:bodyPr/>
        <a:lstStyle/>
        <a:p>
          <a:r>
            <a:rPr lang="ru-RU" dirty="0" smtClean="0"/>
            <a:t>Предоставить текущую позицию и историю перемещений пользователя</a:t>
          </a:r>
          <a:endParaRPr lang="ru-RU" dirty="0"/>
        </a:p>
      </dgm:t>
    </dgm:pt>
    <dgm:pt modelId="{1F34ECCF-BD70-449F-AA49-F42FA681F248}" type="parTrans" cxnId="{4B396AA7-5192-4D5C-8084-A7B3A360FEB3}">
      <dgm:prSet/>
      <dgm:spPr/>
      <dgm:t>
        <a:bodyPr/>
        <a:lstStyle/>
        <a:p>
          <a:endParaRPr lang="ru-RU"/>
        </a:p>
      </dgm:t>
    </dgm:pt>
    <dgm:pt modelId="{FA1E2E2A-E1D8-412F-854B-D87F50E36178}" type="sibTrans" cxnId="{4B396AA7-5192-4D5C-8084-A7B3A360FEB3}">
      <dgm:prSet/>
      <dgm:spPr/>
      <dgm:t>
        <a:bodyPr/>
        <a:lstStyle/>
        <a:p>
          <a:endParaRPr lang="ru-RU"/>
        </a:p>
      </dgm:t>
    </dgm:pt>
    <dgm:pt modelId="{BDA57927-B150-4925-B455-1E2FE06A5B05}">
      <dgm:prSet phldrT="[Текст]"/>
      <dgm:spPr/>
      <dgm:t>
        <a:bodyPr/>
        <a:lstStyle/>
        <a:p>
          <a:r>
            <a:rPr lang="ru-RU" dirty="0" smtClean="0"/>
            <a:t>Дать возможность пользователю самому следить за своей траекторией движения на устройстве</a:t>
          </a:r>
          <a:endParaRPr lang="ru-RU" dirty="0"/>
        </a:p>
      </dgm:t>
    </dgm:pt>
    <dgm:pt modelId="{8EEC70D0-3646-4990-9468-726C758EA428}" type="parTrans" cxnId="{89076FCC-21B3-4B4E-A232-1E81B0DAD256}">
      <dgm:prSet/>
      <dgm:spPr/>
      <dgm:t>
        <a:bodyPr/>
        <a:lstStyle/>
        <a:p>
          <a:endParaRPr lang="ru-RU"/>
        </a:p>
      </dgm:t>
    </dgm:pt>
    <dgm:pt modelId="{7FA11DB5-2F15-4065-995B-954B1997AFFB}" type="sibTrans" cxnId="{89076FCC-21B3-4B4E-A232-1E81B0DAD256}">
      <dgm:prSet/>
      <dgm:spPr/>
      <dgm:t>
        <a:bodyPr/>
        <a:lstStyle/>
        <a:p>
          <a:endParaRPr lang="ru-RU"/>
        </a:p>
      </dgm:t>
    </dgm:pt>
    <dgm:pt modelId="{9988C07C-B678-4B66-B45B-A7E7051D4622}">
      <dgm:prSet phldrT="[Текст]"/>
      <dgm:spPr/>
      <dgm:t>
        <a:bodyPr/>
        <a:lstStyle/>
        <a:p>
          <a:r>
            <a:rPr lang="ru-RU" dirty="0" smtClean="0"/>
            <a:t>Предоставить дополнительные данные в виде скорости, заряда батареи устройства и т.п.</a:t>
          </a:r>
          <a:endParaRPr lang="ru-RU" dirty="0"/>
        </a:p>
      </dgm:t>
    </dgm:pt>
    <dgm:pt modelId="{AD8C5C07-DC96-4EE8-A50D-C5B35BE2A2ED}" type="parTrans" cxnId="{0E420245-A66D-4F77-BA7E-26ABCA387DB6}">
      <dgm:prSet/>
      <dgm:spPr/>
      <dgm:t>
        <a:bodyPr/>
        <a:lstStyle/>
        <a:p>
          <a:endParaRPr lang="ru-RU"/>
        </a:p>
      </dgm:t>
    </dgm:pt>
    <dgm:pt modelId="{A10EF7BF-62E0-4BCD-AFC5-F4EC4C3FC59E}" type="sibTrans" cxnId="{0E420245-A66D-4F77-BA7E-26ABCA387DB6}">
      <dgm:prSet/>
      <dgm:spPr/>
      <dgm:t>
        <a:bodyPr/>
        <a:lstStyle/>
        <a:p>
          <a:endParaRPr lang="ru-RU"/>
        </a:p>
      </dgm:t>
    </dgm:pt>
    <dgm:pt modelId="{DF6FBD90-048C-481A-A579-46F84DD37D1A}" type="pres">
      <dgm:prSet presAssocID="{C6C7169E-5170-4697-AAD0-97980F9B753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254826E-708A-4280-9AB5-058AF0169C47}" type="pres">
      <dgm:prSet presAssocID="{92840FFA-F732-40CE-9089-B69E211C7A9D}" presName="composite" presStyleCnt="0"/>
      <dgm:spPr/>
      <dgm:t>
        <a:bodyPr/>
        <a:lstStyle/>
        <a:p>
          <a:endParaRPr lang="ru-RU"/>
        </a:p>
      </dgm:t>
    </dgm:pt>
    <dgm:pt modelId="{D5F6A7A9-97EA-4903-93C5-862BB3C7A8AB}" type="pres">
      <dgm:prSet presAssocID="{92840FFA-F732-40CE-9089-B69E211C7A9D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C2D5A8E7-A5C3-4724-B031-4582833D1CBD}" type="pres">
      <dgm:prSet presAssocID="{92840FFA-F732-40CE-9089-B69E211C7A9D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8698D6-8699-428E-A4F0-CEE13FA19DCA}" type="pres">
      <dgm:prSet presAssocID="{9713BC7E-B383-41D2-AAA3-086C53C8BC02}" presName="spacing" presStyleCnt="0"/>
      <dgm:spPr/>
      <dgm:t>
        <a:bodyPr/>
        <a:lstStyle/>
        <a:p>
          <a:endParaRPr lang="ru-RU"/>
        </a:p>
      </dgm:t>
    </dgm:pt>
    <dgm:pt modelId="{03A92996-CD68-4C19-A0D7-3C4FFB73A45E}" type="pres">
      <dgm:prSet presAssocID="{41F26421-662A-4822-A898-B3C9B3A3A4F9}" presName="composite" presStyleCnt="0"/>
      <dgm:spPr/>
      <dgm:t>
        <a:bodyPr/>
        <a:lstStyle/>
        <a:p>
          <a:endParaRPr lang="ru-RU"/>
        </a:p>
      </dgm:t>
    </dgm:pt>
    <dgm:pt modelId="{CC144B48-7616-494F-AC6C-779D45DAD3CB}" type="pres">
      <dgm:prSet presAssocID="{41F26421-662A-4822-A898-B3C9B3A3A4F9}" presName="imgShp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D4E3B278-395C-4FC2-AE2B-BA1DC6916DD1}" type="pres">
      <dgm:prSet presAssocID="{41F26421-662A-4822-A898-B3C9B3A3A4F9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EA8B9D-15EC-4D7B-A0B7-83AD3306B24D}" type="pres">
      <dgm:prSet presAssocID="{FA1E2E2A-E1D8-412F-854B-D87F50E36178}" presName="spacing" presStyleCnt="0"/>
      <dgm:spPr/>
      <dgm:t>
        <a:bodyPr/>
        <a:lstStyle/>
        <a:p>
          <a:endParaRPr lang="ru-RU"/>
        </a:p>
      </dgm:t>
    </dgm:pt>
    <dgm:pt modelId="{48D87E29-DBA4-4E46-AA6D-B54C8252F986}" type="pres">
      <dgm:prSet presAssocID="{BDA57927-B150-4925-B455-1E2FE06A5B05}" presName="composite" presStyleCnt="0"/>
      <dgm:spPr/>
      <dgm:t>
        <a:bodyPr/>
        <a:lstStyle/>
        <a:p>
          <a:endParaRPr lang="ru-RU"/>
        </a:p>
      </dgm:t>
    </dgm:pt>
    <dgm:pt modelId="{CEF2E8D1-6A33-4AE6-A835-0E661C390642}" type="pres">
      <dgm:prSet presAssocID="{BDA57927-B150-4925-B455-1E2FE06A5B05}" presName="imgShp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95F79825-D044-4121-A836-1760C7D7C87B}" type="pres">
      <dgm:prSet presAssocID="{BDA57927-B150-4925-B455-1E2FE06A5B05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B402C7-4CF2-41B6-A2CD-3B45282DF751}" type="pres">
      <dgm:prSet presAssocID="{7FA11DB5-2F15-4065-995B-954B1997AFFB}" presName="spacing" presStyleCnt="0"/>
      <dgm:spPr/>
      <dgm:t>
        <a:bodyPr/>
        <a:lstStyle/>
        <a:p>
          <a:endParaRPr lang="ru-RU"/>
        </a:p>
      </dgm:t>
    </dgm:pt>
    <dgm:pt modelId="{2DEA3372-D33C-49BC-8C02-B7BF3A109DD7}" type="pres">
      <dgm:prSet presAssocID="{9988C07C-B678-4B66-B45B-A7E7051D4622}" presName="composite" presStyleCnt="0"/>
      <dgm:spPr/>
      <dgm:t>
        <a:bodyPr/>
        <a:lstStyle/>
        <a:p>
          <a:endParaRPr lang="ru-RU"/>
        </a:p>
      </dgm:t>
    </dgm:pt>
    <dgm:pt modelId="{617857D1-7A22-4735-94BC-09F2BCBDCE84}" type="pres">
      <dgm:prSet presAssocID="{9988C07C-B678-4B66-B45B-A7E7051D4622}" presName="imgShp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5F4127FC-1B75-4890-8057-D9EB563B8DB7}" type="pres">
      <dgm:prSet presAssocID="{9988C07C-B678-4B66-B45B-A7E7051D4622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C3B296D-596B-43DD-BF48-93530DD4C052}" type="presOf" srcId="{BDA57927-B150-4925-B455-1E2FE06A5B05}" destId="{95F79825-D044-4121-A836-1760C7D7C87B}" srcOrd="0" destOrd="0" presId="urn:microsoft.com/office/officeart/2005/8/layout/vList3"/>
    <dgm:cxn modelId="{4B396AA7-5192-4D5C-8084-A7B3A360FEB3}" srcId="{C6C7169E-5170-4697-AAD0-97980F9B7535}" destId="{41F26421-662A-4822-A898-B3C9B3A3A4F9}" srcOrd="1" destOrd="0" parTransId="{1F34ECCF-BD70-449F-AA49-F42FA681F248}" sibTransId="{FA1E2E2A-E1D8-412F-854B-D87F50E36178}"/>
    <dgm:cxn modelId="{A7C046C3-A468-4E34-9A1D-9FD7CFBE41BF}" type="presOf" srcId="{9988C07C-B678-4B66-B45B-A7E7051D4622}" destId="{5F4127FC-1B75-4890-8057-D9EB563B8DB7}" srcOrd="0" destOrd="0" presId="urn:microsoft.com/office/officeart/2005/8/layout/vList3"/>
    <dgm:cxn modelId="{89076FCC-21B3-4B4E-A232-1E81B0DAD256}" srcId="{C6C7169E-5170-4697-AAD0-97980F9B7535}" destId="{BDA57927-B150-4925-B455-1E2FE06A5B05}" srcOrd="2" destOrd="0" parTransId="{8EEC70D0-3646-4990-9468-726C758EA428}" sibTransId="{7FA11DB5-2F15-4065-995B-954B1997AFFB}"/>
    <dgm:cxn modelId="{0E420245-A66D-4F77-BA7E-26ABCA387DB6}" srcId="{C6C7169E-5170-4697-AAD0-97980F9B7535}" destId="{9988C07C-B678-4B66-B45B-A7E7051D4622}" srcOrd="3" destOrd="0" parTransId="{AD8C5C07-DC96-4EE8-A50D-C5B35BE2A2ED}" sibTransId="{A10EF7BF-62E0-4BCD-AFC5-F4EC4C3FC59E}"/>
    <dgm:cxn modelId="{60BEE681-4969-473D-922E-5FD1510ADC79}" srcId="{C6C7169E-5170-4697-AAD0-97980F9B7535}" destId="{92840FFA-F732-40CE-9089-B69E211C7A9D}" srcOrd="0" destOrd="0" parTransId="{69F4ED2D-96EB-4FB3-88BE-ED4F51DEA4A3}" sibTransId="{9713BC7E-B383-41D2-AAA3-086C53C8BC02}"/>
    <dgm:cxn modelId="{FFB7F0A1-E469-4567-B9E6-2813FF35A333}" type="presOf" srcId="{41F26421-662A-4822-A898-B3C9B3A3A4F9}" destId="{D4E3B278-395C-4FC2-AE2B-BA1DC6916DD1}" srcOrd="0" destOrd="0" presId="urn:microsoft.com/office/officeart/2005/8/layout/vList3"/>
    <dgm:cxn modelId="{7660B724-D612-432F-9974-580BD785AEDF}" type="presOf" srcId="{92840FFA-F732-40CE-9089-B69E211C7A9D}" destId="{C2D5A8E7-A5C3-4724-B031-4582833D1CBD}" srcOrd="0" destOrd="0" presId="urn:microsoft.com/office/officeart/2005/8/layout/vList3"/>
    <dgm:cxn modelId="{1EB961D8-34E5-4D22-9697-FC4C8066079C}" type="presOf" srcId="{C6C7169E-5170-4697-AAD0-97980F9B7535}" destId="{DF6FBD90-048C-481A-A579-46F84DD37D1A}" srcOrd="0" destOrd="0" presId="urn:microsoft.com/office/officeart/2005/8/layout/vList3"/>
    <dgm:cxn modelId="{C2502579-F312-410D-A8A6-9D1018288B20}" type="presParOf" srcId="{DF6FBD90-048C-481A-A579-46F84DD37D1A}" destId="{3254826E-708A-4280-9AB5-058AF0169C47}" srcOrd="0" destOrd="0" presId="urn:microsoft.com/office/officeart/2005/8/layout/vList3"/>
    <dgm:cxn modelId="{7249A4A4-E921-4C4E-8E1D-799B9B2AFAC1}" type="presParOf" srcId="{3254826E-708A-4280-9AB5-058AF0169C47}" destId="{D5F6A7A9-97EA-4903-93C5-862BB3C7A8AB}" srcOrd="0" destOrd="0" presId="urn:microsoft.com/office/officeart/2005/8/layout/vList3"/>
    <dgm:cxn modelId="{EF85AA3E-314B-4C0D-B804-4A7BDF4D9A00}" type="presParOf" srcId="{3254826E-708A-4280-9AB5-058AF0169C47}" destId="{C2D5A8E7-A5C3-4724-B031-4582833D1CBD}" srcOrd="1" destOrd="0" presId="urn:microsoft.com/office/officeart/2005/8/layout/vList3"/>
    <dgm:cxn modelId="{0F49D547-3E22-4169-889E-0BFC5F853DD1}" type="presParOf" srcId="{DF6FBD90-048C-481A-A579-46F84DD37D1A}" destId="{5B8698D6-8699-428E-A4F0-CEE13FA19DCA}" srcOrd="1" destOrd="0" presId="urn:microsoft.com/office/officeart/2005/8/layout/vList3"/>
    <dgm:cxn modelId="{51B68B93-657E-496B-8E6F-EDBFC974CFF7}" type="presParOf" srcId="{DF6FBD90-048C-481A-A579-46F84DD37D1A}" destId="{03A92996-CD68-4C19-A0D7-3C4FFB73A45E}" srcOrd="2" destOrd="0" presId="urn:microsoft.com/office/officeart/2005/8/layout/vList3"/>
    <dgm:cxn modelId="{EA0093AC-0EFA-4243-B24B-7ACF293BDEEA}" type="presParOf" srcId="{03A92996-CD68-4C19-A0D7-3C4FFB73A45E}" destId="{CC144B48-7616-494F-AC6C-779D45DAD3CB}" srcOrd="0" destOrd="0" presId="urn:microsoft.com/office/officeart/2005/8/layout/vList3"/>
    <dgm:cxn modelId="{A0D6F645-3684-45FD-81E9-6529A76B298B}" type="presParOf" srcId="{03A92996-CD68-4C19-A0D7-3C4FFB73A45E}" destId="{D4E3B278-395C-4FC2-AE2B-BA1DC6916DD1}" srcOrd="1" destOrd="0" presId="urn:microsoft.com/office/officeart/2005/8/layout/vList3"/>
    <dgm:cxn modelId="{5DADBE36-FC1F-45E6-B690-E1B5DDEA31FB}" type="presParOf" srcId="{DF6FBD90-048C-481A-A579-46F84DD37D1A}" destId="{49EA8B9D-15EC-4D7B-A0B7-83AD3306B24D}" srcOrd="3" destOrd="0" presId="urn:microsoft.com/office/officeart/2005/8/layout/vList3"/>
    <dgm:cxn modelId="{5E112335-B767-45A8-8E15-6CE8B26FDA8E}" type="presParOf" srcId="{DF6FBD90-048C-481A-A579-46F84DD37D1A}" destId="{48D87E29-DBA4-4E46-AA6D-B54C8252F986}" srcOrd="4" destOrd="0" presId="urn:microsoft.com/office/officeart/2005/8/layout/vList3"/>
    <dgm:cxn modelId="{26C54333-56B2-420E-818C-93DBB60DB941}" type="presParOf" srcId="{48D87E29-DBA4-4E46-AA6D-B54C8252F986}" destId="{CEF2E8D1-6A33-4AE6-A835-0E661C390642}" srcOrd="0" destOrd="0" presId="urn:microsoft.com/office/officeart/2005/8/layout/vList3"/>
    <dgm:cxn modelId="{FB3F1914-5D97-48AF-9404-39843EEC4695}" type="presParOf" srcId="{48D87E29-DBA4-4E46-AA6D-B54C8252F986}" destId="{95F79825-D044-4121-A836-1760C7D7C87B}" srcOrd="1" destOrd="0" presId="urn:microsoft.com/office/officeart/2005/8/layout/vList3"/>
    <dgm:cxn modelId="{7B1981FF-ADBD-4D3A-BAB2-F8E5EFBE147A}" type="presParOf" srcId="{DF6FBD90-048C-481A-A579-46F84DD37D1A}" destId="{E4B402C7-4CF2-41B6-A2CD-3B45282DF751}" srcOrd="5" destOrd="0" presId="urn:microsoft.com/office/officeart/2005/8/layout/vList3"/>
    <dgm:cxn modelId="{F10906A1-FA4E-43D7-9DB3-1622FCA1CEFE}" type="presParOf" srcId="{DF6FBD90-048C-481A-A579-46F84DD37D1A}" destId="{2DEA3372-D33C-49BC-8C02-B7BF3A109DD7}" srcOrd="6" destOrd="0" presId="urn:microsoft.com/office/officeart/2005/8/layout/vList3"/>
    <dgm:cxn modelId="{A147084B-05D8-42E9-AD3F-EA646EAE6B6A}" type="presParOf" srcId="{2DEA3372-D33C-49BC-8C02-B7BF3A109DD7}" destId="{617857D1-7A22-4735-94BC-09F2BCBDCE84}" srcOrd="0" destOrd="0" presId="urn:microsoft.com/office/officeart/2005/8/layout/vList3"/>
    <dgm:cxn modelId="{E3291304-DD4A-4008-956D-F574FF0CD5EA}" type="presParOf" srcId="{2DEA3372-D33C-49BC-8C02-B7BF3A109DD7}" destId="{5F4127FC-1B75-4890-8057-D9EB563B8DB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5A8E7-A5C3-4724-B031-4582833D1CBD}">
      <dsp:nvSpPr>
        <dsp:cNvPr id="0" name=""/>
        <dsp:cNvSpPr/>
      </dsp:nvSpPr>
      <dsp:spPr>
        <a:xfrm rot="10800000">
          <a:off x="1996139" y="105"/>
          <a:ext cx="7100664" cy="830505"/>
        </a:xfrm>
        <a:prstGeom prst="homePlat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6230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Оптимизировать путь движения</a:t>
          </a:r>
          <a:r>
            <a:rPr lang="en-US" sz="2300" kern="1200" dirty="0" smtClean="0"/>
            <a:t> </a:t>
          </a:r>
          <a:r>
            <a:rPr lang="ru-RU" sz="2300" kern="1200" dirty="0" smtClean="0"/>
            <a:t>пользователя</a:t>
          </a:r>
          <a:endParaRPr lang="ru-RU" sz="2300" kern="1200" dirty="0"/>
        </a:p>
      </dsp:txBody>
      <dsp:txXfrm rot="10800000">
        <a:off x="2203765" y="105"/>
        <a:ext cx="6893038" cy="830505"/>
      </dsp:txXfrm>
    </dsp:sp>
    <dsp:sp modelId="{D5F6A7A9-97EA-4903-93C5-862BB3C7A8AB}">
      <dsp:nvSpPr>
        <dsp:cNvPr id="0" name=""/>
        <dsp:cNvSpPr/>
      </dsp:nvSpPr>
      <dsp:spPr>
        <a:xfrm>
          <a:off x="1580886" y="105"/>
          <a:ext cx="830505" cy="83050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4E3B278-395C-4FC2-AE2B-BA1DC6916DD1}">
      <dsp:nvSpPr>
        <dsp:cNvPr id="0" name=""/>
        <dsp:cNvSpPr/>
      </dsp:nvSpPr>
      <dsp:spPr>
        <a:xfrm rot="10800000">
          <a:off x="1996139" y="1064108"/>
          <a:ext cx="7100664" cy="830505"/>
        </a:xfrm>
        <a:prstGeom prst="homePlat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13333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13333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6230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Предоставить текущую позицию и историю перемещений пользователя</a:t>
          </a:r>
          <a:endParaRPr lang="ru-RU" sz="2300" kern="1200" dirty="0"/>
        </a:p>
      </dsp:txBody>
      <dsp:txXfrm rot="10800000">
        <a:off x="2203765" y="1064108"/>
        <a:ext cx="6893038" cy="830505"/>
      </dsp:txXfrm>
    </dsp:sp>
    <dsp:sp modelId="{CC144B48-7616-494F-AC6C-779D45DAD3CB}">
      <dsp:nvSpPr>
        <dsp:cNvPr id="0" name=""/>
        <dsp:cNvSpPr/>
      </dsp:nvSpPr>
      <dsp:spPr>
        <a:xfrm>
          <a:off x="1580886" y="1064108"/>
          <a:ext cx="830505" cy="83050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5F79825-D044-4121-A836-1760C7D7C87B}">
      <dsp:nvSpPr>
        <dsp:cNvPr id="0" name=""/>
        <dsp:cNvSpPr/>
      </dsp:nvSpPr>
      <dsp:spPr>
        <a:xfrm rot="10800000">
          <a:off x="1996139" y="2128110"/>
          <a:ext cx="7100664" cy="830505"/>
        </a:xfrm>
        <a:prstGeom prst="homePlat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26667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26667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6230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Дать возможность пользователю самому следить за своей траекторией движения на устройстве</a:t>
          </a:r>
          <a:endParaRPr lang="ru-RU" sz="2300" kern="1200" dirty="0"/>
        </a:p>
      </dsp:txBody>
      <dsp:txXfrm rot="10800000">
        <a:off x="2203765" y="2128110"/>
        <a:ext cx="6893038" cy="830505"/>
      </dsp:txXfrm>
    </dsp:sp>
    <dsp:sp modelId="{CEF2E8D1-6A33-4AE6-A835-0E661C390642}">
      <dsp:nvSpPr>
        <dsp:cNvPr id="0" name=""/>
        <dsp:cNvSpPr/>
      </dsp:nvSpPr>
      <dsp:spPr>
        <a:xfrm>
          <a:off x="1580886" y="2128110"/>
          <a:ext cx="830505" cy="83050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F4127FC-1B75-4890-8057-D9EB563B8DB7}">
      <dsp:nvSpPr>
        <dsp:cNvPr id="0" name=""/>
        <dsp:cNvSpPr/>
      </dsp:nvSpPr>
      <dsp:spPr>
        <a:xfrm rot="10800000">
          <a:off x="1996139" y="3192113"/>
          <a:ext cx="7100664" cy="830505"/>
        </a:xfrm>
        <a:prstGeom prst="homePlat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6230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Предоставить дополнительные данные в виде скорости, заряда батареи устройства и т.п.</a:t>
          </a:r>
          <a:endParaRPr lang="ru-RU" sz="2300" kern="1200" dirty="0"/>
        </a:p>
      </dsp:txBody>
      <dsp:txXfrm rot="10800000">
        <a:off x="2203765" y="3192113"/>
        <a:ext cx="6893038" cy="830505"/>
      </dsp:txXfrm>
    </dsp:sp>
    <dsp:sp modelId="{617857D1-7A22-4735-94BC-09F2BCBDCE84}">
      <dsp:nvSpPr>
        <dsp:cNvPr id="0" name=""/>
        <dsp:cNvSpPr/>
      </dsp:nvSpPr>
      <dsp:spPr>
        <a:xfrm>
          <a:off x="1580886" y="3192113"/>
          <a:ext cx="830505" cy="83050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06D1-D344-4EDE-BD2D-99CF822C1D22}" type="datetimeFigureOut">
              <a:rPr lang="ru-RU" smtClean="0"/>
              <a:t>06.06.2016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A5C3-F4CC-4BCA-9BDB-4E8A810F836C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63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06D1-D344-4EDE-BD2D-99CF822C1D22}" type="datetimeFigureOut">
              <a:rPr lang="ru-RU" smtClean="0"/>
              <a:t>06.06.2016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A5C3-F4CC-4BCA-9BDB-4E8A810F83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3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06D1-D344-4EDE-BD2D-99CF822C1D22}" type="datetimeFigureOut">
              <a:rPr lang="ru-RU" smtClean="0"/>
              <a:t>06.06.2016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A5C3-F4CC-4BCA-9BDB-4E8A810F83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53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06D1-D344-4EDE-BD2D-99CF822C1D22}" type="datetimeFigureOut">
              <a:rPr lang="ru-RU" smtClean="0"/>
              <a:t>06.06.2016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A5C3-F4CC-4BCA-9BDB-4E8A810F83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07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06D1-D344-4EDE-BD2D-99CF822C1D22}" type="datetimeFigureOut">
              <a:rPr lang="ru-RU" smtClean="0"/>
              <a:t>06.06.2016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A5C3-F4CC-4BCA-9BDB-4E8A810F836C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00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06D1-D344-4EDE-BD2D-99CF822C1D22}" type="datetimeFigureOut">
              <a:rPr lang="ru-RU" smtClean="0"/>
              <a:t>06.06.2016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A5C3-F4CC-4BCA-9BDB-4E8A810F83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25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06D1-D344-4EDE-BD2D-99CF822C1D22}" type="datetimeFigureOut">
              <a:rPr lang="ru-RU" smtClean="0"/>
              <a:t>06.06.2016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A5C3-F4CC-4BCA-9BDB-4E8A810F83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60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06D1-D344-4EDE-BD2D-99CF822C1D22}" type="datetimeFigureOut">
              <a:rPr lang="ru-RU" smtClean="0"/>
              <a:t>06.06.2016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A5C3-F4CC-4BCA-9BDB-4E8A810F83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99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06D1-D344-4EDE-BD2D-99CF822C1D22}" type="datetimeFigureOut">
              <a:rPr lang="ru-RU" smtClean="0"/>
              <a:t>06.06.2016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A5C3-F4CC-4BCA-9BDB-4E8A810F83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33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6106D1-D344-4EDE-BD2D-99CF822C1D22}" type="datetimeFigureOut">
              <a:rPr lang="ru-RU" smtClean="0"/>
              <a:t>06.06.2016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D7A5C3-F4CC-4BCA-9BDB-4E8A810F83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58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06D1-D344-4EDE-BD2D-99CF822C1D22}" type="datetimeFigureOut">
              <a:rPr lang="ru-RU" smtClean="0"/>
              <a:t>06.06.2016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A5C3-F4CC-4BCA-9BDB-4E8A810F83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11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6106D1-D344-4EDE-BD2D-99CF822C1D22}" type="datetimeFigureOut">
              <a:rPr lang="ru-RU" smtClean="0"/>
              <a:t>06.06.2016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D7A5C3-F4CC-4BCA-9BDB-4E8A810F836C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8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1919012"/>
            <a:ext cx="10058400" cy="1711293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Тема дипломной работы: 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/>
            </a:r>
            <a:b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</a:br>
            <a:r>
              <a:rPr lang="ru-RU" sz="6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</a:t>
            </a: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Проект программного комплекса </a:t>
            </a:r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для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    </a:t>
            </a: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он-лайн геолокации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3875964"/>
            <a:ext cx="10058400" cy="1681713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Выполнил: Студент группы ит12-1 Ефремов Михаил</a:t>
            </a:r>
          </a:p>
          <a:p>
            <a:r>
              <a:rPr lang="ru-RU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Руководитель: </a:t>
            </a:r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Кандидат технических наук, </a:t>
            </a:r>
            <a:r>
              <a:rPr lang="ru-RU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			доцент Богданова Лина Михайловна</a:t>
            </a:r>
            <a:endParaRPr lang="ru-RU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2687" y="5803336"/>
            <a:ext cx="296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Краматорск 2016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3179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окно </a:t>
            </a:r>
            <a:br>
              <a:rPr lang="ru-RU" dirty="0" smtClean="0"/>
            </a:br>
            <a:r>
              <a:rPr lang="ru-RU" dirty="0" smtClean="0"/>
              <a:t>приложения</a:t>
            </a:r>
            <a:endParaRPr lang="ru-RU" dirty="0"/>
          </a:p>
        </p:txBody>
      </p:sp>
      <p:pic>
        <p:nvPicPr>
          <p:cNvPr id="4" name="Объект 3" descr="D:\Games\Screenshots\Screenshot_2016-05-24-22-45-2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597" y="109182"/>
            <a:ext cx="3889612" cy="62097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97280" y="2088107"/>
            <a:ext cx="54258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Окно, которое открывается сразу</a:t>
            </a:r>
          </a:p>
          <a:p>
            <a:r>
              <a:rPr lang="ru-RU" sz="2800" dirty="0" smtClean="0"/>
              <a:t>После запуска приложения.</a:t>
            </a:r>
          </a:p>
          <a:p>
            <a:r>
              <a:rPr lang="ru-RU" sz="2800" dirty="0" smtClean="0"/>
              <a:t>Является управляющим для всего </a:t>
            </a:r>
          </a:p>
          <a:p>
            <a:r>
              <a:rPr lang="ru-RU" sz="2800" dirty="0"/>
              <a:t>п</a:t>
            </a:r>
            <a:r>
              <a:rPr lang="ru-RU" sz="2800" dirty="0" smtClean="0"/>
              <a:t>риложения.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6894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траектории </a:t>
            </a:r>
            <a:br>
              <a:rPr lang="ru-RU" dirty="0" smtClean="0"/>
            </a:br>
            <a:r>
              <a:rPr lang="ru-RU" dirty="0" smtClean="0"/>
              <a:t>движения</a:t>
            </a:r>
            <a:endParaRPr lang="ru-RU" dirty="0"/>
          </a:p>
        </p:txBody>
      </p:sp>
      <p:pic>
        <p:nvPicPr>
          <p:cNvPr id="4" name="Объект 3" descr="D:\Games\Screenshots\Screenshot_2016-05-24-22-41-09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91" y="122830"/>
            <a:ext cx="3854129" cy="61414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97280" y="2088107"/>
            <a:ext cx="58913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Окно, открывающиеся после</a:t>
            </a:r>
          </a:p>
          <a:p>
            <a:r>
              <a:rPr lang="ru-RU" sz="2800" dirty="0"/>
              <a:t>н</a:t>
            </a:r>
            <a:r>
              <a:rPr lang="ru-RU" sz="2800" dirty="0" smtClean="0"/>
              <a:t>ажатия на соответствующую кнопку</a:t>
            </a:r>
          </a:p>
          <a:p>
            <a:r>
              <a:rPr lang="ru-RU" sz="2800" dirty="0"/>
              <a:t>и</a:t>
            </a:r>
            <a:r>
              <a:rPr lang="ru-RU" sz="2800" dirty="0" smtClean="0"/>
              <a:t> выбора даты для просмотра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391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выбора даты </a:t>
            </a:r>
            <a:br>
              <a:rPr lang="ru-RU" dirty="0" smtClean="0"/>
            </a:br>
            <a:r>
              <a:rPr lang="ru-RU" dirty="0" smtClean="0"/>
              <a:t>на удалённом сервисе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760" y="846161"/>
            <a:ext cx="5032434" cy="5145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2088107"/>
            <a:ext cx="54164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Окно, открывающиеся после</a:t>
            </a:r>
          </a:p>
          <a:p>
            <a:r>
              <a:rPr lang="ru-RU" sz="2800" dirty="0" smtClean="0"/>
              <a:t>При посещения сайта удалённого </a:t>
            </a:r>
          </a:p>
          <a:p>
            <a:r>
              <a:rPr lang="ru-RU" sz="2800" dirty="0" smtClean="0"/>
              <a:t>сервиса. Цифры на датах – </a:t>
            </a:r>
          </a:p>
          <a:p>
            <a:r>
              <a:rPr lang="ru-RU" sz="2800" dirty="0"/>
              <a:t>к</a:t>
            </a:r>
            <a:r>
              <a:rPr lang="ru-RU" sz="2800" dirty="0" smtClean="0"/>
              <a:t>оличество точек в конкретный</a:t>
            </a:r>
          </a:p>
          <a:p>
            <a:r>
              <a:rPr lang="ru-RU" sz="2800" dirty="0"/>
              <a:t>д</a:t>
            </a:r>
            <a:r>
              <a:rPr lang="ru-RU" sz="2800" dirty="0" smtClean="0"/>
              <a:t>ень.</a:t>
            </a:r>
          </a:p>
        </p:txBody>
      </p:sp>
    </p:spTree>
    <p:extLst>
      <p:ext uri="{BB962C8B-B14F-4D97-AF65-F5344CB8AC3E}">
        <p14:creationId xmlns:p14="http://schemas.microsoft.com/office/powerpoint/2010/main" val="91938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Окно траектории </a:t>
            </a:r>
            <a:br>
              <a:rPr lang="ru-RU" dirty="0" smtClean="0"/>
            </a:br>
            <a:r>
              <a:rPr lang="ru-RU" dirty="0" smtClean="0"/>
              <a:t>движения</a:t>
            </a:r>
            <a:br>
              <a:rPr lang="ru-RU" dirty="0" smtClean="0"/>
            </a:br>
            <a:r>
              <a:rPr lang="ru-RU" dirty="0" smtClean="0"/>
              <a:t>пользователя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9103" y="286603"/>
            <a:ext cx="6486019" cy="5882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2088107"/>
            <a:ext cx="42818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Карта, открывающиеся после</a:t>
            </a:r>
          </a:p>
          <a:p>
            <a:r>
              <a:rPr lang="ru-RU" sz="2800" dirty="0" smtClean="0"/>
              <a:t>Выбора даты из календаря предыдущего окна.</a:t>
            </a:r>
          </a:p>
        </p:txBody>
      </p:sp>
    </p:spTree>
    <p:extLst>
      <p:ext uri="{BB962C8B-B14F-4D97-AF65-F5344CB8AC3E}">
        <p14:creationId xmlns:p14="http://schemas.microsoft.com/office/powerpoint/2010/main" val="221555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Всплывающая информация</a:t>
            </a:r>
            <a:br>
              <a:rPr lang="ru-RU" dirty="0" smtClean="0"/>
            </a:br>
            <a:r>
              <a:rPr lang="ru-RU" dirty="0" smtClean="0"/>
              <a:t>конкретной точки на карте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4610" y="1846543"/>
            <a:ext cx="5923531" cy="4309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2088107"/>
            <a:ext cx="42818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 нажатии на точку на карте удалённого сервиса открывается информация, имеющая в себе время, скорость, направление, уровень батареи и адрес выбранной точки.</a:t>
            </a:r>
          </a:p>
        </p:txBody>
      </p:sp>
    </p:spTree>
    <p:extLst>
      <p:ext uri="{BB962C8B-B14F-4D97-AF65-F5344CB8AC3E}">
        <p14:creationId xmlns:p14="http://schemas.microsoft.com/office/powerpoint/2010/main" val="285127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solidFill>
                  <a:schemeClr val="tx1"/>
                </a:solidFill>
              </a:rPr>
              <a:t>Был разработан программный продукт для он-лайн геолокации, позволяющий производить навигацию как отдельного клиентского устройства, так и их множества. </a:t>
            </a:r>
            <a:r>
              <a:rPr lang="ru-RU" sz="2800" dirty="0" smtClean="0">
                <a:solidFill>
                  <a:schemeClr val="tx1"/>
                </a:solidFill>
              </a:rPr>
              <a:t>  Приложение позволяет сократить расходы на оптимизацию формирования маршрута, полостью автоматизировав процесс геолокации. Приложение позволяет получать дополнительные данные в виде </a:t>
            </a:r>
            <a:r>
              <a:rPr lang="ru-RU" sz="2800" dirty="0">
                <a:solidFill>
                  <a:schemeClr val="tx1"/>
                </a:solidFill>
              </a:rPr>
              <a:t>скорости, заряда батареи устройства и </a:t>
            </a:r>
            <a:r>
              <a:rPr lang="ru-RU" sz="2800" dirty="0" smtClean="0">
                <a:solidFill>
                  <a:schemeClr val="tx1"/>
                </a:solidFill>
              </a:rPr>
              <a:t>т.п.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063" y="4742532"/>
            <a:ext cx="1471329" cy="141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Times New Roman" panose="02020603050405020304" pitchFamily="18" charset="0"/>
              </a:rPr>
              <a:t>Задачи дипломной работы</a:t>
            </a:r>
            <a:endParaRPr lang="ru-RU" dirty="0">
              <a:cs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555665"/>
              </p:ext>
            </p:extLst>
          </p:nvPr>
        </p:nvGraphicFramePr>
        <p:xfrm>
          <a:off x="477672" y="1846263"/>
          <a:ext cx="1067769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851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cs typeface="Times New Roman" panose="02020603050405020304" pitchFamily="18" charset="0"/>
              </a:rPr>
              <a:t>Контекстная структурно-функциональная диаграмма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760" y="1842447"/>
            <a:ext cx="7383439" cy="44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2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Детализирующая структурно-функциональная диаграмма 1-го уровня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2448"/>
            <a:ext cx="10162123" cy="450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4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553" y="1869743"/>
            <a:ext cx="6905766" cy="44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6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7596" y="1842448"/>
            <a:ext cx="5772882" cy="44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0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сущность-связь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2060812"/>
            <a:ext cx="10058400" cy="398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8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450377"/>
            <a:ext cx="5740248" cy="19243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br>
              <a:rPr lang="ru-RU" dirty="0" smtClean="0"/>
            </a:br>
            <a:r>
              <a:rPr lang="ru-RU" dirty="0" smtClean="0"/>
              <a:t>последователь-</a:t>
            </a:r>
            <a:br>
              <a:rPr lang="ru-RU" dirty="0" smtClean="0"/>
            </a:br>
            <a:r>
              <a:rPr lang="ru-RU" dirty="0" err="1" smtClean="0"/>
              <a:t>ностей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7660" y="0"/>
            <a:ext cx="6960359" cy="627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4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модулей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10058400" cy="42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9799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</TotalTime>
  <Words>223</Words>
  <Application>Microsoft Office PowerPoint</Application>
  <PresentationFormat>Широкоэкранный</PresentationFormat>
  <Paragraphs>38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Times New Roman</vt:lpstr>
      <vt:lpstr>Ретро</vt:lpstr>
      <vt:lpstr>Тема дипломной работы:   Проект программного комплекса для      он-лайн геолокации </vt:lpstr>
      <vt:lpstr>Задачи дипломной работы</vt:lpstr>
      <vt:lpstr>Контекстная структурно-функциональная диаграмма</vt:lpstr>
      <vt:lpstr>Детализирующая структурно-функциональная диаграмма 1-го уровня</vt:lpstr>
      <vt:lpstr>Диаграмма прецедентов</vt:lpstr>
      <vt:lpstr>Диаграмма классов</vt:lpstr>
      <vt:lpstr>Диаграмма сущность-связь</vt:lpstr>
      <vt:lpstr>Диаграмма  последователь- ностей</vt:lpstr>
      <vt:lpstr>Диаграмма модулей</vt:lpstr>
      <vt:lpstr>Основное окно  приложения</vt:lpstr>
      <vt:lpstr>Окно траектории  движения</vt:lpstr>
      <vt:lpstr>Окно выбора даты  на удалённом сервисе</vt:lpstr>
      <vt:lpstr>Окно траектории  движения пользователя </vt:lpstr>
      <vt:lpstr>Всплывающая информация конкретной точки на карте</vt:lpstr>
      <vt:lpstr>Общие 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дипломной работы:  Проект программного комплекса для он-лайн геолокации </dc:title>
  <dc:creator>Mikhail</dc:creator>
  <cp:lastModifiedBy>Mikhail</cp:lastModifiedBy>
  <cp:revision>43</cp:revision>
  <dcterms:created xsi:type="dcterms:W3CDTF">2016-06-06T17:06:06Z</dcterms:created>
  <dcterms:modified xsi:type="dcterms:W3CDTF">2016-06-06T19:11:11Z</dcterms:modified>
</cp:coreProperties>
</file>