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slideLayouts/slideLayout76.xml" ContentType="application/vnd.openxmlformats-officedocument.presentationml.slideLayout+xml"/>
  <Override PartName="/ppt/theme/theme3.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850" r:id="rId5"/>
    <p:sldMasterId id="2147483923" r:id="rId6"/>
    <p:sldMasterId id="2147483836" r:id="rId7"/>
  </p:sldMasterIdLst>
  <p:notesMasterIdLst>
    <p:notesMasterId r:id="rId44"/>
  </p:notesMasterIdLst>
  <p:handoutMasterIdLst>
    <p:handoutMasterId r:id="rId45"/>
  </p:handoutMasterIdLst>
  <p:sldIdLst>
    <p:sldId id="308" r:id="rId8"/>
    <p:sldId id="331" r:id="rId9"/>
    <p:sldId id="340" r:id="rId10"/>
    <p:sldId id="339" r:id="rId11"/>
    <p:sldId id="341" r:id="rId12"/>
    <p:sldId id="332" r:id="rId13"/>
    <p:sldId id="333" r:id="rId14"/>
    <p:sldId id="342" r:id="rId15"/>
    <p:sldId id="343" r:id="rId16"/>
    <p:sldId id="404" r:id="rId17"/>
    <p:sldId id="351" r:id="rId18"/>
    <p:sldId id="393" r:id="rId19"/>
    <p:sldId id="368" r:id="rId20"/>
    <p:sldId id="369" r:id="rId21"/>
    <p:sldId id="370" r:id="rId22"/>
    <p:sldId id="373" r:id="rId23"/>
    <p:sldId id="374" r:id="rId24"/>
    <p:sldId id="375" r:id="rId25"/>
    <p:sldId id="377" r:id="rId26"/>
    <p:sldId id="378" r:id="rId27"/>
    <p:sldId id="376" r:id="rId28"/>
    <p:sldId id="380" r:id="rId29"/>
    <p:sldId id="384" r:id="rId30"/>
    <p:sldId id="381" r:id="rId31"/>
    <p:sldId id="382" r:id="rId32"/>
    <p:sldId id="352" r:id="rId33"/>
    <p:sldId id="347" r:id="rId34"/>
    <p:sldId id="386" r:id="rId35"/>
    <p:sldId id="387" r:id="rId36"/>
    <p:sldId id="348" r:id="rId37"/>
    <p:sldId id="346" r:id="rId38"/>
    <p:sldId id="389" r:id="rId39"/>
    <p:sldId id="397" r:id="rId40"/>
    <p:sldId id="405" r:id="rId41"/>
    <p:sldId id="406" r:id="rId42"/>
    <p:sldId id="416" r:id="rId43"/>
  </p:sldIdLst>
  <p:sldSz cx="12192000" cy="6858000"/>
  <p:notesSz cx="9775825" cy="6645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eader Slides" id="{DE8BF54A-1323-4403-83F8-D7B5510C9D53}">
          <p14:sldIdLst>
            <p14:sldId id="308"/>
          </p14:sldIdLst>
        </p14:section>
        <p14:section name="KSBs" id="{332C5518-7F32-4C52-AEAA-3181C0C49D30}">
          <p14:sldIdLst>
            <p14:sldId id="331"/>
            <p14:sldId id="340"/>
            <p14:sldId id="339"/>
            <p14:sldId id="341"/>
            <p14:sldId id="332"/>
          </p14:sldIdLst>
        </p14:section>
        <p14:section name="Schedule" id="{611DF914-C141-49DF-B730-30A539FFA162}">
          <p14:sldIdLst>
            <p14:sldId id="333"/>
            <p14:sldId id="342"/>
            <p14:sldId id="343"/>
          </p14:sldIdLst>
        </p14:section>
        <p14:section name="DAY 1" id="{64C7EF17-4E32-425E-B68D-B3590B22D9B5}">
          <p14:sldIdLst>
            <p14:sldId id="404"/>
          </p14:sldIdLst>
        </p14:section>
        <p14:section name="Types of data file" id="{6AF30499-1425-488C-8ACA-96CDB188D12C}">
          <p14:sldIdLst>
            <p14:sldId id="351"/>
            <p14:sldId id="393"/>
            <p14:sldId id="368"/>
            <p14:sldId id="369"/>
            <p14:sldId id="370"/>
            <p14:sldId id="373"/>
            <p14:sldId id="374"/>
            <p14:sldId id="375"/>
            <p14:sldId id="377"/>
            <p14:sldId id="378"/>
            <p14:sldId id="376"/>
            <p14:sldId id="380"/>
            <p14:sldId id="384"/>
            <p14:sldId id="381"/>
            <p14:sldId id="382"/>
          </p14:sldIdLst>
        </p14:section>
        <p14:section name="Formatting data" id="{3B38DF34-589B-4A3E-9997-DF5EB3B2CB02}">
          <p14:sldIdLst>
            <p14:sldId id="352"/>
            <p14:sldId id="347"/>
            <p14:sldId id="386"/>
            <p14:sldId id="387"/>
          </p14:sldIdLst>
        </p14:section>
        <p14:section name="Filtering data" id="{41EDEA55-74DA-41EB-B611-1E2BBF3E4ADF}">
          <p14:sldIdLst>
            <p14:sldId id="348"/>
            <p14:sldId id="346"/>
            <p14:sldId id="389"/>
            <p14:sldId id="397"/>
            <p14:sldId id="405"/>
            <p14:sldId id="406"/>
            <p14:sldId id="41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668C96"/>
    <a:srgbClr val="336673"/>
    <a:srgbClr val="F3622C"/>
    <a:srgbClr val="00EDB5"/>
    <a:srgbClr val="000000"/>
    <a:srgbClr val="008000"/>
    <a:srgbClr val="FFFFFF"/>
    <a:srgbClr val="509A4C"/>
    <a:srgbClr val="41A5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DF9F90-03CA-46E7-A8AB-62677CB3827E}" v="1" dt="2024-05-20T09:34:58.9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39" autoAdjust="0"/>
    <p:restoredTop sz="85250" autoAdjust="0"/>
  </p:normalViewPr>
  <p:slideViewPr>
    <p:cSldViewPr snapToObjects="1" showGuides="1">
      <p:cViewPr varScale="1">
        <p:scale>
          <a:sx n="64" d="100"/>
          <a:sy n="64" d="100"/>
        </p:scale>
        <p:origin x="488" y="44"/>
      </p:cViewPr>
      <p:guideLst/>
    </p:cSldViewPr>
  </p:slideViewPr>
  <p:notesTextViewPr>
    <p:cViewPr>
      <p:scale>
        <a:sx n="1" d="1"/>
        <a:sy n="1" d="1"/>
      </p:scale>
      <p:origin x="0" y="0"/>
    </p:cViewPr>
  </p:notesTextViewPr>
  <p:sorterViewPr>
    <p:cViewPr>
      <p:scale>
        <a:sx n="66" d="100"/>
        <a:sy n="66" d="100"/>
      </p:scale>
      <p:origin x="0" y="-3885"/>
    </p:cViewPr>
  </p:sorterViewPr>
  <p:notesViewPr>
    <p:cSldViewPr snapToObjects="1">
      <p:cViewPr varScale="1">
        <p:scale>
          <a:sx n="69" d="100"/>
          <a:sy n="69" d="100"/>
        </p:scale>
        <p:origin x="1672"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theme" Target="theme/theme1.xml"/><Relationship Id="rId8" Type="http://schemas.openxmlformats.org/officeDocument/2006/relationships/slide" Target="slides/slide1.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walker74" userId="S::markwalker74_gmail.com#ext#@qalearning.onmicrosoft.com::37966337-e21f-4ccc-81c7-60ee64aa88bd" providerId="AD" clId="Web-{82B585BE-1A40-F3B4-1BD9-C310F06A4CC5}"/>
    <pc:docChg chg="modSld">
      <pc:chgData name="markwalker74" userId="S::markwalker74_gmail.com#ext#@qalearning.onmicrosoft.com::37966337-e21f-4ccc-81c7-60ee64aa88bd" providerId="AD" clId="Web-{82B585BE-1A40-F3B4-1BD9-C310F06A4CC5}" dt="2023-12-18T09:43:32.698" v="2" actId="20577"/>
      <pc:docMkLst>
        <pc:docMk/>
      </pc:docMkLst>
      <pc:sldChg chg="modSp">
        <pc:chgData name="markwalker74" userId="S::markwalker74_gmail.com#ext#@qalearning.onmicrosoft.com::37966337-e21f-4ccc-81c7-60ee64aa88bd" providerId="AD" clId="Web-{82B585BE-1A40-F3B4-1BD9-C310F06A4CC5}" dt="2023-12-18T09:43:32.698" v="2" actId="20577"/>
        <pc:sldMkLst>
          <pc:docMk/>
          <pc:sldMk cId="68482987" sldId="342"/>
        </pc:sldMkLst>
        <pc:spChg chg="mod">
          <ac:chgData name="markwalker74" userId="S::markwalker74_gmail.com#ext#@qalearning.onmicrosoft.com::37966337-e21f-4ccc-81c7-60ee64aa88bd" providerId="AD" clId="Web-{82B585BE-1A40-F3B4-1BD9-C310F06A4CC5}" dt="2023-12-18T09:43:32.698" v="2" actId="20577"/>
          <ac:spMkLst>
            <pc:docMk/>
            <pc:sldMk cId="68482987" sldId="342"/>
            <ac:spMk id="4" creationId="{BD24F43E-62A3-0B50-4DEF-149C75808A40}"/>
          </ac:spMkLst>
        </pc:spChg>
      </pc:sldChg>
    </pc:docChg>
  </pc:docChgLst>
  <pc:docChgLst>
    <pc:chgData name="markwalker74" userId="S::markwalker74_gmail.com#ext#@qalearning.onmicrosoft.com::37966337-e21f-4ccc-81c7-60ee64aa88bd" providerId="AD" clId="Web-{EFB80EF8-4466-6209-54E6-D0DC4B170365}"/>
    <pc:docChg chg="modSld">
      <pc:chgData name="markwalker74" userId="S::markwalker74_gmail.com#ext#@qalearning.onmicrosoft.com::37966337-e21f-4ccc-81c7-60ee64aa88bd" providerId="AD" clId="Web-{EFB80EF8-4466-6209-54E6-D0DC4B170365}" dt="2024-01-02T10:41:52.360" v="1"/>
      <pc:docMkLst>
        <pc:docMk/>
      </pc:docMkLst>
      <pc:sldChg chg="modNotes">
        <pc:chgData name="markwalker74" userId="S::markwalker74_gmail.com#ext#@qalearning.onmicrosoft.com::37966337-e21f-4ccc-81c7-60ee64aa88bd" providerId="AD" clId="Web-{EFB80EF8-4466-6209-54E6-D0DC4B170365}" dt="2024-01-02T10:40:53.997" v="0"/>
        <pc:sldMkLst>
          <pc:docMk/>
          <pc:sldMk cId="1254657367" sldId="343"/>
        </pc:sldMkLst>
      </pc:sldChg>
      <pc:sldChg chg="modNotes">
        <pc:chgData name="markwalker74" userId="S::markwalker74_gmail.com#ext#@qalearning.onmicrosoft.com::37966337-e21f-4ccc-81c7-60ee64aa88bd" providerId="AD" clId="Web-{EFB80EF8-4466-6209-54E6-D0DC4B170365}" dt="2024-01-02T10:41:52.360" v="1"/>
        <pc:sldMkLst>
          <pc:docMk/>
          <pc:sldMk cId="1685926023" sldId="406"/>
        </pc:sldMkLst>
      </pc:sldChg>
    </pc:docChg>
  </pc:docChgLst>
  <pc:docChgLst>
    <pc:chgData name="markwalker74" userId="S::markwalker74_gmail.com#ext#@qalearning.onmicrosoft.com::37966337-e21f-4ccc-81c7-60ee64aa88bd" providerId="AD" clId="Web-{05281B63-A2F9-9895-307E-C4AC78BCA1F6}"/>
    <pc:docChg chg="modSld">
      <pc:chgData name="markwalker74" userId="S::markwalker74_gmail.com#ext#@qalearning.onmicrosoft.com::37966337-e21f-4ccc-81c7-60ee64aa88bd" providerId="AD" clId="Web-{05281B63-A2F9-9895-307E-C4AC78BCA1F6}" dt="2024-01-02T10:35:31.026" v="12" actId="20577"/>
      <pc:docMkLst>
        <pc:docMk/>
      </pc:docMkLst>
      <pc:sldChg chg="modSp">
        <pc:chgData name="markwalker74" userId="S::markwalker74_gmail.com#ext#@qalearning.onmicrosoft.com::37966337-e21f-4ccc-81c7-60ee64aa88bd" providerId="AD" clId="Web-{05281B63-A2F9-9895-307E-C4AC78BCA1F6}" dt="2024-01-02T10:35:31.026" v="12" actId="20577"/>
        <pc:sldMkLst>
          <pc:docMk/>
          <pc:sldMk cId="1685926023" sldId="406"/>
        </pc:sldMkLst>
        <pc:spChg chg="mod">
          <ac:chgData name="markwalker74" userId="S::markwalker74_gmail.com#ext#@qalearning.onmicrosoft.com::37966337-e21f-4ccc-81c7-60ee64aa88bd" providerId="AD" clId="Web-{05281B63-A2F9-9895-307E-C4AC78BCA1F6}" dt="2024-01-02T10:35:31.026" v="12" actId="20577"/>
          <ac:spMkLst>
            <pc:docMk/>
            <pc:sldMk cId="1685926023" sldId="406"/>
            <ac:spMk id="2" creationId="{EADFF209-05DC-DC59-CAF5-0C84C3C4C792}"/>
          </ac:spMkLst>
        </pc:spChg>
      </pc:sldChg>
    </pc:docChg>
  </pc:docChgLst>
  <pc:docChgLst>
    <pc:chgData name="Kirke, Lisa" userId="S::lkirke@qa.com::6dc1d28f-19bd-479d-bf7e-f225c1820635" providerId="AD" clId="Web-{00FF73BB-CC78-0CA5-ABC6-4AB9C2C571C3}"/>
    <pc:docChg chg="addSld delSld modSld modSection">
      <pc:chgData name="Kirke, Lisa" userId="S::lkirke@qa.com::6dc1d28f-19bd-479d-bf7e-f225c1820635" providerId="AD" clId="Web-{00FF73BB-CC78-0CA5-ABC6-4AB9C2C571C3}" dt="2023-12-14T12:13:50.153" v="11"/>
      <pc:docMkLst>
        <pc:docMk/>
      </pc:docMkLst>
      <pc:sldChg chg="modNotes">
        <pc:chgData name="Kirke, Lisa" userId="S::lkirke@qa.com::6dc1d28f-19bd-479d-bf7e-f225c1820635" providerId="AD" clId="Web-{00FF73BB-CC78-0CA5-ABC6-4AB9C2C571C3}" dt="2023-12-14T12:13:50.153" v="11"/>
        <pc:sldMkLst>
          <pc:docMk/>
          <pc:sldMk cId="3750791995" sldId="405"/>
        </pc:sldMkLst>
      </pc:sldChg>
      <pc:sldChg chg="new del">
        <pc:chgData name="Kirke, Lisa" userId="S::lkirke@qa.com::6dc1d28f-19bd-479d-bf7e-f225c1820635" providerId="AD" clId="Web-{00FF73BB-CC78-0CA5-ABC6-4AB9C2C571C3}" dt="2023-12-14T12:12:42.667" v="1"/>
        <pc:sldMkLst>
          <pc:docMk/>
          <pc:sldMk cId="486418464" sldId="406"/>
        </pc:sldMkLst>
      </pc:sldChg>
    </pc:docChg>
  </pc:docChgLst>
  <pc:docChgLst>
    <pc:chgData name="Khan, Anila" userId="7ec8f63d-2460-4403-b80b-51d56fda513b" providerId="ADAL" clId="{5B77B492-D071-437A-964A-21FFA789B8A1}"/>
    <pc:docChg chg="custSel addSld modSld">
      <pc:chgData name="Khan, Anila" userId="7ec8f63d-2460-4403-b80b-51d56fda513b" providerId="ADAL" clId="{5B77B492-D071-437A-964A-21FFA789B8A1}" dt="2023-12-22T16:45:43.685" v="331" actId="20577"/>
      <pc:docMkLst>
        <pc:docMk/>
      </pc:docMkLst>
      <pc:sldChg chg="modSp mod">
        <pc:chgData name="Khan, Anila" userId="7ec8f63d-2460-4403-b80b-51d56fda513b" providerId="ADAL" clId="{5B77B492-D071-437A-964A-21FFA789B8A1}" dt="2023-12-20T17:28:12.829" v="25" actId="20577"/>
        <pc:sldMkLst>
          <pc:docMk/>
          <pc:sldMk cId="3960038155" sldId="333"/>
        </pc:sldMkLst>
        <pc:spChg chg="mod">
          <ac:chgData name="Khan, Anila" userId="7ec8f63d-2460-4403-b80b-51d56fda513b" providerId="ADAL" clId="{5B77B492-D071-437A-964A-21FFA789B8A1}" dt="2023-12-20T17:28:12.829" v="25" actId="20577"/>
          <ac:spMkLst>
            <pc:docMk/>
            <pc:sldMk cId="3960038155" sldId="333"/>
            <ac:spMk id="4" creationId="{BD24F43E-62A3-0B50-4DEF-149C75808A40}"/>
          </ac:spMkLst>
        </pc:spChg>
      </pc:sldChg>
      <pc:sldChg chg="mod modShow">
        <pc:chgData name="Khan, Anila" userId="7ec8f63d-2460-4403-b80b-51d56fda513b" providerId="ADAL" clId="{5B77B492-D071-437A-964A-21FFA789B8A1}" dt="2023-12-20T17:37:06.710" v="325" actId="729"/>
        <pc:sldMkLst>
          <pc:docMk/>
          <pc:sldMk cId="4212162496" sldId="388"/>
        </pc:sldMkLst>
      </pc:sldChg>
      <pc:sldChg chg="mod modShow">
        <pc:chgData name="Khan, Anila" userId="7ec8f63d-2460-4403-b80b-51d56fda513b" providerId="ADAL" clId="{5B77B492-D071-437A-964A-21FFA789B8A1}" dt="2023-12-20T17:37:10.650" v="326" actId="729"/>
        <pc:sldMkLst>
          <pc:docMk/>
          <pc:sldMk cId="477422027" sldId="391"/>
        </pc:sldMkLst>
      </pc:sldChg>
      <pc:sldChg chg="modSp add mod">
        <pc:chgData name="Khan, Anila" userId="7ec8f63d-2460-4403-b80b-51d56fda513b" providerId="ADAL" clId="{5B77B492-D071-437A-964A-21FFA789B8A1}" dt="2023-12-22T16:45:43.685" v="331" actId="20577"/>
        <pc:sldMkLst>
          <pc:docMk/>
          <pc:sldMk cId="1685926023" sldId="406"/>
        </pc:sldMkLst>
        <pc:spChg chg="mod">
          <ac:chgData name="Khan, Anila" userId="7ec8f63d-2460-4403-b80b-51d56fda513b" providerId="ADAL" clId="{5B77B492-D071-437A-964A-21FFA789B8A1}" dt="2023-12-20T17:30:11.288" v="76" actId="20577"/>
          <ac:spMkLst>
            <pc:docMk/>
            <pc:sldMk cId="1685926023" sldId="406"/>
            <ac:spMk id="2" creationId="{EADFF209-05DC-DC59-CAF5-0C84C3C4C792}"/>
          </ac:spMkLst>
        </pc:spChg>
        <pc:spChg chg="mod">
          <ac:chgData name="Khan, Anila" userId="7ec8f63d-2460-4403-b80b-51d56fda513b" providerId="ADAL" clId="{5B77B492-D071-437A-964A-21FFA789B8A1}" dt="2023-12-22T16:45:43.685" v="331" actId="20577"/>
          <ac:spMkLst>
            <pc:docMk/>
            <pc:sldMk cId="1685926023" sldId="406"/>
            <ac:spMk id="4" creationId="{A86BCD8F-2ABB-FCFB-72E4-FE1EFCCB3F6C}"/>
          </ac:spMkLst>
        </pc:spChg>
        <pc:spChg chg="mod">
          <ac:chgData name="Khan, Anila" userId="7ec8f63d-2460-4403-b80b-51d56fda513b" providerId="ADAL" clId="{5B77B492-D071-437A-964A-21FFA789B8A1}" dt="2023-12-20T17:29:50.813" v="52" actId="20577"/>
          <ac:spMkLst>
            <pc:docMk/>
            <pc:sldMk cId="1685926023" sldId="406"/>
            <ac:spMk id="5" creationId="{5819BAA9-74BB-4BFD-8BE4-5C935B94904D}"/>
          </ac:spMkLst>
        </pc:spChg>
      </pc:sldChg>
    </pc:docChg>
  </pc:docChgLst>
  <pc:docChgLst>
    <pc:chgData name="Khan, Anila" userId="7ec8f63d-2460-4403-b80b-51d56fda513b" providerId="ADAL" clId="{08DF9F90-03CA-46E7-A8AB-62677CB3827E}"/>
    <pc:docChg chg="addSld modSld">
      <pc:chgData name="Khan, Anila" userId="7ec8f63d-2460-4403-b80b-51d56fda513b" providerId="ADAL" clId="{08DF9F90-03CA-46E7-A8AB-62677CB3827E}" dt="2024-05-20T09:47:56.742" v="78" actId="20577"/>
      <pc:docMkLst>
        <pc:docMk/>
      </pc:docMkLst>
      <pc:sldChg chg="modNotesTx">
        <pc:chgData name="Khan, Anila" userId="7ec8f63d-2460-4403-b80b-51d56fda513b" providerId="ADAL" clId="{08DF9F90-03CA-46E7-A8AB-62677CB3827E}" dt="2024-05-20T09:47:56.742" v="78" actId="20577"/>
        <pc:sldMkLst>
          <pc:docMk/>
          <pc:sldMk cId="1685926023" sldId="406"/>
        </pc:sldMkLst>
      </pc:sldChg>
      <pc:sldChg chg="add modNotesTx">
        <pc:chgData name="Khan, Anila" userId="7ec8f63d-2460-4403-b80b-51d56fda513b" providerId="ADAL" clId="{08DF9F90-03CA-46E7-A8AB-62677CB3827E}" dt="2024-05-20T09:35:15.922" v="28" actId="20577"/>
        <pc:sldMkLst>
          <pc:docMk/>
          <pc:sldMk cId="518139852" sldId="416"/>
        </pc:sldMkLst>
      </pc:sldChg>
    </pc:docChg>
  </pc:docChgLst>
  <pc:docChgLst>
    <pc:chgData name="markwalker74" userId="S::markwalker74_gmail.com#ext#@qalearning.onmicrosoft.com::37966337-e21f-4ccc-81c7-60ee64aa88bd" providerId="AD" clId="Web-{9203D288-74E2-D53C-24DB-83E81DE6B786}"/>
    <pc:docChg chg="modSld">
      <pc:chgData name="markwalker74" userId="S::markwalker74_gmail.com#ext#@qalearning.onmicrosoft.com::37966337-e21f-4ccc-81c7-60ee64aa88bd" providerId="AD" clId="Web-{9203D288-74E2-D53C-24DB-83E81DE6B786}" dt="2024-01-02T10:13:18.216" v="14" actId="20577"/>
      <pc:docMkLst>
        <pc:docMk/>
      </pc:docMkLst>
      <pc:sldChg chg="modSp">
        <pc:chgData name="markwalker74" userId="S::markwalker74_gmail.com#ext#@qalearning.onmicrosoft.com::37966337-e21f-4ccc-81c7-60ee64aa88bd" providerId="AD" clId="Web-{9203D288-74E2-D53C-24DB-83E81DE6B786}" dt="2024-01-02T10:08:53.224" v="5" actId="20577"/>
        <pc:sldMkLst>
          <pc:docMk/>
          <pc:sldMk cId="1254657367" sldId="343"/>
        </pc:sldMkLst>
        <pc:spChg chg="mod">
          <ac:chgData name="markwalker74" userId="S::markwalker74_gmail.com#ext#@qalearning.onmicrosoft.com::37966337-e21f-4ccc-81c7-60ee64aa88bd" providerId="AD" clId="Web-{9203D288-74E2-D53C-24DB-83E81DE6B786}" dt="2024-01-02T10:08:53.224" v="5" actId="20577"/>
          <ac:spMkLst>
            <pc:docMk/>
            <pc:sldMk cId="1254657367" sldId="343"/>
            <ac:spMk id="4" creationId="{BD24F43E-62A3-0B50-4DEF-149C75808A40}"/>
          </ac:spMkLst>
        </pc:spChg>
      </pc:sldChg>
      <pc:sldChg chg="modSp">
        <pc:chgData name="markwalker74" userId="S::markwalker74_gmail.com#ext#@qalearning.onmicrosoft.com::37966337-e21f-4ccc-81c7-60ee64aa88bd" providerId="AD" clId="Web-{9203D288-74E2-D53C-24DB-83E81DE6B786}" dt="2024-01-02T10:12:16.933" v="9" actId="20577"/>
        <pc:sldMkLst>
          <pc:docMk/>
          <pc:sldMk cId="3161842823" sldId="397"/>
        </pc:sldMkLst>
        <pc:spChg chg="mod">
          <ac:chgData name="markwalker74" userId="S::markwalker74_gmail.com#ext#@qalearning.onmicrosoft.com::37966337-e21f-4ccc-81c7-60ee64aa88bd" providerId="AD" clId="Web-{9203D288-74E2-D53C-24DB-83E81DE6B786}" dt="2024-01-02T10:12:16.933" v="9" actId="20577"/>
          <ac:spMkLst>
            <pc:docMk/>
            <pc:sldMk cId="3161842823" sldId="397"/>
            <ac:spMk id="2" creationId="{EADFF209-05DC-DC59-CAF5-0C84C3C4C792}"/>
          </ac:spMkLst>
        </pc:spChg>
      </pc:sldChg>
      <pc:sldChg chg="modSp">
        <pc:chgData name="markwalker74" userId="S::markwalker74_gmail.com#ext#@qalearning.onmicrosoft.com::37966337-e21f-4ccc-81c7-60ee64aa88bd" providerId="AD" clId="Web-{9203D288-74E2-D53C-24DB-83E81DE6B786}" dt="2024-01-02T10:13:18.216" v="14" actId="20577"/>
        <pc:sldMkLst>
          <pc:docMk/>
          <pc:sldMk cId="3750791995" sldId="405"/>
        </pc:sldMkLst>
        <pc:spChg chg="mod">
          <ac:chgData name="markwalker74" userId="S::markwalker74_gmail.com#ext#@qalearning.onmicrosoft.com::37966337-e21f-4ccc-81c7-60ee64aa88bd" providerId="AD" clId="Web-{9203D288-74E2-D53C-24DB-83E81DE6B786}" dt="2024-01-02T10:13:18.216" v="14" actId="20577"/>
          <ac:spMkLst>
            <pc:docMk/>
            <pc:sldMk cId="3750791995" sldId="405"/>
            <ac:spMk id="2" creationId="{EADFF209-05DC-DC59-CAF5-0C84C3C4C792}"/>
          </ac:spMkLst>
        </pc:spChg>
      </pc:sldChg>
    </pc:docChg>
  </pc:docChgLst>
  <pc:docChgLst>
    <pc:chgData name="markwalker74" userId="S::markwalker74_gmail.com#ext#@qalearning.onmicrosoft.com::37966337-e21f-4ccc-81c7-60ee64aa88bd" providerId="AD" clId="Web-{823C9F9F-BC21-1232-DD8B-A2F1DA022057}"/>
    <pc:docChg chg="delSld modSection">
      <pc:chgData name="markwalker74" userId="S::markwalker74_gmail.com#ext#@qalearning.onmicrosoft.com::37966337-e21f-4ccc-81c7-60ee64aa88bd" providerId="AD" clId="Web-{823C9F9F-BC21-1232-DD8B-A2F1DA022057}" dt="2024-01-02T09:58:17.542" v="1"/>
      <pc:docMkLst>
        <pc:docMk/>
      </pc:docMkLst>
      <pc:sldChg chg="del">
        <pc:chgData name="markwalker74" userId="S::markwalker74_gmail.com#ext#@qalearning.onmicrosoft.com::37966337-e21f-4ccc-81c7-60ee64aa88bd" providerId="AD" clId="Web-{823C9F9F-BC21-1232-DD8B-A2F1DA022057}" dt="2024-01-02T09:58:08.213" v="0"/>
        <pc:sldMkLst>
          <pc:docMk/>
          <pc:sldMk cId="4212162496" sldId="388"/>
        </pc:sldMkLst>
      </pc:sldChg>
      <pc:sldChg chg="del">
        <pc:chgData name="markwalker74" userId="S::markwalker74_gmail.com#ext#@qalearning.onmicrosoft.com::37966337-e21f-4ccc-81c7-60ee64aa88bd" providerId="AD" clId="Web-{823C9F9F-BC21-1232-DD8B-A2F1DA022057}" dt="2024-01-02T09:58:17.542" v="1"/>
        <pc:sldMkLst>
          <pc:docMk/>
          <pc:sldMk cId="477422027" sldId="391"/>
        </pc:sldMkLst>
      </pc:sldChg>
    </pc:docChg>
  </pc:docChgLst>
  <pc:docChgLst>
    <pc:chgData name="Kirke, Lisa" userId="6dc1d28f-19bd-479d-bf7e-f225c1820635" providerId="ADAL" clId="{06814EE8-6323-49E9-8DAB-3064D80CED55}"/>
    <pc:docChg chg="custSel modSld">
      <pc:chgData name="Kirke, Lisa" userId="6dc1d28f-19bd-479d-bf7e-f225c1820635" providerId="ADAL" clId="{06814EE8-6323-49E9-8DAB-3064D80CED55}" dt="2023-12-14T10:52:37.727" v="343" actId="113"/>
      <pc:docMkLst>
        <pc:docMk/>
      </pc:docMkLst>
      <pc:sldChg chg="modSp mod modNotesTx">
        <pc:chgData name="Kirke, Lisa" userId="6dc1d28f-19bd-479d-bf7e-f225c1820635" providerId="ADAL" clId="{06814EE8-6323-49E9-8DAB-3064D80CED55}" dt="2023-12-14T10:52:37.727" v="343" actId="113"/>
        <pc:sldMkLst>
          <pc:docMk/>
          <pc:sldMk cId="3750791995" sldId="405"/>
        </pc:sldMkLst>
        <pc:spChg chg="mod">
          <ac:chgData name="Kirke, Lisa" userId="6dc1d28f-19bd-479d-bf7e-f225c1820635" providerId="ADAL" clId="{06814EE8-6323-49E9-8DAB-3064D80CED55}" dt="2023-12-14T10:52:37.727" v="343" actId="113"/>
          <ac:spMkLst>
            <pc:docMk/>
            <pc:sldMk cId="3750791995" sldId="405"/>
            <ac:spMk id="2" creationId="{EADFF209-05DC-DC59-CAF5-0C84C3C4C792}"/>
          </ac:spMkLst>
        </pc:spChg>
        <pc:spChg chg="mod">
          <ac:chgData name="Kirke, Lisa" userId="6dc1d28f-19bd-479d-bf7e-f225c1820635" providerId="ADAL" clId="{06814EE8-6323-49E9-8DAB-3064D80CED55}" dt="2023-12-14T10:47:30.857" v="342" actId="20577"/>
          <ac:spMkLst>
            <pc:docMk/>
            <pc:sldMk cId="3750791995" sldId="405"/>
            <ac:spMk id="4" creationId="{A86BCD8F-2ABB-FCFB-72E4-FE1EFCCB3F6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04/06/2024</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04/06/2024</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latin typeface="Arial" charset="0"/>
                <a:cs typeface="Arial" charset="0"/>
              </a:rPr>
              <a:t> </a:t>
            </a:r>
          </a:p>
        </p:txBody>
      </p:sp>
    </p:spTree>
    <p:extLst>
      <p:ext uri="{BB962C8B-B14F-4D97-AF65-F5344CB8AC3E}">
        <p14:creationId xmlns:p14="http://schemas.microsoft.com/office/powerpoint/2010/main" val="1022065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a:t>
            </a:r>
            <a:r>
              <a:rPr lang="en-GB" dirty="0"/>
              <a:t> D – All of the above.</a:t>
            </a:r>
          </a:p>
          <a:p>
            <a:endParaRPr lang="en-GB" dirty="0"/>
          </a:p>
          <a:p>
            <a:r>
              <a:rPr lang="en-GB" dirty="0"/>
              <a:t>The tutor may wish to demonstrate by creating a CSV file in Notepad and showing that e.g. '5 </a:t>
            </a:r>
            <a:r>
              <a:rPr lang="en-GB" dirty="0" err="1"/>
              <a:t>jun</a:t>
            </a:r>
            <a:r>
              <a:rPr lang="en-GB" dirty="0"/>
              <a:t>' becomes 05/06/&lt;current year&gt;, and 000.12345678901234567890 becomes 0.123456789012345. </a:t>
            </a:r>
            <a:r>
              <a:rPr lang="en-GB" b="1" dirty="0"/>
              <a:t>This is data corruption!</a:t>
            </a:r>
          </a:p>
          <a:p>
            <a:r>
              <a:rPr lang="en-GB" dirty="0"/>
              <a:t>(If anyone is interested: £ becomes Â£ due to differences between the UTF-8 and Windows-1252 character encodings. Rule of thumb: if we see odd symbols we didn’t expect, we should think 'character encoding mismatch'. At least one learner has failed EPA because of this problem.)</a:t>
            </a:r>
          </a:p>
          <a:p>
            <a:endParaRPr lang="en-GB" dirty="0"/>
          </a:p>
          <a:p>
            <a:r>
              <a:rPr lang="en-GB" dirty="0"/>
              <a:t>Follow-up </a:t>
            </a:r>
            <a:r>
              <a:rPr lang="en-GB" b="1" dirty="0"/>
              <a:t>Q:</a:t>
            </a:r>
            <a:r>
              <a:rPr lang="en-GB" dirty="0"/>
              <a:t> How can we open a CSV file in Excel with no danger of this kind of data corruption?</a:t>
            </a:r>
          </a:p>
          <a:p>
            <a:r>
              <a:rPr lang="en-GB" b="1" dirty="0"/>
              <a:t>A:</a:t>
            </a:r>
            <a:r>
              <a:rPr lang="en-GB" dirty="0"/>
              <a:t> Power Query.</a:t>
            </a:r>
          </a:p>
        </p:txBody>
      </p:sp>
      <p:sp>
        <p:nvSpPr>
          <p:cNvPr id="4" name="Slide Number Placeholder 3"/>
          <p:cNvSpPr>
            <a:spLocks noGrp="1"/>
          </p:cNvSpPr>
          <p:nvPr>
            <p:ph type="sldNum" sz="quarter" idx="5"/>
          </p:nvPr>
        </p:nvSpPr>
        <p:spPr/>
        <p:txBody>
          <a:bodyPr/>
          <a:lstStyle/>
          <a:p>
            <a:fld id="{548901C6-1DA1-FB44-ABEE-06A0FEB7738E}" type="slidenum">
              <a:rPr lang="en-GB" smtClean="0"/>
              <a:t>17</a:t>
            </a:fld>
            <a:endParaRPr lang="en-GB"/>
          </a:p>
        </p:txBody>
      </p:sp>
    </p:spTree>
    <p:extLst>
      <p:ext uri="{BB962C8B-B14F-4D97-AF65-F5344CB8AC3E}">
        <p14:creationId xmlns:p14="http://schemas.microsoft.com/office/powerpoint/2010/main" val="2580887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screenshot to the right shows the internal structure of an XLSX file.</a:t>
            </a:r>
          </a:p>
          <a:p>
            <a:endParaRPr lang="en-GB" dirty="0"/>
          </a:p>
          <a:p>
            <a:r>
              <a:rPr lang="en-GB" dirty="0"/>
              <a:t>Key facts:</a:t>
            </a:r>
          </a:p>
          <a:p>
            <a:pPr marL="171450" indent="-171450">
              <a:buFont typeface="Arial" panose="020B0604020202020204" pitchFamily="34" charset="0"/>
              <a:buChar char="•"/>
            </a:pPr>
            <a:r>
              <a:rPr lang="en-GB" dirty="0"/>
              <a:t>XLSX is the native file format for </a:t>
            </a:r>
            <a:r>
              <a:rPr lang="en-GB" b="1" dirty="0"/>
              <a:t>Microsoft Excel </a:t>
            </a:r>
            <a:r>
              <a:rPr lang="en-GB" b="0" dirty="0"/>
              <a:t>workbooks</a:t>
            </a:r>
            <a:r>
              <a:rPr lang="en-GB" dirty="0"/>
              <a:t>. Excel can both read and write XLSX.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XLSX supports many types of content, including spreadsheets, charts, formulas, rich formatting, Tables, Named Ranges, images, and more.</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Bonus facts (not essential to teach):</a:t>
            </a:r>
          </a:p>
          <a:p>
            <a:pPr marL="171450" indent="-171450">
              <a:buFont typeface="Arial" panose="020B0604020202020204" pitchFamily="34" charset="0"/>
              <a:buChar char="•"/>
            </a:pPr>
            <a:r>
              <a:rPr lang="en-GB" dirty="0"/>
              <a:t>An XLSX file is a </a:t>
            </a:r>
            <a:r>
              <a:rPr lang="en-GB" b="1" dirty="0"/>
              <a:t>zip archive</a:t>
            </a:r>
            <a:r>
              <a:rPr lang="en-GB" dirty="0"/>
              <a:t> containing a collection of </a:t>
            </a:r>
            <a:r>
              <a:rPr lang="en-GB" b="1" dirty="0"/>
              <a:t>XML</a:t>
            </a:r>
            <a:r>
              <a:rPr lang="en-GB" dirty="0"/>
              <a:t> files in a folder structure. There may also be embedded image files.</a:t>
            </a:r>
          </a:p>
          <a:p>
            <a:pPr marL="171450" indent="-171450">
              <a:buFont typeface="Arial" panose="020B0604020202020204" pitchFamily="34" charset="0"/>
              <a:buChar char="•"/>
            </a:pPr>
            <a:r>
              <a:rPr lang="en-GB" dirty="0"/>
              <a:t>XML files are </a:t>
            </a:r>
            <a:r>
              <a:rPr lang="en-GB" b="1" dirty="0"/>
              <a:t>plain-text</a:t>
            </a:r>
            <a:r>
              <a:rPr lang="en-GB" dirty="0"/>
              <a:t> file. Like JSON, XML can encode nested data structures. XML is more versatile but also more complex to read and write.</a:t>
            </a:r>
          </a:p>
          <a:p>
            <a:pPr marL="628650" lvl="1" indent="-171450">
              <a:buFont typeface="Arial" panose="020B0604020202020204" pitchFamily="34" charset="0"/>
              <a:buChar char="•"/>
            </a:pPr>
            <a:r>
              <a:rPr lang="en-GB" dirty="0"/>
              <a:t>The tutor may wish to show an example of an XML file, but this is not essential. We will not be studying XML files in the apprenticeship.</a:t>
            </a:r>
          </a:p>
          <a:p>
            <a:pPr marL="171450" lvl="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18</a:t>
            </a:fld>
            <a:endParaRPr lang="en-GB"/>
          </a:p>
        </p:txBody>
      </p:sp>
    </p:spTree>
    <p:extLst>
      <p:ext uri="{BB962C8B-B14F-4D97-AF65-F5344CB8AC3E}">
        <p14:creationId xmlns:p14="http://schemas.microsoft.com/office/powerpoint/2010/main" val="3139022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a:t>
            </a:r>
            <a:r>
              <a:rPr lang="en-GB" dirty="0"/>
              <a:t> A – Excel</a:t>
            </a:r>
          </a:p>
          <a:p>
            <a:r>
              <a:rPr lang="en-GB" dirty="0"/>
              <a:t>(Hoping 100% of learners know this.)</a:t>
            </a:r>
          </a:p>
        </p:txBody>
      </p:sp>
      <p:sp>
        <p:nvSpPr>
          <p:cNvPr id="4" name="Slide Number Placeholder 3"/>
          <p:cNvSpPr>
            <a:spLocks noGrp="1"/>
          </p:cNvSpPr>
          <p:nvPr>
            <p:ph type="sldNum" sz="quarter" idx="5"/>
          </p:nvPr>
        </p:nvSpPr>
        <p:spPr/>
        <p:txBody>
          <a:bodyPr/>
          <a:lstStyle/>
          <a:p>
            <a:fld id="{548901C6-1DA1-FB44-ABEE-06A0FEB7738E}" type="slidenum">
              <a:rPr lang="en-GB" smtClean="0"/>
              <a:t>19</a:t>
            </a:fld>
            <a:endParaRPr lang="en-GB"/>
          </a:p>
        </p:txBody>
      </p:sp>
    </p:spTree>
    <p:extLst>
      <p:ext uri="{BB962C8B-B14F-4D97-AF65-F5344CB8AC3E}">
        <p14:creationId xmlns:p14="http://schemas.microsoft.com/office/powerpoint/2010/main" val="1283547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a:t>
            </a:r>
            <a:r>
              <a:rPr lang="en-GB" dirty="0"/>
              <a:t> C – Spreadsheets</a:t>
            </a:r>
          </a:p>
          <a:p>
            <a:r>
              <a:rPr lang="en-GB" dirty="0"/>
              <a:t>'Most suitable' is subjective but 99.9% of people should agree the answer is spreadsheets.</a:t>
            </a:r>
          </a:p>
        </p:txBody>
      </p:sp>
      <p:sp>
        <p:nvSpPr>
          <p:cNvPr id="4" name="Slide Number Placeholder 3"/>
          <p:cNvSpPr>
            <a:spLocks noGrp="1"/>
          </p:cNvSpPr>
          <p:nvPr>
            <p:ph type="sldNum" sz="quarter" idx="5"/>
          </p:nvPr>
        </p:nvSpPr>
        <p:spPr/>
        <p:txBody>
          <a:bodyPr/>
          <a:lstStyle/>
          <a:p>
            <a:fld id="{548901C6-1DA1-FB44-ABEE-06A0FEB7738E}" type="slidenum">
              <a:rPr lang="en-GB" smtClean="0"/>
              <a:t>20</a:t>
            </a:fld>
            <a:endParaRPr lang="en-GB"/>
          </a:p>
        </p:txBody>
      </p:sp>
    </p:spTree>
    <p:extLst>
      <p:ext uri="{BB962C8B-B14F-4D97-AF65-F5344CB8AC3E}">
        <p14:creationId xmlns:p14="http://schemas.microsoft.com/office/powerpoint/2010/main" val="2751515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a:t>
            </a:r>
            <a:r>
              <a:rPr lang="en-GB" dirty="0"/>
              <a:t> C – Macros</a:t>
            </a:r>
          </a:p>
          <a:p>
            <a:r>
              <a:rPr lang="en-GB" dirty="0"/>
              <a:t>Slightly tricky? This was mentioned in the Online content, but only once.</a:t>
            </a:r>
          </a:p>
        </p:txBody>
      </p:sp>
      <p:sp>
        <p:nvSpPr>
          <p:cNvPr id="4" name="Slide Number Placeholder 3"/>
          <p:cNvSpPr>
            <a:spLocks noGrp="1"/>
          </p:cNvSpPr>
          <p:nvPr>
            <p:ph type="sldNum" sz="quarter" idx="5"/>
          </p:nvPr>
        </p:nvSpPr>
        <p:spPr/>
        <p:txBody>
          <a:bodyPr/>
          <a:lstStyle/>
          <a:p>
            <a:fld id="{548901C6-1DA1-FB44-ABEE-06A0FEB7738E}" type="slidenum">
              <a:rPr lang="en-GB" smtClean="0"/>
              <a:t>21</a:t>
            </a:fld>
            <a:endParaRPr lang="en-GB"/>
          </a:p>
        </p:txBody>
      </p:sp>
    </p:spTree>
    <p:extLst>
      <p:ext uri="{BB962C8B-B14F-4D97-AF65-F5344CB8AC3E}">
        <p14:creationId xmlns:p14="http://schemas.microsoft.com/office/powerpoint/2010/main" val="3976881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Key facts:</a:t>
            </a:r>
          </a:p>
          <a:p>
            <a:pPr marL="171450" indent="-171450">
              <a:buFont typeface="Arial" panose="020B0604020202020204" pitchFamily="34" charset="0"/>
              <a:buChar char="•"/>
            </a:pPr>
            <a:r>
              <a:rPr lang="en-GB" dirty="0"/>
              <a:t>JSON is a </a:t>
            </a:r>
            <a:r>
              <a:rPr lang="en-GB" b="1" dirty="0"/>
              <a:t>plaint-text</a:t>
            </a:r>
            <a:r>
              <a:rPr lang="en-GB" dirty="0"/>
              <a:t> format, suitable for storing </a:t>
            </a:r>
            <a:r>
              <a:rPr lang="en-GB" b="1" dirty="0"/>
              <a:t>unformatted numbers and text</a:t>
            </a:r>
            <a:r>
              <a:rPr lang="en-GB" b="0" dirty="0"/>
              <a:t>. (The coloured text seen in the screenshot is a cosmetic addition.)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Unlike CSV and XLSX, JSON can easily represent data with a </a:t>
            </a:r>
            <a:r>
              <a:rPr lang="en-GB" b="1" dirty="0"/>
              <a:t>non-tabular structure</a:t>
            </a:r>
            <a:r>
              <a:rPr lang="en-GB" dirty="0"/>
              <a:t>, such as a hierarchy or a branching tree.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JSON is a </a:t>
            </a:r>
            <a:r>
              <a:rPr lang="en-GB" b="0" dirty="0"/>
              <a:t>fairly common </a:t>
            </a:r>
            <a:r>
              <a:rPr lang="en-GB" dirty="0"/>
              <a:t>format for data files. It is very common for API call results.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flexibility of the JSON format comes from the ability to </a:t>
            </a:r>
            <a:r>
              <a:rPr lang="en-GB" b="1" dirty="0"/>
              <a:t>nest</a:t>
            </a:r>
            <a:r>
              <a:rPr lang="en-GB" dirty="0"/>
              <a:t> lists and dictionaries within one another to arbitrary depth.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A71D5D"/>
                </a:solidFill>
                <a:effectLst/>
                <a:latin typeface="monaco"/>
              </a:rPr>
              <a:t>A JSON file can be opened in Excel using </a:t>
            </a:r>
            <a:r>
              <a:rPr lang="en-GB" b="1" i="0" dirty="0">
                <a:solidFill>
                  <a:srgbClr val="A71D5D"/>
                </a:solidFill>
                <a:effectLst/>
                <a:latin typeface="monaco"/>
              </a:rPr>
              <a:t>Power Query</a:t>
            </a:r>
            <a:r>
              <a:rPr lang="en-GB" b="0" i="0" dirty="0">
                <a:solidFill>
                  <a:srgbClr val="A71D5D"/>
                </a:solidFill>
                <a:effectLst/>
                <a:latin typeface="monaco"/>
              </a:rPr>
              <a:t>.</a:t>
            </a: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Example JSON file: </a:t>
            </a:r>
            <a:r>
              <a:rPr lang="en-GB" b="0" i="0" dirty="0">
                <a:solidFill>
                  <a:srgbClr val="A71D5D"/>
                </a:solidFill>
                <a:effectLst/>
                <a:latin typeface="monaco"/>
              </a:rPr>
              <a:t>https://www.gov.uk/bank-holidays.json.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Other 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In addition to numbers and text, JSON also supports the special values </a:t>
            </a:r>
            <a:r>
              <a:rPr lang="en-GB" b="1" dirty="0"/>
              <a:t>true</a:t>
            </a:r>
            <a:r>
              <a:rPr lang="en-GB" dirty="0"/>
              <a:t>, </a:t>
            </a:r>
            <a:r>
              <a:rPr lang="en-GB" b="1" dirty="0"/>
              <a:t>false</a:t>
            </a:r>
            <a:r>
              <a:rPr lang="en-GB" dirty="0"/>
              <a:t>, and </a:t>
            </a:r>
            <a:r>
              <a:rPr lang="en-GB" b="1" dirty="0"/>
              <a:t>null</a:t>
            </a:r>
            <a:r>
              <a:rPr lang="en-GB"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JSON files are usually generated programmatically, but it is possible to create one manually, e.g., using Notepad. Just remember to change the file extension from .txt to .</a:t>
            </a:r>
            <a:r>
              <a:rPr lang="en-GB" dirty="0" err="1"/>
              <a:t>json</a:t>
            </a:r>
            <a:r>
              <a:rPr lang="en-GB" dirty="0"/>
              <a:t> when you’re done.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22</a:t>
            </a:fld>
            <a:endParaRPr lang="en-GB"/>
          </a:p>
        </p:txBody>
      </p:sp>
    </p:spTree>
    <p:extLst>
      <p:ext uri="{BB962C8B-B14F-4D97-AF65-F5344CB8AC3E}">
        <p14:creationId xmlns:p14="http://schemas.microsoft.com/office/powerpoint/2010/main" val="3824459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a:t>
            </a:r>
            <a:r>
              <a:rPr lang="en-GB" dirty="0"/>
              <a:t> B – Plain-text file</a:t>
            </a:r>
          </a:p>
        </p:txBody>
      </p:sp>
      <p:sp>
        <p:nvSpPr>
          <p:cNvPr id="4" name="Slide Number Placeholder 3"/>
          <p:cNvSpPr>
            <a:spLocks noGrp="1"/>
          </p:cNvSpPr>
          <p:nvPr>
            <p:ph type="sldNum" sz="quarter" idx="5"/>
          </p:nvPr>
        </p:nvSpPr>
        <p:spPr/>
        <p:txBody>
          <a:bodyPr/>
          <a:lstStyle/>
          <a:p>
            <a:fld id="{548901C6-1DA1-FB44-ABEE-06A0FEB7738E}" type="slidenum">
              <a:rPr lang="en-GB" smtClean="0"/>
              <a:t>23</a:t>
            </a:fld>
            <a:endParaRPr lang="en-GB"/>
          </a:p>
        </p:txBody>
      </p:sp>
    </p:spTree>
    <p:extLst>
      <p:ext uri="{BB962C8B-B14F-4D97-AF65-F5344CB8AC3E}">
        <p14:creationId xmlns:p14="http://schemas.microsoft.com/office/powerpoint/2010/main" val="3706497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A:</a:t>
            </a:r>
            <a:r>
              <a:rPr lang="en-GB" dirty="0"/>
              <a:t> A – Dictionaries and lists</a:t>
            </a:r>
          </a:p>
          <a:p>
            <a:endParaRPr lang="en-GB" dirty="0"/>
          </a:p>
          <a:p>
            <a:r>
              <a:rPr lang="en-GB" dirty="0"/>
              <a:t>If anyone asks:</a:t>
            </a:r>
          </a:p>
          <a:p>
            <a:pPr marL="171450" indent="-171450">
              <a:buFont typeface="Arial" panose="020B0604020202020204" pitchFamily="34" charset="0"/>
              <a:buChar char="•"/>
            </a:pPr>
            <a:r>
              <a:rPr lang="en-GB" b="1" dirty="0"/>
              <a:t>Dictionary:</a:t>
            </a:r>
            <a:r>
              <a:rPr lang="en-GB" dirty="0"/>
              <a:t> a set of key-value pairs where every key must be unique.</a:t>
            </a:r>
            <a:br>
              <a:rPr lang="en-GB" dirty="0"/>
            </a:br>
            <a:r>
              <a:rPr lang="en-GB" dirty="0"/>
              <a:t>{'key1': 'value1', 'key2': 'value2', 'key3': 123.456}</a:t>
            </a:r>
          </a:p>
          <a:p>
            <a:pPr marL="171450" indent="-171450">
              <a:buFont typeface="Arial" panose="020B0604020202020204" pitchFamily="34" charset="0"/>
              <a:buChar char="•"/>
            </a:pPr>
            <a:r>
              <a:rPr lang="en-GB" b="1" dirty="0"/>
              <a:t>List:</a:t>
            </a:r>
            <a:r>
              <a:rPr lang="en-GB" dirty="0"/>
              <a:t> an ordered array of unnamed values.</a:t>
            </a:r>
            <a:br>
              <a:rPr lang="en-GB" dirty="0"/>
            </a:br>
            <a:r>
              <a:rPr lang="en-GB" dirty="0"/>
              <a:t>['value1', 'value2', 'value3', 1, 2, 3]</a:t>
            </a:r>
          </a:p>
          <a:p>
            <a:pPr marL="171450" indent="-171450">
              <a:buFont typeface="Arial" panose="020B0604020202020204" pitchFamily="34" charset="0"/>
              <a:buChar char="•"/>
            </a:pPr>
            <a:r>
              <a:rPr lang="en-GB" b="1" dirty="0"/>
              <a:t>Thesaurus:</a:t>
            </a:r>
            <a:r>
              <a:rPr lang="en-GB" dirty="0"/>
              <a:t> not an actual collection type.</a:t>
            </a:r>
          </a:p>
          <a:p>
            <a:pPr marL="171450" indent="-171450">
              <a:buFont typeface="Arial" panose="020B0604020202020204" pitchFamily="34" charset="0"/>
              <a:buChar char="•"/>
            </a:pPr>
            <a:r>
              <a:rPr lang="en-GB" b="1" dirty="0"/>
              <a:t>Set:</a:t>
            </a:r>
            <a:r>
              <a:rPr lang="en-GB" dirty="0"/>
              <a:t> like a list, but every value must be unique. Sets are typically unordered. Not used in JSON.</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24</a:t>
            </a:fld>
            <a:endParaRPr lang="en-GB"/>
          </a:p>
        </p:txBody>
      </p:sp>
    </p:spTree>
    <p:extLst>
      <p:ext uri="{BB962C8B-B14F-4D97-AF65-F5344CB8AC3E}">
        <p14:creationId xmlns:p14="http://schemas.microsoft.com/office/powerpoint/2010/main" val="22240240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25</a:t>
            </a:fld>
            <a:endParaRPr lang="en-GB"/>
          </a:p>
        </p:txBody>
      </p:sp>
    </p:spTree>
    <p:extLst>
      <p:ext uri="{BB962C8B-B14F-4D97-AF65-F5344CB8AC3E}">
        <p14:creationId xmlns:p14="http://schemas.microsoft.com/office/powerpoint/2010/main" val="25003064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2929905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now a large number of KSBs associated with this module. The learners may find it daunting (and perhaps boring) if the learner goes through them all right at the start of Day 1.</a:t>
            </a:r>
          </a:p>
          <a:p>
            <a:r>
              <a:rPr lang="en-GB" dirty="0"/>
              <a:t>Alternatively, the tutor could mention KSBs a few at a time on a per-activity basis. If this method turns out to work best then we can delete these KSB intro slides in a future version of these slides.</a:t>
            </a:r>
          </a:p>
        </p:txBody>
      </p:sp>
      <p:sp>
        <p:nvSpPr>
          <p:cNvPr id="4" name="Slide Number Placeholder 3"/>
          <p:cNvSpPr>
            <a:spLocks noGrp="1"/>
          </p:cNvSpPr>
          <p:nvPr>
            <p:ph type="sldNum" sz="quarter" idx="5"/>
          </p:nvPr>
        </p:nvSpPr>
        <p:spPr/>
        <p:txBody>
          <a:bodyPr/>
          <a:lstStyle/>
          <a:p>
            <a:fld id="{548901C6-1DA1-FB44-ABEE-06A0FEB7738E}" type="slidenum">
              <a:rPr lang="en-GB" smtClean="0"/>
              <a:t>2</a:t>
            </a:fld>
            <a:endParaRPr lang="en-GB"/>
          </a:p>
        </p:txBody>
      </p:sp>
    </p:spTree>
    <p:extLst>
      <p:ext uri="{BB962C8B-B14F-4D97-AF65-F5344CB8AC3E}">
        <p14:creationId xmlns:p14="http://schemas.microsoft.com/office/powerpoint/2010/main" val="37720559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 The tutor should provide a live demo introducing Number Formats in Excel. The learners should follow along. ***</a:t>
            </a:r>
          </a:p>
          <a:p>
            <a:endParaRPr lang="en-GB" dirty="0"/>
          </a:p>
          <a:p>
            <a:r>
              <a:rPr lang="en-GB" dirty="0"/>
              <a:t>Key learning points: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Various Number Formats are available in Excel, including Currency, Date, and Scientific.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In Excel, cell value and cell Number Format are independent of each other. </a:t>
            </a:r>
            <a:r>
              <a:rPr lang="en-GB" sz="1200" b="1" dirty="0"/>
              <a:t>This is worth emphasising and explaining clearly, as many learners do not know this.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In Excel, dates and times are actually serial numbers that count from 00/01/1900. </a:t>
            </a:r>
            <a:r>
              <a:rPr lang="en-GB" sz="1200" b="1" dirty="0"/>
              <a:t>Learners should not worry if they see a number when they were expecting a date.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With the default Number Format, 'General', Excel applies a reasonable format based on the cell contents.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Excel can store a number to a precision of approximately </a:t>
            </a:r>
            <a:r>
              <a:rPr lang="en-GB" sz="1200" b="1" dirty="0"/>
              <a:t>16 digits</a:t>
            </a:r>
            <a:r>
              <a:rPr lang="en-GB" sz="1200" dirty="0"/>
              <a:t>, but no more. </a:t>
            </a:r>
            <a:r>
              <a:rPr lang="en-GB" sz="1200" b="0" dirty="0"/>
              <a:t>This has ramifications on data analytics! </a:t>
            </a:r>
            <a:r>
              <a:rPr lang="en-GB" sz="1200" dirty="0"/>
              <a:t>(What problems could occur? The tutor can invite ideas from learners.)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dirty="0"/>
              <a:t>Suggestions for additional teaching: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A reference guide to Number Formats is provided: 'Excel Custom Number Formats.xlsx'. (This is old and a bit rough but it’s OK as a take-home reference guide.)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Prove that cell value and cell Number Format are truly independent.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Show that Excel dates and times are really serial numbers. Learners should learn to recognise that serial number 45,500 = approximately present day.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200" dirty="0"/>
          </a:p>
        </p:txBody>
      </p:sp>
      <p:sp>
        <p:nvSpPr>
          <p:cNvPr id="4" name="Slide Number Placeholder 3"/>
          <p:cNvSpPr>
            <a:spLocks noGrp="1"/>
          </p:cNvSpPr>
          <p:nvPr>
            <p:ph type="sldNum" sz="quarter" idx="5"/>
          </p:nvPr>
        </p:nvSpPr>
        <p:spPr/>
        <p:txBody>
          <a:bodyPr/>
          <a:lstStyle/>
          <a:p>
            <a:fld id="{548901C6-1DA1-FB44-ABEE-06A0FEB7738E}" type="slidenum">
              <a:rPr lang="en-GB" smtClean="0"/>
              <a:t>28</a:t>
            </a:fld>
            <a:endParaRPr lang="en-GB"/>
          </a:p>
        </p:txBody>
      </p:sp>
    </p:spTree>
    <p:extLst>
      <p:ext uri="{BB962C8B-B14F-4D97-AF65-F5344CB8AC3E}">
        <p14:creationId xmlns:p14="http://schemas.microsoft.com/office/powerpoint/2010/main" val="3151653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 The tutor should provide a live demo introducing Conditional Formatting in Excel. The learners should follow along. ***</a:t>
            </a:r>
          </a:p>
          <a:p>
            <a:endParaRPr lang="en-GB" b="1" dirty="0"/>
          </a:p>
          <a:p>
            <a:r>
              <a:rPr lang="en-GB" dirty="0"/>
              <a:t>Key learning points: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Greater Than/Less Than/Equal 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dirty="0"/>
              <a:t>Duplicate Values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dirty="0"/>
              <a:t>Colour scales, bars, icons.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dirty="0"/>
              <a:t>The advantages of Conditional Formatting.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200"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0" dirty="0"/>
              <a:t>If the group is more advanced: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dirty="0"/>
              <a:t>Custom Formula. (Warning: not many learners are experienced enough in Excel for this.)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dirty="0"/>
              <a:t>Format an entire Table row based on the value in a single column. (Advanced learners only.)</a:t>
            </a:r>
          </a:p>
        </p:txBody>
      </p:sp>
      <p:sp>
        <p:nvSpPr>
          <p:cNvPr id="4" name="Slide Number Placeholder 3"/>
          <p:cNvSpPr>
            <a:spLocks noGrp="1"/>
          </p:cNvSpPr>
          <p:nvPr>
            <p:ph type="sldNum" sz="quarter" idx="5"/>
          </p:nvPr>
        </p:nvSpPr>
        <p:spPr/>
        <p:txBody>
          <a:bodyPr/>
          <a:lstStyle/>
          <a:p>
            <a:fld id="{548901C6-1DA1-FB44-ABEE-06A0FEB7738E}" type="slidenum">
              <a:rPr lang="en-GB" smtClean="0"/>
              <a:t>29</a:t>
            </a:fld>
            <a:endParaRPr lang="en-GB"/>
          </a:p>
        </p:txBody>
      </p:sp>
    </p:spTree>
    <p:extLst>
      <p:ext uri="{BB962C8B-B14F-4D97-AF65-F5344CB8AC3E}">
        <p14:creationId xmlns:p14="http://schemas.microsoft.com/office/powerpoint/2010/main" val="852039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587470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 Warning ***</a:t>
            </a:r>
          </a:p>
          <a:p>
            <a:r>
              <a:rPr lang="en-GB" dirty="0"/>
              <a:t>K3 and S2 are only partially satisfied in this activity. K3 and S2 will need further coverage elsewhere in the apprenticeship.</a:t>
            </a:r>
          </a:p>
        </p:txBody>
      </p:sp>
      <p:sp>
        <p:nvSpPr>
          <p:cNvPr id="4" name="Slide Number Placeholder 3"/>
          <p:cNvSpPr>
            <a:spLocks noGrp="1"/>
          </p:cNvSpPr>
          <p:nvPr>
            <p:ph type="sldNum" sz="quarter" idx="5"/>
          </p:nvPr>
        </p:nvSpPr>
        <p:spPr/>
        <p:txBody>
          <a:bodyPr/>
          <a:lstStyle/>
          <a:p>
            <a:fld id="{548901C6-1DA1-FB44-ABEE-06A0FEB7738E}" type="slidenum">
              <a:rPr lang="en-GB" smtClean="0"/>
              <a:t>31</a:t>
            </a:fld>
            <a:endParaRPr lang="en-GB"/>
          </a:p>
        </p:txBody>
      </p:sp>
    </p:spTree>
    <p:extLst>
      <p:ext uri="{BB962C8B-B14F-4D97-AF65-F5344CB8AC3E}">
        <p14:creationId xmlns:p14="http://schemas.microsoft.com/office/powerpoint/2010/main" val="25800962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Depending on the experience of the learners, the tutor may wish to deliver a short intro to Tables in Excel prior to moving learners on to the 'Basic Filtering' activity, which involves filtering a Table.</a:t>
            </a:r>
          </a:p>
        </p:txBody>
      </p:sp>
      <p:sp>
        <p:nvSpPr>
          <p:cNvPr id="4" name="Slide Number Placeholder 3"/>
          <p:cNvSpPr>
            <a:spLocks noGrp="1"/>
          </p:cNvSpPr>
          <p:nvPr>
            <p:ph type="sldNum" sz="quarter" idx="5"/>
          </p:nvPr>
        </p:nvSpPr>
        <p:spPr/>
        <p:txBody>
          <a:bodyPr/>
          <a:lstStyle/>
          <a:p>
            <a:fld id="{548901C6-1DA1-FB44-ABEE-06A0FEB7738E}" type="slidenum">
              <a:rPr lang="en-GB" smtClean="0"/>
              <a:t>32</a:t>
            </a:fld>
            <a:endParaRPr lang="en-GB"/>
          </a:p>
        </p:txBody>
      </p:sp>
    </p:spTree>
    <p:extLst>
      <p:ext uri="{BB962C8B-B14F-4D97-AF65-F5344CB8AC3E}">
        <p14:creationId xmlns:p14="http://schemas.microsoft.com/office/powerpoint/2010/main" val="37415496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an Optional Activity. </a:t>
            </a:r>
          </a:p>
          <a:p>
            <a:endParaRPr lang="en-GB" dirty="0">
              <a:cs typeface="Calibri"/>
            </a:endParaRPr>
          </a:p>
          <a:p>
            <a:pPr marL="171450" indent="-171450">
              <a:buFont typeface="Arial"/>
              <a:buChar char="•"/>
            </a:pPr>
            <a:r>
              <a:rPr lang="en-GB"/>
              <a:t>Name three elements of an advanced filter</a:t>
            </a:r>
          </a:p>
          <a:p>
            <a:r>
              <a:rPr lang="en-GB"/>
              <a:t>AnsweAction; List range; Criteria; Copy to; Unique records only</a:t>
            </a:r>
          </a:p>
          <a:p>
            <a:endParaRPr lang="en-GB" dirty="0">
              <a:cs typeface="Calibri"/>
            </a:endParaRPr>
          </a:p>
        </p:txBody>
      </p:sp>
      <p:sp>
        <p:nvSpPr>
          <p:cNvPr id="4" name="Slide Number Placeholder 3"/>
          <p:cNvSpPr>
            <a:spLocks noGrp="1"/>
          </p:cNvSpPr>
          <p:nvPr>
            <p:ph type="sldNum" sz="quarter" idx="5"/>
          </p:nvPr>
        </p:nvSpPr>
        <p:spPr/>
        <p:txBody>
          <a:bodyPr/>
          <a:lstStyle/>
          <a:p>
            <a:fld id="{548901C6-1DA1-FB44-ABEE-06A0FEB7738E}" type="slidenum">
              <a:rPr lang="en-GB" smtClean="0"/>
              <a:t>34</a:t>
            </a:fld>
            <a:endParaRPr lang="en-GB"/>
          </a:p>
        </p:txBody>
      </p:sp>
    </p:spTree>
    <p:extLst>
      <p:ext uri="{BB962C8B-B14F-4D97-AF65-F5344CB8AC3E}">
        <p14:creationId xmlns:p14="http://schemas.microsoft.com/office/powerpoint/2010/main" val="20249184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p:txBody>
      </p:sp>
      <p:sp>
        <p:nvSpPr>
          <p:cNvPr id="4" name="Slide Number Placeholder 3"/>
          <p:cNvSpPr>
            <a:spLocks noGrp="1"/>
          </p:cNvSpPr>
          <p:nvPr>
            <p:ph type="sldNum" sz="quarter" idx="5"/>
          </p:nvPr>
        </p:nvSpPr>
        <p:spPr/>
        <p:txBody>
          <a:bodyPr/>
          <a:lstStyle/>
          <a:p>
            <a:fld id="{548901C6-1DA1-FB44-ABEE-06A0FEB7738E}" type="slidenum">
              <a:rPr lang="en-GB" smtClean="0"/>
              <a:t>35</a:t>
            </a:fld>
            <a:endParaRPr lang="en-GB"/>
          </a:p>
        </p:txBody>
      </p:sp>
    </p:spTree>
    <p:extLst>
      <p:ext uri="{BB962C8B-B14F-4D97-AF65-F5344CB8AC3E}">
        <p14:creationId xmlns:p14="http://schemas.microsoft.com/office/powerpoint/2010/main" val="19335586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All learners to check if they have PQ using the ‘Get data’ option.</a:t>
            </a:r>
          </a:p>
          <a:p>
            <a:r>
              <a:rPr lang="en-GB" b="1" dirty="0"/>
              <a:t>Assign VMs to those who don’t </a:t>
            </a:r>
            <a:r>
              <a:rPr lang="en-GB" b="1"/>
              <a:t>before finishing.</a:t>
            </a:r>
            <a:endParaRPr lang="en-GB" b="1" dirty="0"/>
          </a:p>
        </p:txBody>
      </p:sp>
      <p:sp>
        <p:nvSpPr>
          <p:cNvPr id="4" name="Slide Number Placeholder 3"/>
          <p:cNvSpPr>
            <a:spLocks noGrp="1"/>
          </p:cNvSpPr>
          <p:nvPr>
            <p:ph type="sldNum" sz="quarter" idx="5"/>
          </p:nvPr>
        </p:nvSpPr>
        <p:spPr/>
        <p:txBody>
          <a:bodyPr/>
          <a:lstStyle/>
          <a:p>
            <a:fld id="{548901C6-1DA1-FB44-ABEE-06A0FEB7738E}" type="slidenum">
              <a:rPr lang="en-GB" smtClean="0"/>
              <a:t>36</a:t>
            </a:fld>
            <a:endParaRPr lang="en-GB"/>
          </a:p>
        </p:txBody>
      </p:sp>
    </p:spTree>
    <p:extLst>
      <p:ext uri="{BB962C8B-B14F-4D97-AF65-F5344CB8AC3E}">
        <p14:creationId xmlns:p14="http://schemas.microsoft.com/office/powerpoint/2010/main" val="4277479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p:txBody>
      </p:sp>
      <p:sp>
        <p:nvSpPr>
          <p:cNvPr id="4" name="Slide Number Placeholder 3"/>
          <p:cNvSpPr>
            <a:spLocks noGrp="1"/>
          </p:cNvSpPr>
          <p:nvPr>
            <p:ph type="sldNum" sz="quarter" idx="5"/>
          </p:nvPr>
        </p:nvSpPr>
        <p:spPr/>
        <p:txBody>
          <a:bodyPr/>
          <a:lstStyle/>
          <a:p>
            <a:fld id="{548901C6-1DA1-FB44-ABEE-06A0FEB7738E}" type="slidenum">
              <a:rPr lang="en-GB" smtClean="0"/>
              <a:t>9</a:t>
            </a:fld>
            <a:endParaRPr lang="en-GB"/>
          </a:p>
        </p:txBody>
      </p:sp>
    </p:spTree>
    <p:extLst>
      <p:ext uri="{BB962C8B-B14F-4D97-AF65-F5344CB8AC3E}">
        <p14:creationId xmlns:p14="http://schemas.microsoft.com/office/powerpoint/2010/main" val="338308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3758583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12</a:t>
            </a:fld>
            <a:endParaRPr lang="en-GB"/>
          </a:p>
        </p:txBody>
      </p:sp>
    </p:spTree>
    <p:extLst>
      <p:ext uri="{BB962C8B-B14F-4D97-AF65-F5344CB8AC3E}">
        <p14:creationId xmlns:p14="http://schemas.microsoft.com/office/powerpoint/2010/main" val="263772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Learners will probably all have seen CSV and XLSX files before. JSON will be less familiar.</a:t>
            </a:r>
          </a:p>
          <a:p>
            <a:r>
              <a:rPr lang="en-GB" dirty="0"/>
              <a:t>While all three file types were covered in the Online phase, extra recap may be required.</a:t>
            </a:r>
          </a:p>
        </p:txBody>
      </p:sp>
      <p:sp>
        <p:nvSpPr>
          <p:cNvPr id="4" name="Slide Number Placeholder 3"/>
          <p:cNvSpPr>
            <a:spLocks noGrp="1"/>
          </p:cNvSpPr>
          <p:nvPr>
            <p:ph type="sldNum" sz="quarter" idx="5"/>
          </p:nvPr>
        </p:nvSpPr>
        <p:spPr/>
        <p:txBody>
          <a:bodyPr/>
          <a:lstStyle/>
          <a:p>
            <a:fld id="{548901C6-1DA1-FB44-ABEE-06A0FEB7738E}" type="slidenum">
              <a:rPr lang="en-GB" smtClean="0"/>
              <a:t>13</a:t>
            </a:fld>
            <a:endParaRPr lang="en-GB"/>
          </a:p>
        </p:txBody>
      </p:sp>
    </p:spTree>
    <p:extLst>
      <p:ext uri="{BB962C8B-B14F-4D97-AF65-F5344CB8AC3E}">
        <p14:creationId xmlns:p14="http://schemas.microsoft.com/office/powerpoint/2010/main" val="3225057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Key facts:</a:t>
            </a:r>
          </a:p>
          <a:p>
            <a:pPr marL="171450" indent="-171450">
              <a:buFont typeface="Arial" panose="020B0604020202020204" pitchFamily="34" charset="0"/>
              <a:buChar char="•"/>
            </a:pPr>
            <a:r>
              <a:rPr lang="en-GB" dirty="0"/>
              <a:t>CSV is a </a:t>
            </a:r>
            <a:r>
              <a:rPr lang="en-GB" b="1" dirty="0"/>
              <a:t>plaint-text</a:t>
            </a:r>
            <a:r>
              <a:rPr lang="en-GB" dirty="0"/>
              <a:t> format, suitable for storing </a:t>
            </a:r>
            <a:r>
              <a:rPr lang="en-GB" b="1" dirty="0"/>
              <a:t>unformatted numbers and text</a:t>
            </a:r>
            <a:r>
              <a:rPr lang="en-GB" b="0" dirty="0"/>
              <a:t>. (No font, colour,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Since it is a text file, the CSV file contains </a:t>
            </a:r>
            <a:r>
              <a:rPr lang="en-GB" b="1" dirty="0"/>
              <a:t>no embedded metadata</a:t>
            </a:r>
            <a:r>
              <a:rPr lang="en-GB" dirty="0"/>
              <a:t>. (Unlike, e.g., a JPEG, MP3, or Microsoft Office file.)</a:t>
            </a:r>
          </a:p>
          <a:p>
            <a:pPr marL="171450" indent="-171450">
              <a:buFont typeface="Arial" panose="020B0604020202020204" pitchFamily="34" charset="0"/>
              <a:buChar char="•"/>
            </a:pPr>
            <a:r>
              <a:rPr lang="en-GB" dirty="0"/>
              <a:t>The delimiter character is the </a:t>
            </a:r>
            <a:r>
              <a:rPr lang="en-GB" b="1" dirty="0"/>
              <a:t>comma</a:t>
            </a:r>
            <a:r>
              <a:rPr lang="en-GB" dirty="0"/>
              <a:t>.</a:t>
            </a:r>
          </a:p>
        </p:txBody>
      </p:sp>
      <p:sp>
        <p:nvSpPr>
          <p:cNvPr id="4" name="Slide Number Placeholder 3"/>
          <p:cNvSpPr>
            <a:spLocks noGrp="1"/>
          </p:cNvSpPr>
          <p:nvPr>
            <p:ph type="sldNum" sz="quarter" idx="5"/>
          </p:nvPr>
        </p:nvSpPr>
        <p:spPr/>
        <p:txBody>
          <a:bodyPr/>
          <a:lstStyle/>
          <a:p>
            <a:fld id="{548901C6-1DA1-FB44-ABEE-06A0FEB7738E}" type="slidenum">
              <a:rPr lang="en-GB" smtClean="0"/>
              <a:t>14</a:t>
            </a:fld>
            <a:endParaRPr lang="en-GB"/>
          </a:p>
        </p:txBody>
      </p:sp>
    </p:spTree>
    <p:extLst>
      <p:ext uri="{BB962C8B-B14F-4D97-AF65-F5344CB8AC3E}">
        <p14:creationId xmlns:p14="http://schemas.microsoft.com/office/powerpoint/2010/main" val="793432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a:t>
            </a:r>
            <a:r>
              <a:rPr lang="en-GB" dirty="0"/>
              <a:t> B – Plain-text file.</a:t>
            </a:r>
          </a:p>
          <a:p>
            <a:r>
              <a:rPr lang="en-GB" dirty="0"/>
              <a:t>If any learners think the CSV format is the same as the XLSX format, it is probably worth pausing to recap the significant differences between the two.</a:t>
            </a:r>
          </a:p>
        </p:txBody>
      </p:sp>
      <p:sp>
        <p:nvSpPr>
          <p:cNvPr id="4" name="Slide Number Placeholder 3"/>
          <p:cNvSpPr>
            <a:spLocks noGrp="1"/>
          </p:cNvSpPr>
          <p:nvPr>
            <p:ph type="sldNum" sz="quarter" idx="5"/>
          </p:nvPr>
        </p:nvSpPr>
        <p:spPr/>
        <p:txBody>
          <a:bodyPr/>
          <a:lstStyle/>
          <a:p>
            <a:fld id="{548901C6-1DA1-FB44-ABEE-06A0FEB7738E}" type="slidenum">
              <a:rPr lang="en-GB" smtClean="0"/>
              <a:t>15</a:t>
            </a:fld>
            <a:endParaRPr lang="en-GB"/>
          </a:p>
        </p:txBody>
      </p:sp>
    </p:spTree>
    <p:extLst>
      <p:ext uri="{BB962C8B-B14F-4D97-AF65-F5344CB8AC3E}">
        <p14:creationId xmlns:p14="http://schemas.microsoft.com/office/powerpoint/2010/main" val="2248213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a:t>
            </a:r>
            <a:r>
              <a:rPr lang="en-GB" dirty="0"/>
              <a:t> D – Comma.</a:t>
            </a:r>
          </a:p>
          <a:p>
            <a:r>
              <a:rPr lang="en-GB" dirty="0"/>
              <a:t>Answer at the top of the slide!</a:t>
            </a:r>
          </a:p>
        </p:txBody>
      </p:sp>
      <p:sp>
        <p:nvSpPr>
          <p:cNvPr id="4" name="Slide Number Placeholder 3"/>
          <p:cNvSpPr>
            <a:spLocks noGrp="1"/>
          </p:cNvSpPr>
          <p:nvPr>
            <p:ph type="sldNum" sz="quarter" idx="5"/>
          </p:nvPr>
        </p:nvSpPr>
        <p:spPr/>
        <p:txBody>
          <a:bodyPr/>
          <a:lstStyle/>
          <a:p>
            <a:fld id="{548901C6-1DA1-FB44-ABEE-06A0FEB7738E}" type="slidenum">
              <a:rPr lang="en-GB" smtClean="0"/>
              <a:t>16</a:t>
            </a:fld>
            <a:endParaRPr lang="en-GB"/>
          </a:p>
        </p:txBody>
      </p:sp>
    </p:spTree>
    <p:extLst>
      <p:ext uri="{BB962C8B-B14F-4D97-AF65-F5344CB8AC3E}">
        <p14:creationId xmlns:p14="http://schemas.microsoft.com/office/powerpoint/2010/main" val="30280493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Master" Target="../slideMasters/slideMaster2.xml"/><Relationship Id="rId4" Type="http://schemas.openxmlformats.org/officeDocument/2006/relationships/image" Target="../media/image19.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4.sv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3.png"/><Relationship Id="rId1" Type="http://schemas.openxmlformats.org/officeDocument/2006/relationships/slideMaster" Target="../slideMasters/slideMaster2.xml"/><Relationship Id="rId4" Type="http://schemas.openxmlformats.org/officeDocument/2006/relationships/image" Target="../media/image19.sv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9.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Teal">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03 Section Divider">
    <p:bg>
      <p:bgPr>
        <a:solidFill>
          <a:schemeClr val="accent3"/>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4" name="Picture 3"/>
          <p:cNvPicPr>
            <a:picLocks noChangeAspect="1"/>
          </p:cNvPicPr>
          <p:nvPr userDrawn="1"/>
        </p:nvPicPr>
        <p:blipFill rotWithShape="1">
          <a:blip r:embed="rId3">
            <a:extLst>
              <a:ext uri="{28A0092B-C50C-407E-A947-70E740481C1C}">
                <a14:useLocalDpi xmlns:a14="http://schemas.microsoft.com/office/drawing/2010/main" val="0"/>
              </a:ext>
            </a:extLst>
          </a:blip>
          <a:srcRect l="42453"/>
          <a:stretch/>
        </p:blipFill>
        <p:spPr>
          <a:xfrm>
            <a:off x="-1" y="2138695"/>
            <a:ext cx="11137643" cy="4973375"/>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6783308"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292691454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3F427447-CE66-4582-B744-A32983AD3D9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AF92F08D-E18C-48DE-85CF-0EEBD344D78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87230943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Text Placeholder 2">
            <a:extLst>
              <a:ext uri="{FF2B5EF4-FFF2-40B4-BE49-F238E27FC236}">
                <a16:creationId xmlns:a16="http://schemas.microsoft.com/office/drawing/2014/main" id="{80A7D019-BBAC-4645-9DB8-682AF9377C73}"/>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8" name="Slide Number Placeholder 5">
            <a:extLst>
              <a:ext uri="{FF2B5EF4-FFF2-40B4-BE49-F238E27FC236}">
                <a16:creationId xmlns:a16="http://schemas.microsoft.com/office/drawing/2014/main" id="{3A6C8B8C-BDD5-43B9-8C27-354C810E1C4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67062943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2">
            <a:extLst>
              <a:ext uri="{FF2B5EF4-FFF2-40B4-BE49-F238E27FC236}">
                <a16:creationId xmlns:a16="http://schemas.microsoft.com/office/drawing/2014/main" id="{6AE6F906-CC5F-42C7-9475-87635D73613A}"/>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421F0A2D-AF77-453A-A628-E5249AE85BC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8022B908-BA31-4E35-AAA8-AA6869D9D896}"/>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89549465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3DAB8CF2-F221-497D-8A4A-9E369C2BEE1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7E3635FE-6F90-4286-8EBE-FEE651E560F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94593910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62D94233-C7E7-4738-A0C4-B99795516696}"/>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ED3A38F4-26AB-473F-A76C-F9BCE73BE57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C4EF76EF-23E8-4453-97F1-6B565EFFD6B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273324702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rgbClr val="004050"/>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Text Placeholder 2">
            <a:extLst>
              <a:ext uri="{FF2B5EF4-FFF2-40B4-BE49-F238E27FC236}">
                <a16:creationId xmlns:a16="http://schemas.microsoft.com/office/drawing/2014/main" id="{BE8967D6-25B5-4098-82D9-0802D221932F}"/>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0" name="Slide Number Placeholder 5">
            <a:extLst>
              <a:ext uri="{FF2B5EF4-FFF2-40B4-BE49-F238E27FC236}">
                <a16:creationId xmlns:a16="http://schemas.microsoft.com/office/drawing/2014/main" id="{53D750DE-56D0-4BC9-AA2A-42BE390D295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a16="http://schemas.microsoft.com/office/drawing/2014/main" id="{5680B404-A54E-4E7E-8BBE-C0FAF5A135C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09405205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497A7600-9EBB-4083-BCDD-6A176587090D}"/>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3C313C4C-13AF-45F6-A71B-8AA193623E6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7FD30B99-C964-41A2-983E-292CAEE023B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91317002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04 Section Divider">
    <p:bg>
      <p:bgPr>
        <a:solidFill>
          <a:schemeClr val="accent4"/>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700059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dirty="0"/>
              <a:t>Click to edit Master title style</a:t>
            </a:r>
            <a:endParaRPr lang="en-GB" noProof="0" dirty="0"/>
          </a:p>
        </p:txBody>
      </p:sp>
      <p:pic>
        <p:nvPicPr>
          <p:cNvPr id="7" name="Picture 6"/>
          <p:cNvPicPr>
            <a:picLocks noChangeAspect="1"/>
          </p:cNvPicPr>
          <p:nvPr userDrawn="1"/>
        </p:nvPicPr>
        <p:blipFill rotWithShape="1">
          <a:blip r:embed="rId3">
            <a:biLevel thresh="25000"/>
            <a:extLst>
              <a:ext uri="{28A0092B-C50C-407E-A947-70E740481C1C}">
                <a14:useLocalDpi xmlns:a14="http://schemas.microsoft.com/office/drawing/2010/main" val="0"/>
              </a:ext>
            </a:extLst>
          </a:blip>
          <a:srcRect l="2277"/>
          <a:stretch/>
        </p:blipFill>
        <p:spPr>
          <a:xfrm>
            <a:off x="0" y="2294314"/>
            <a:ext cx="9545652" cy="4066446"/>
          </a:xfrm>
          <a:prstGeom prst="rect">
            <a:avLst/>
          </a:prstGeom>
        </p:spPr>
      </p:pic>
    </p:spTree>
    <p:extLst>
      <p:ext uri="{BB962C8B-B14F-4D97-AF65-F5344CB8AC3E}">
        <p14:creationId xmlns:p14="http://schemas.microsoft.com/office/powerpoint/2010/main" val="4113690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3_02 Section Divider">
    <p:bg>
      <p:bgPr>
        <a:solidFill>
          <a:srgbClr val="004050"/>
        </a:solidFill>
        <a:effectLst/>
      </p:bgPr>
    </p:bg>
    <p:spTree>
      <p:nvGrpSpPr>
        <p:cNvPr id="1" name=""/>
        <p:cNvGrpSpPr/>
        <p:nvPr/>
      </p:nvGrpSpPr>
      <p:grpSpPr>
        <a:xfrm>
          <a:off x="0" y="0"/>
          <a:ext cx="0" cy="0"/>
          <a:chOff x="0" y="0"/>
          <a:chExt cx="0" cy="0"/>
        </a:xfrm>
      </p:grpSpPr>
      <p:sp>
        <p:nvSpPr>
          <p:cNvPr id="3" name="Rectangle 2"/>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endParaRPr lang="en-GB" dirty="0"/>
          </a:p>
        </p:txBody>
      </p:sp>
      <p:sp>
        <p:nvSpPr>
          <p:cNvPr id="4" name="Rectangle 3"/>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7071966" cy="2353439"/>
          </a:xfrm>
        </p:spPr>
        <p:txBody>
          <a:bodyPr anchor="b" anchorCtr="0">
            <a:noAutofit/>
          </a:bodyPr>
          <a:lstStyle>
            <a:lvl1pPr algn="l">
              <a:lnSpc>
                <a:spcPts val="6000"/>
              </a:lnSpc>
              <a:defRPr sz="5400" spc="60" baseline="0">
                <a:solidFill>
                  <a:srgbClr val="004050"/>
                </a:solidFill>
              </a:defRPr>
            </a:lvl1pPr>
          </a:lstStyle>
          <a:p>
            <a:r>
              <a:rPr lang="en-US" noProof="0" dirty="0"/>
              <a:t>Click to edit master title style</a:t>
            </a:r>
            <a:endParaRPr lang="en-GB" noProof="0" dirty="0"/>
          </a:p>
        </p:txBody>
      </p:sp>
      <p:pic>
        <p:nvPicPr>
          <p:cNvPr id="6" name="Graphic 31">
            <a:extLst>
              <a:ext uri="{FF2B5EF4-FFF2-40B4-BE49-F238E27FC236}">
                <a16:creationId xmlns:a16="http://schemas.microsoft.com/office/drawing/2014/main" id="{B724B3C1-1C9A-478C-8A84-BF65A52018E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4174727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653548AA-2EF5-4301-B743-9688BED3B31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91788850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F362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1412F92A-2AA3-4AE7-9685-27769A9522A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119601676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5" name="Slide Number Placeholder 5">
            <a:extLst>
              <a:ext uri="{FF2B5EF4-FFF2-40B4-BE49-F238E27FC236}">
                <a16:creationId xmlns:a16="http://schemas.microsoft.com/office/drawing/2014/main" id="{F0ACF9E5-B24F-48AB-A388-369B61722EB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107542970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EF226655-D805-4B87-813B-F781D2DAFE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297744712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Activity 1">
    <p:bg>
      <p:bgPr>
        <a:solidFill>
          <a:srgbClr val="20D3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tx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tx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6" name="Slide Number Placeholder 5">
            <a:extLst>
              <a:ext uri="{FF2B5EF4-FFF2-40B4-BE49-F238E27FC236}">
                <a16:creationId xmlns:a16="http://schemas.microsoft.com/office/drawing/2014/main" id="{5A6219D4-D160-4AED-AB5B-A5ED5A7543E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51147604"/>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pic>
        <p:nvPicPr>
          <p:cNvPr id="13"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
        <p:nvSpPr>
          <p:cNvPr id="3" name="Title Placeholder 1">
            <a:extLst>
              <a:ext uri="{FF2B5EF4-FFF2-40B4-BE49-F238E27FC236}">
                <a16:creationId xmlns:a16="http://schemas.microsoft.com/office/drawing/2014/main" id="{62421104-899E-4F1E-9A2F-57175A8CFD01}"/>
              </a:ext>
            </a:extLst>
          </p:cNvPr>
          <p:cNvSpPr txBox="1">
            <a:spLocks/>
          </p:cNvSpPr>
          <p:nvPr userDrawn="1"/>
        </p:nvSpPr>
        <p:spPr>
          <a:xfrm>
            <a:off x="1198387" y="377825"/>
            <a:ext cx="9491663" cy="687614"/>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4050"/>
                </a:solidFill>
                <a:effectLst/>
                <a:uLnTx/>
                <a:uFillTx/>
                <a:latin typeface="Montserrat Black" panose="00000A00000000000000" pitchFamily="2" charset="0"/>
                <a:ea typeface="+mj-ea"/>
                <a:cs typeface="+mj-cs"/>
              </a:rPr>
              <a:t>Click to edit Master title style</a:t>
            </a:r>
            <a:endParaRPr kumimoji="0" lang="en-GB" sz="4400" b="0" i="0" u="none" strike="noStrike" kern="1200" cap="none" spc="0" normalizeH="0" baseline="0" noProof="0" dirty="0">
              <a:ln>
                <a:noFill/>
              </a:ln>
              <a:solidFill>
                <a:srgbClr val="004050"/>
              </a:solidFill>
              <a:effectLst/>
              <a:uLnTx/>
              <a:uFillTx/>
              <a:latin typeface="Montserrat Black" panose="00000A00000000000000" pitchFamily="2" charset="0"/>
              <a:ea typeface="+mj-ea"/>
              <a:cs typeface="+mj-cs"/>
            </a:endParaRPr>
          </a:p>
        </p:txBody>
      </p:sp>
      <p:sp>
        <p:nvSpPr>
          <p:cNvPr id="4" name="Slide Number Placeholder 5">
            <a:extLst>
              <a:ext uri="{FF2B5EF4-FFF2-40B4-BE49-F238E27FC236}">
                <a16:creationId xmlns:a16="http://schemas.microsoft.com/office/drawing/2014/main" id="{8BF3B38F-9248-4518-960F-EDA7B13F7B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80963218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223B611D-7B8F-B64E-B297-6F15D8AC0FB4}"/>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9F936A6-C45C-DE4D-B127-38C5B78DBD54}"/>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27896B65-6406-4653-B1DC-F69E4603314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B4F529A1-8E27-48C0-8395-0D2C24C23CA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989541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856846588"/>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457" userDrawn="1">
          <p15:clr>
            <a:srgbClr val="FBAE40"/>
          </p15:clr>
        </p15:guide>
        <p15:guide id="3" orient="horz" pos="363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6162C174-BF5A-4194-BC6C-B1D4B56734F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6">
            <a:extLst>
              <a:ext uri="{FF2B5EF4-FFF2-40B4-BE49-F238E27FC236}">
                <a16:creationId xmlns:a16="http://schemas.microsoft.com/office/drawing/2014/main" id="{70AB5B51-72D8-4473-94F4-AF1E267C458B}"/>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18371074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5878576"/>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B3A2A039-D599-4D76-8124-504B5075C53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BB3A548B-2F5E-4EDE-B435-EFC29196AFD2}"/>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5175998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EE319D53-01A0-4E2F-9BD9-B4007288929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C0A6909-69F0-4B1F-BE18-928EC76D3979}"/>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74416848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6" name="Slide Number Placeholder 5">
            <a:extLst>
              <a:ext uri="{FF2B5EF4-FFF2-40B4-BE49-F238E27FC236}">
                <a16:creationId xmlns:a16="http://schemas.microsoft.com/office/drawing/2014/main" id="{B3622C14-6CAE-4F48-B751-E9E621B2C95A}"/>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2A62CD8E-3A81-48BD-84FE-755B7D078895}"/>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414495690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9B411762-86B8-4A94-AA95-CCF2281698A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987461D-5441-4AD2-8665-A7A3D3A4D9CB}"/>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4136540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Arrow Left 06">
    <p:spTree>
      <p:nvGrpSpPr>
        <p:cNvPr id="1" name=""/>
        <p:cNvGrpSpPr/>
        <p:nvPr/>
      </p:nvGrpSpPr>
      <p:grpSpPr>
        <a:xfrm>
          <a:off x="0" y="0"/>
          <a:ext cx="0" cy="0"/>
          <a:chOff x="0" y="0"/>
          <a:chExt cx="0" cy="0"/>
        </a:xfrm>
      </p:grpSpPr>
      <p:grpSp>
        <p:nvGrpSpPr>
          <p:cNvPr id="19" name="Group 18"/>
          <p:cNvGrpSpPr/>
          <p:nvPr userDrawn="1"/>
        </p:nvGrpSpPr>
        <p:grpSpPr>
          <a:xfrm>
            <a:off x="-754639" y="4113557"/>
            <a:ext cx="5797612" cy="2365031"/>
            <a:chOff x="-2229" y="2361812"/>
            <a:chExt cx="11067619" cy="4514835"/>
          </a:xfrm>
          <a:solidFill>
            <a:schemeClr val="accent2"/>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87D866A2-1500-436A-A186-3C20EE4D5C3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E2A433F1-ACA3-4D3D-8AFF-6E3BE26B065E}"/>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43499461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DEAE9C79-14B5-44C7-8FA5-E4D6103A0E3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C2C66C0C-8E65-4B91-9008-87E53A07C0A9}"/>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96727804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04D412BD-43D3-4A43-9346-908171D3BC7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3C23A046-21AC-4DAE-8154-4FE4D01B9A9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2F600B5F-7713-43B9-8473-50A216B6C640}"/>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41645895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A302942E-CE85-4C6C-9028-B98821F8F2D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AFDE34FD-D516-4C25-82B2-09E27AA0E722}"/>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D5CAFD6D-3AC9-43A7-88AB-26FD7F8FC6C9}"/>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92979302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17EBA526-60BF-4958-81B9-EA46732F17C2}"/>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71054D9-60B5-41F3-984B-AF6E5FE5F842}"/>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B3E84D21-72B4-491E-ACF0-23B74A3E3FE6}"/>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33189174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9746"/>
            <a:ext cx="6604609" cy="685800"/>
          </a:xfrm>
        </p:spPr>
        <p:txBody>
          <a:bodyPr/>
          <a:lstStyle>
            <a:lvl1pPr>
              <a:defRPr baseline="0"/>
            </a:lvl1pPr>
          </a:lstStyle>
          <a:p>
            <a:pPr lvl="0"/>
            <a:r>
              <a:rPr lang="en-US" dirty="0"/>
              <a:t>Subtitle here</a:t>
            </a:r>
          </a:p>
        </p:txBody>
      </p:sp>
      <p:pic>
        <p:nvPicPr>
          <p:cNvPr id="7" name="Picture 6"/>
          <p:cNvPicPr>
            <a:picLocks noChangeAspect="1"/>
          </p:cNvPicPr>
          <p:nvPr userDrawn="1"/>
        </p:nvPicPr>
        <p:blipFill rotWithShape="1">
          <a:blip r:embed="rId4">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spTree>
    <p:extLst>
      <p:ext uri="{BB962C8B-B14F-4D97-AF65-F5344CB8AC3E}">
        <p14:creationId xmlns:p14="http://schemas.microsoft.com/office/powerpoint/2010/main" val="390707301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0000"/>
              </a:solidFill>
              <a:effectLst/>
              <a:uLnTx/>
              <a:uFillTx/>
              <a:latin typeface="Montserrat"/>
              <a:ea typeface="+mn-ea"/>
              <a:cs typeface="+mn-cs"/>
            </a:endParaRPr>
          </a:p>
        </p:txBody>
      </p:sp>
      <p:sp>
        <p:nvSpPr>
          <p:cNvPr id="10" name="Slide Number Placeholder 5">
            <a:extLst>
              <a:ext uri="{FF2B5EF4-FFF2-40B4-BE49-F238E27FC236}">
                <a16:creationId xmlns:a16="http://schemas.microsoft.com/office/drawing/2014/main" id="{79DCD36C-45A5-4076-B40F-7B2A5A6FCFD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3CD4607-1DFA-4DA2-A302-14AA7E741AA9}"/>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69C9A809-5A3F-46CE-93A1-B61856B8EA0D}"/>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82008641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2"/>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4" name="Slide Number Placeholder 5">
            <a:extLst>
              <a:ext uri="{FF2B5EF4-FFF2-40B4-BE49-F238E27FC236}">
                <a16:creationId xmlns:a16="http://schemas.microsoft.com/office/drawing/2014/main" id="{72464811-C3A4-4C43-85CA-DDE34ABA64F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5" name="Text Placeholder 2">
            <a:extLst>
              <a:ext uri="{FF2B5EF4-FFF2-40B4-BE49-F238E27FC236}">
                <a16:creationId xmlns:a16="http://schemas.microsoft.com/office/drawing/2014/main" id="{D077554B-9AB3-4001-A116-3414FBC11D1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8" name="Text Placeholder 7">
            <a:extLst>
              <a:ext uri="{FF2B5EF4-FFF2-40B4-BE49-F238E27FC236}">
                <a16:creationId xmlns:a16="http://schemas.microsoft.com/office/drawing/2014/main" id="{55FEE24A-E749-4DC2-B881-5A1436F05D5C}"/>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7010079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userDrawn="1"/>
        </p:nvSpPr>
        <p:spPr>
          <a:xfrm>
            <a:off x="-2932" y="5113958"/>
            <a:ext cx="3594030"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FD99CE6E-A64E-4704-AF9F-FFB00E94D7A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8A589C6D-0204-47CC-87FF-FB0EB802152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4" name="Text Placeholder 7">
            <a:extLst>
              <a:ext uri="{FF2B5EF4-FFF2-40B4-BE49-F238E27FC236}">
                <a16:creationId xmlns:a16="http://schemas.microsoft.com/office/drawing/2014/main" id="{2EC17026-9507-409A-81BC-59EFD639EE11}"/>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71735936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2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5"/>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26E6605E-98CF-4395-9DE0-09CC469435C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533EE44F-4E4B-4653-9358-84B9BA39102E}"/>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26260923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2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5"/>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5">
            <a:extLst>
              <a:ext uri="{FF2B5EF4-FFF2-40B4-BE49-F238E27FC236}">
                <a16:creationId xmlns:a16="http://schemas.microsoft.com/office/drawing/2014/main" id="{CB0CA267-7521-4244-9705-1A256E86313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FA6E7854-1462-4248-9497-C8C510D5E904}"/>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413999370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2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5"/>
          </a:solidFill>
          <a:ln w="6350" cap="flat">
            <a:noFill/>
            <a:prstDash val="solid"/>
            <a:miter/>
          </a:ln>
        </p:spPr>
        <p:txBody>
          <a:bodyPr rtlCol="0" anchor="ctr"/>
          <a:lstStyle/>
          <a:p>
            <a:endParaRPr lang="en-GB"/>
          </a:p>
        </p:txBody>
      </p:sp>
      <p:sp>
        <p:nvSpPr>
          <p:cNvPr id="7" name="Slide Number Placeholder 5">
            <a:extLst>
              <a:ext uri="{FF2B5EF4-FFF2-40B4-BE49-F238E27FC236}">
                <a16:creationId xmlns:a16="http://schemas.microsoft.com/office/drawing/2014/main" id="{ED95F8AE-8762-4F39-B239-68E1547B153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3BA6F235-3973-48D8-B2CC-D1C3A5A7FF3B}"/>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62893346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377089E4-D435-4929-8AC4-34D75682B0E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E6223DB9-3B28-4A1C-AF77-040989A89C20}"/>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C89BF57C-9A63-4BD2-BE5E-6C985D4ACD47}"/>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52702806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a:solidFill>
                <a:srgbClr val="FF0000"/>
              </a:solidFill>
            </a:endParaRPr>
          </a:p>
        </p:txBody>
      </p:sp>
      <p:sp>
        <p:nvSpPr>
          <p:cNvPr id="10" name="Slide Number Placeholder 5">
            <a:extLst>
              <a:ext uri="{FF2B5EF4-FFF2-40B4-BE49-F238E27FC236}">
                <a16:creationId xmlns:a16="http://schemas.microsoft.com/office/drawing/2014/main" id="{F4B9FA5E-F6D9-41E1-AB1A-0DF3518A321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D5D3749E-0BC5-465D-A75B-AEC2DF19C16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9F7A3913-1B98-4C5D-8011-58DA120BBE67}"/>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27595321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5"/>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lide Number Placeholder 5">
            <a:extLst>
              <a:ext uri="{FF2B5EF4-FFF2-40B4-BE49-F238E27FC236}">
                <a16:creationId xmlns:a16="http://schemas.microsoft.com/office/drawing/2014/main" id="{C4304140-66DF-4600-A913-2FE16EE8D72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5" name="Text Placeholder 2">
            <a:extLst>
              <a:ext uri="{FF2B5EF4-FFF2-40B4-BE49-F238E27FC236}">
                <a16:creationId xmlns:a16="http://schemas.microsoft.com/office/drawing/2014/main" id="{94BDB016-508C-4776-BAF5-402A02267F01}"/>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8" name="Text Placeholder 7">
            <a:extLst>
              <a:ext uri="{FF2B5EF4-FFF2-40B4-BE49-F238E27FC236}">
                <a16:creationId xmlns:a16="http://schemas.microsoft.com/office/drawing/2014/main" id="{B909995E-F976-4C7D-8CFA-5515B97460E3}"/>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80571308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userDrawn="1"/>
        </p:nvSpPr>
        <p:spPr>
          <a:xfrm>
            <a:off x="0" y="5523689"/>
            <a:ext cx="4114800" cy="1334310"/>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0" name="Slide Number Placeholder 5">
            <a:extLst>
              <a:ext uri="{FF2B5EF4-FFF2-40B4-BE49-F238E27FC236}">
                <a16:creationId xmlns:a16="http://schemas.microsoft.com/office/drawing/2014/main" id="{59589677-251F-470E-9AA6-4D13BF7FABA0}"/>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918F955-2B32-48D1-8D99-B25B656F3CDA}"/>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5F2BCBA9-38AC-4EB6-A0FA-5CD919F5E664}"/>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01002887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Re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695117"/>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226430270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2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6"/>
          </a:solidFill>
          <a:ln w="6350" cap="flat">
            <a:noFill/>
            <a:prstDash val="solid"/>
            <a:miter/>
          </a:ln>
        </p:spPr>
        <p:txBody>
          <a:bodyPr rtlCol="0" anchor="ctr"/>
          <a:lstStyle/>
          <a:p>
            <a:endParaRPr lang="en-GB" sz="1351"/>
          </a:p>
        </p:txBody>
      </p:sp>
      <p:sp>
        <p:nvSpPr>
          <p:cNvPr id="6" name="Slide Number Placeholder 5">
            <a:extLst>
              <a:ext uri="{FF2B5EF4-FFF2-40B4-BE49-F238E27FC236}">
                <a16:creationId xmlns:a16="http://schemas.microsoft.com/office/drawing/2014/main" id="{62D0FD9B-3A7B-4AD3-AF69-81B1DB3B7DCC}"/>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2B9FE1B0-D8B0-4E06-93F5-0A82852A8743}"/>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09012016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2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6"/>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F9D7AB20-841B-473D-A32A-6F69250CA67F}"/>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76C196FA-3B7D-4C82-8883-8F2013A27657}"/>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40613789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_Arrow Left 06">
    <p:spTree>
      <p:nvGrpSpPr>
        <p:cNvPr id="1" name=""/>
        <p:cNvGrpSpPr/>
        <p:nvPr/>
      </p:nvGrpSpPr>
      <p:grpSpPr>
        <a:xfrm>
          <a:off x="0" y="0"/>
          <a:ext cx="0" cy="0"/>
          <a:chOff x="0" y="0"/>
          <a:chExt cx="0" cy="0"/>
        </a:xfrm>
      </p:grpSpPr>
      <p:grpSp>
        <p:nvGrpSpPr>
          <p:cNvPr id="19" name="Group 18"/>
          <p:cNvGrpSpPr/>
          <p:nvPr userDrawn="1"/>
        </p:nvGrpSpPr>
        <p:grpSpPr>
          <a:xfrm>
            <a:off x="-754639" y="4413951"/>
            <a:ext cx="5797612" cy="2365031"/>
            <a:chOff x="-2229" y="2361812"/>
            <a:chExt cx="11067619" cy="4514835"/>
          </a:xfrm>
          <a:solidFill>
            <a:schemeClr val="accent6"/>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E8E8E948-8BC8-4DC2-8EA6-D6D12C7B44AC}"/>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E2206BDD-4CAD-4240-8289-65D6D1D0A6C6}"/>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21274702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2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6"/>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CC2B73AC-F2E0-442D-B9C4-65D5AD1A0967}"/>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BCFC6B97-40BB-4EAB-A33D-8398BEE6A916}"/>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75430057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08137084-0666-4AB6-A15C-58BA10ECC343}"/>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B8430456-322C-496E-9439-7335E15B269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7DE75644-A55F-4F09-A532-80ED1D4604EA}"/>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21121037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a:extLst>
              <a:ext uri="{FF2B5EF4-FFF2-40B4-BE49-F238E27FC236}">
                <a16:creationId xmlns:a16="http://schemas.microsoft.com/office/drawing/2014/main" id="{0DE094E3-CE25-440F-B8A8-1CA329D5AAFA}"/>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249157EC-B9A8-478B-B1F3-B2A9D86D249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4" name="Text Placeholder 7">
            <a:extLst>
              <a:ext uri="{FF2B5EF4-FFF2-40B4-BE49-F238E27FC236}">
                <a16:creationId xmlns:a16="http://schemas.microsoft.com/office/drawing/2014/main" id="{7F4CD14E-E0F2-49B7-93CC-478A61004304}"/>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38559302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07D33088-E4C8-4FF8-824B-9F688A8163CB}"/>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A0F24479-1F81-40E3-89A1-F1875ADD43C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B5935BB6-5CCF-4418-A1AD-7CC46A8A5E1D}"/>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7344414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4"/>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92260E9D-886F-4C37-909F-86CB02C602F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488AF78-499E-480C-9653-A23A983DC2F8}"/>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98700529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4"/>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2">
            <a:extLst>
              <a:ext uri="{FF2B5EF4-FFF2-40B4-BE49-F238E27FC236}">
                <a16:creationId xmlns:a16="http://schemas.microsoft.com/office/drawing/2014/main" id="{902BC675-0ACA-4C98-904F-78AFF641EBEC}"/>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D0EF663F-3A21-46DD-B058-26447AC846E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6">
            <a:extLst>
              <a:ext uri="{FF2B5EF4-FFF2-40B4-BE49-F238E27FC236}">
                <a16:creationId xmlns:a16="http://schemas.microsoft.com/office/drawing/2014/main" id="{E97A60B7-7703-48EE-BEE3-573BFBF67421}"/>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46098419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4"/>
          </a:solidFill>
          <a:ln w="6350" cap="flat">
            <a:noFill/>
            <a:prstDash val="solid"/>
            <a:miter/>
          </a:ln>
        </p:spPr>
        <p:txBody>
          <a:bodyPr rtlCol="0" anchor="ctr"/>
          <a:lstStyle/>
          <a:p>
            <a:endParaRPr lang="en-GB"/>
          </a:p>
        </p:txBody>
      </p:sp>
      <p:sp>
        <p:nvSpPr>
          <p:cNvPr id="7" name="Text Placeholder 2">
            <a:extLst>
              <a:ext uri="{FF2B5EF4-FFF2-40B4-BE49-F238E27FC236}">
                <a16:creationId xmlns:a16="http://schemas.microsoft.com/office/drawing/2014/main" id="{7B0EE3B6-2A99-4A4A-9595-73B01F290B83}"/>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8" name="Slide Number Placeholder 5">
            <a:extLst>
              <a:ext uri="{FF2B5EF4-FFF2-40B4-BE49-F238E27FC236}">
                <a16:creationId xmlns:a16="http://schemas.microsoft.com/office/drawing/2014/main" id="{36000C67-7602-4BCB-9279-C3575014D3DC}"/>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83341C2A-73FF-4BE5-8452-230916D7E6AA}"/>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01416912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Header - Red">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9" y="493"/>
            <a:ext cx="12192649" cy="6857507"/>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1952" y="377825"/>
            <a:ext cx="2133602" cy="1365505"/>
          </a:xfrm>
          <a:prstGeom prst="rect">
            <a:avLst/>
          </a:prstGeom>
        </p:spPr>
      </p:pic>
      <p:sp>
        <p:nvSpPr>
          <p:cNvPr id="10" name="Title 1">
            <a:extLst>
              <a:ext uri="{FF2B5EF4-FFF2-40B4-BE49-F238E27FC236}">
                <a16:creationId xmlns:a16="http://schemas.microsoft.com/office/drawing/2014/main" id="{2B541408-9F20-4E79-B69D-8A8151C2DD05}"/>
              </a:ext>
            </a:extLst>
          </p:cNvPr>
          <p:cNvSpPr>
            <a:spLocks noGrp="1"/>
          </p:cNvSpPr>
          <p:nvPr>
            <p:ph type="ctrTitle"/>
          </p:nvPr>
        </p:nvSpPr>
        <p:spPr>
          <a:xfrm>
            <a:off x="548369" y="2265730"/>
            <a:ext cx="5627171" cy="2211677"/>
          </a:xfrm>
        </p:spPr>
        <p:txBody>
          <a:bodyPr anchor="t" anchorCtr="0">
            <a:noAutofit/>
          </a:bodyPr>
          <a:lstStyle>
            <a:lvl1pPr algn="l">
              <a:lnSpc>
                <a:spcPct val="80000"/>
              </a:lnSpc>
              <a:defRPr sz="5600" cap="all"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1438328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ext Slide A">
    <p:spTree>
      <p:nvGrpSpPr>
        <p:cNvPr id="1" name=""/>
        <p:cNvGrpSpPr/>
        <p:nvPr/>
      </p:nvGrpSpPr>
      <p:grpSpPr>
        <a:xfrm>
          <a:off x="0" y="0"/>
          <a:ext cx="0" cy="0"/>
          <a:chOff x="0" y="0"/>
          <a:chExt cx="0" cy="0"/>
        </a:xfrm>
      </p:grpSpPr>
      <p:pic>
        <p:nvPicPr>
          <p:cNvPr id="40" name="Picture 39"/>
          <p:cNvPicPr>
            <a:picLocks noChangeAspect="1"/>
          </p:cNvPicPr>
          <p:nvPr userDrawn="1"/>
        </p:nvPicPr>
        <p:blipFill rotWithShape="1">
          <a:blip r:embed="rId2">
            <a:extLst>
              <a:ext uri="{28A0092B-C50C-407E-A947-70E740481C1C}">
                <a14:useLocalDpi xmlns:a14="http://schemas.microsoft.com/office/drawing/2010/main" val="0"/>
              </a:ext>
            </a:extLst>
          </a:blip>
          <a:srcRect l="42453"/>
          <a:stretch/>
        </p:blipFill>
        <p:spPr>
          <a:xfrm>
            <a:off x="0" y="3432381"/>
            <a:ext cx="5788325" cy="2584704"/>
          </a:xfrm>
          <a:prstGeom prst="rect">
            <a:avLst/>
          </a:prstGeom>
        </p:spPr>
      </p:pic>
      <p:sp>
        <p:nvSpPr>
          <p:cNvPr id="3" name="Text Placeholder 2"/>
          <p:cNvSpPr>
            <a:spLocks noGrp="1"/>
          </p:cNvSpPr>
          <p:nvPr>
            <p:ph type="body" sz="quarter" idx="10" hasCustomPrompt="1"/>
          </p:nvPr>
        </p:nvSpPr>
        <p:spPr>
          <a:xfrm>
            <a:off x="384784" y="1242034"/>
            <a:ext cx="3694112" cy="1962150"/>
          </a:xfrm>
        </p:spPr>
        <p:txBody>
          <a:bodyPr/>
          <a:lstStyle>
            <a:lvl1pPr marL="0" indent="0">
              <a:lnSpc>
                <a:spcPct val="90000"/>
              </a:lnSpc>
              <a:spcAft>
                <a:spcPts val="0"/>
              </a:spcAft>
              <a:buFont typeface="Arial" panose="020B0604020202020204" pitchFamily="34" charset="0"/>
              <a:buNone/>
              <a:defRPr sz="40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id="{408B1376-9C9D-45E5-9BBE-71B21FC9A52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1E50EA61-94E4-4825-90F9-9FB7F4E8F34D}"/>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72727254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373063" y="4996683"/>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endParaRPr lang="en-GB"/>
          </a:p>
        </p:txBody>
      </p:sp>
      <p:sp>
        <p:nvSpPr>
          <p:cNvPr id="10" name="Text Placeholder 2">
            <a:extLst>
              <a:ext uri="{FF2B5EF4-FFF2-40B4-BE49-F238E27FC236}">
                <a16:creationId xmlns:a16="http://schemas.microsoft.com/office/drawing/2014/main" id="{5F3B2DBE-6810-4AC0-B237-4C05D67F11BA}"/>
              </a:ext>
            </a:extLst>
          </p:cNvPr>
          <p:cNvSpPr>
            <a:spLocks noGrp="1"/>
          </p:cNvSpPr>
          <p:nvPr>
            <p:ph type="body" sz="quarter" idx="12"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9" name="Slide Number Placeholder 5">
            <a:extLst>
              <a:ext uri="{FF2B5EF4-FFF2-40B4-BE49-F238E27FC236}">
                <a16:creationId xmlns:a16="http://schemas.microsoft.com/office/drawing/2014/main" id="{D9AE5860-C0B6-4F89-AE77-B2F4760B599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4" name="Text Placeholder 7">
            <a:extLst>
              <a:ext uri="{FF2B5EF4-FFF2-40B4-BE49-F238E27FC236}">
                <a16:creationId xmlns:a16="http://schemas.microsoft.com/office/drawing/2014/main" id="{4759352F-E67E-4FE9-8363-4452B1CC29C4}"/>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89613129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endParaRPr lang="en-GB">
              <a:solidFill>
                <a:srgbClr val="FF0000"/>
              </a:solidFill>
            </a:endParaRPr>
          </a:p>
        </p:txBody>
      </p:sp>
      <p:sp>
        <p:nvSpPr>
          <p:cNvPr id="10" name="Slide Number Placeholder 5">
            <a:extLst>
              <a:ext uri="{FF2B5EF4-FFF2-40B4-BE49-F238E27FC236}">
                <a16:creationId xmlns:a16="http://schemas.microsoft.com/office/drawing/2014/main" id="{9F4F082C-21A3-4795-85E7-493095ABBEF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6EBB4AF7-2E97-4705-8E23-69D0121E65FA}"/>
              </a:ext>
            </a:extLst>
          </p:cNvPr>
          <p:cNvSpPr>
            <a:spLocks noGrp="1"/>
          </p:cNvSpPr>
          <p:nvPr>
            <p:ph type="body" sz="quarter" idx="14"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1" name="Text Placeholder 7">
            <a:extLst>
              <a:ext uri="{FF2B5EF4-FFF2-40B4-BE49-F238E27FC236}">
                <a16:creationId xmlns:a16="http://schemas.microsoft.com/office/drawing/2014/main" id="{FFC37F7E-8509-4F7C-9153-35620AE50A4A}"/>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77400019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4"/>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lide Number Placeholder 5">
            <a:extLst>
              <a:ext uri="{FF2B5EF4-FFF2-40B4-BE49-F238E27FC236}">
                <a16:creationId xmlns:a16="http://schemas.microsoft.com/office/drawing/2014/main" id="{63C0A894-CE35-4D5D-8748-553B91B4F5B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8" name="Text Placeholder 2">
            <a:extLst>
              <a:ext uri="{FF2B5EF4-FFF2-40B4-BE49-F238E27FC236}">
                <a16:creationId xmlns:a16="http://schemas.microsoft.com/office/drawing/2014/main" id="{0F2D5D8A-AFE9-4D9A-B04C-8A0BB5E629A9}"/>
              </a:ext>
            </a:extLst>
          </p:cNvPr>
          <p:cNvSpPr>
            <a:spLocks noGrp="1"/>
          </p:cNvSpPr>
          <p:nvPr>
            <p:ph type="body" sz="quarter" idx="14"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9" name="Text Placeholder 7">
            <a:extLst>
              <a:ext uri="{FF2B5EF4-FFF2-40B4-BE49-F238E27FC236}">
                <a16:creationId xmlns:a16="http://schemas.microsoft.com/office/drawing/2014/main" id="{6D2A3021-76D5-4427-B3CB-789B0FA1F2FE}"/>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99945666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2">
            <a:extLst>
              <a:ext uri="{FF2B5EF4-FFF2-40B4-BE49-F238E27FC236}">
                <a16:creationId xmlns:a16="http://schemas.microsoft.com/office/drawing/2014/main" id="{568CBE16-9243-46B2-AB09-95C8191428C5}"/>
              </a:ext>
            </a:extLst>
          </p:cNvPr>
          <p:cNvSpPr>
            <a:spLocks noGrp="1"/>
          </p:cNvSpPr>
          <p:nvPr>
            <p:ph type="body" sz="quarter" idx="12"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Slide Number Placeholder 5">
            <a:extLst>
              <a:ext uri="{FF2B5EF4-FFF2-40B4-BE49-F238E27FC236}">
                <a16:creationId xmlns:a16="http://schemas.microsoft.com/office/drawing/2014/main" id="{3373DA12-ED5E-4FF3-9F6C-A932CC1C5AB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7">
            <a:extLst>
              <a:ext uri="{FF2B5EF4-FFF2-40B4-BE49-F238E27FC236}">
                <a16:creationId xmlns:a16="http://schemas.microsoft.com/office/drawing/2014/main" id="{798DD8AB-C99D-45F0-B8BC-AE12BB8090F3}"/>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3822291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3"/>
          </a:solidFill>
          <a:ln w="6350" cap="flat">
            <a:noFill/>
            <a:prstDash val="solid"/>
            <a:miter/>
          </a:ln>
        </p:spPr>
        <p:txBody>
          <a:bodyPr rtlCol="0" anchor="ctr"/>
          <a:lstStyle/>
          <a:p>
            <a:endParaRPr lang="en-GB" sz="1351"/>
          </a:p>
        </p:txBody>
      </p:sp>
      <p:sp>
        <p:nvSpPr>
          <p:cNvPr id="8" name="Text Placeholder 2">
            <a:extLst>
              <a:ext uri="{FF2B5EF4-FFF2-40B4-BE49-F238E27FC236}">
                <a16:creationId xmlns:a16="http://schemas.microsoft.com/office/drawing/2014/main" id="{401CBE07-42E3-4B39-BDDF-60F502220A9A}"/>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6" name="Slide Number Placeholder 5">
            <a:extLst>
              <a:ext uri="{FF2B5EF4-FFF2-40B4-BE49-F238E27FC236}">
                <a16:creationId xmlns:a16="http://schemas.microsoft.com/office/drawing/2014/main" id="{B2E02014-5771-41F0-9083-A94B1449F27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EC879EDE-DC9B-4B44-9F37-A58CA524CA70}"/>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410351017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3"/>
          </a:solidFill>
          <a:ln w="6350" cap="flat">
            <a:noFill/>
            <a:prstDash val="solid"/>
            <a:miter/>
          </a:ln>
        </p:spPr>
        <p:txBody>
          <a:bodyPr rtlCol="0" anchor="ctr"/>
          <a:lstStyle/>
          <a:p>
            <a:endParaRPr lang="en-GB" sz="1351"/>
          </a:p>
        </p:txBody>
      </p:sp>
      <p:sp>
        <p:nvSpPr>
          <p:cNvPr id="7" name="Text Placeholder 2">
            <a:extLst>
              <a:ext uri="{FF2B5EF4-FFF2-40B4-BE49-F238E27FC236}">
                <a16:creationId xmlns:a16="http://schemas.microsoft.com/office/drawing/2014/main" id="{3225252A-8CEF-43E2-9274-7BF4B9F00480}"/>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8" name="Slide Number Placeholder 5">
            <a:extLst>
              <a:ext uri="{FF2B5EF4-FFF2-40B4-BE49-F238E27FC236}">
                <a16:creationId xmlns:a16="http://schemas.microsoft.com/office/drawing/2014/main" id="{0BD3CBC6-0348-4ED0-BA6D-3BF82E7D10E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679F881A-B30C-494F-9A57-517FCF4905C8}"/>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12144795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_Arrow Left 06">
    <p:spTree>
      <p:nvGrpSpPr>
        <p:cNvPr id="1" name=""/>
        <p:cNvGrpSpPr/>
        <p:nvPr/>
      </p:nvGrpSpPr>
      <p:grpSpPr>
        <a:xfrm>
          <a:off x="0" y="0"/>
          <a:ext cx="0" cy="0"/>
          <a:chOff x="0" y="0"/>
          <a:chExt cx="0" cy="0"/>
        </a:xfrm>
      </p:grpSpPr>
      <p:grpSp>
        <p:nvGrpSpPr>
          <p:cNvPr id="19" name="Group 18"/>
          <p:cNvGrpSpPr/>
          <p:nvPr userDrawn="1"/>
        </p:nvGrpSpPr>
        <p:grpSpPr>
          <a:xfrm>
            <a:off x="-754639" y="4113557"/>
            <a:ext cx="5797612" cy="2365031"/>
            <a:chOff x="-2229" y="2361812"/>
            <a:chExt cx="11067619" cy="4514835"/>
          </a:xfrm>
          <a:solidFill>
            <a:schemeClr val="accent3"/>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Text Placeholder 2">
            <a:extLst>
              <a:ext uri="{FF2B5EF4-FFF2-40B4-BE49-F238E27FC236}">
                <a16:creationId xmlns:a16="http://schemas.microsoft.com/office/drawing/2014/main" id="{0511BD1D-4FB3-47E5-90D7-0CCF84C8CAFD}"/>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292F7B73-6958-4A1B-B8CA-0F5A9E902A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51B248D0-3729-477D-A45B-4AC82FDBBD78}"/>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1989631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3"/>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2">
            <a:extLst>
              <a:ext uri="{FF2B5EF4-FFF2-40B4-BE49-F238E27FC236}">
                <a16:creationId xmlns:a16="http://schemas.microsoft.com/office/drawing/2014/main" id="{F49E4ACF-1E9A-40C0-8732-68C6F8A2CD5A}"/>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8" name="Slide Number Placeholder 5">
            <a:extLst>
              <a:ext uri="{FF2B5EF4-FFF2-40B4-BE49-F238E27FC236}">
                <a16:creationId xmlns:a16="http://schemas.microsoft.com/office/drawing/2014/main" id="{A120D91C-D1E9-43DD-9588-6136E19DC5B7}"/>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B721D982-41CB-4649-9208-82A8115B6F01}"/>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2207533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5">
            <a:extLst>
              <a:ext uri="{FF2B5EF4-FFF2-40B4-BE49-F238E27FC236}">
                <a16:creationId xmlns:a16="http://schemas.microsoft.com/office/drawing/2014/main" id="{3CEE3D7F-91EC-47CB-86E2-77D5DE1A207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DA12DBF6-DDF6-4705-B10E-4742D0F2A73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13F4F259-26B2-4677-AE17-D14181EB82F5}"/>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57616843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1ARROW">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9709"/>
          <a:stretch/>
        </p:blipFill>
        <p:spPr>
          <a:xfrm>
            <a:off x="6590289" y="11113"/>
            <a:ext cx="5601711" cy="6860864"/>
          </a:xfrm>
          <a:prstGeom prst="rect">
            <a:avLst/>
          </a:prstGeom>
        </p:spPr>
      </p:pic>
      <p:sp>
        <p:nvSpPr>
          <p:cNvPr id="5" name="Text Placeholder 2"/>
          <p:cNvSpPr>
            <a:spLocks noGrp="1"/>
          </p:cNvSpPr>
          <p:nvPr>
            <p:ph type="body" sz="quarter" idx="12" hasCustomPrompt="1"/>
          </p:nvPr>
        </p:nvSpPr>
        <p:spPr>
          <a:xfrm>
            <a:off x="1357921" y="1240172"/>
            <a:ext cx="9483118" cy="520262"/>
          </a:xfr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Page title to sit here</a:t>
            </a:r>
          </a:p>
        </p:txBody>
      </p:sp>
      <p:sp>
        <p:nvSpPr>
          <p:cNvPr id="6" name="Text Placeholder 7"/>
          <p:cNvSpPr>
            <a:spLocks noGrp="1"/>
          </p:cNvSpPr>
          <p:nvPr>
            <p:ph type="body" sz="quarter" idx="11"/>
          </p:nvPr>
        </p:nvSpPr>
        <p:spPr>
          <a:xfrm>
            <a:off x="1357921" y="2102264"/>
            <a:ext cx="9483117" cy="4376323"/>
          </a:xfr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userDrawn="1"/>
        </p:nvSpPr>
        <p:spPr>
          <a:xfrm>
            <a:off x="269737" y="314036"/>
            <a:ext cx="1004881" cy="6592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9" name="Slide Number Placeholder 5">
            <a:extLst>
              <a:ext uri="{FF2B5EF4-FFF2-40B4-BE49-F238E27FC236}">
                <a16:creationId xmlns:a16="http://schemas.microsoft.com/office/drawing/2014/main" id="{8A975D01-89DD-456F-80CA-73FF7FB9E1B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41410989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9B2D9328-9CFC-4681-96FF-77C4AB52BC7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F0F8BB63-A7D0-443F-A4D9-CBEDEBA89F97}"/>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0B92FB0B-A9D4-4957-A766-FEAFF10CA747}"/>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56067461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3C562CB5-885C-4340-835C-442D717FB94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FBA81F6-8E89-4DB2-BA0B-73E3237A970B}"/>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1" name="Text Placeholder 7">
            <a:extLst>
              <a:ext uri="{FF2B5EF4-FFF2-40B4-BE49-F238E27FC236}">
                <a16:creationId xmlns:a16="http://schemas.microsoft.com/office/drawing/2014/main" id="{94E6F44B-181A-448F-A307-E82F96114CE0}"/>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32820153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Contents or agenda">
    <p:spTree>
      <p:nvGrpSpPr>
        <p:cNvPr id="1" name=""/>
        <p:cNvGrpSpPr/>
        <p:nvPr/>
      </p:nvGrpSpPr>
      <p:grpSpPr>
        <a:xfrm>
          <a:off x="0" y="0"/>
          <a:ext cx="0" cy="0"/>
          <a:chOff x="0" y="0"/>
          <a:chExt cx="0" cy="0"/>
        </a:xfrm>
      </p:grpSpPr>
      <p:cxnSp>
        <p:nvCxnSpPr>
          <p:cNvPr id="13" name="Straight Connector 12"/>
          <p:cNvCxnSpPr/>
          <p:nvPr userDrawn="1"/>
        </p:nvCxnSpPr>
        <p:spPr>
          <a:xfrm>
            <a:off x="3101975" y="1925767"/>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3101975" y="2587060"/>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3101975" y="3248353"/>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3101975" y="3909646"/>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3101975" y="4570939"/>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3101975" y="5232231"/>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25640" y="3666044"/>
            <a:ext cx="2923326" cy="2198740"/>
          </a:xfrm>
          <a:prstGeom prst="rect">
            <a:avLst/>
          </a:prstGeom>
        </p:spPr>
      </p:pic>
      <p:sp>
        <p:nvSpPr>
          <p:cNvPr id="30" name="Text Placeholder 2"/>
          <p:cNvSpPr>
            <a:spLocks noGrp="1"/>
          </p:cNvSpPr>
          <p:nvPr>
            <p:ph type="body" sz="quarter" idx="10" hasCustomPrompt="1"/>
          </p:nvPr>
        </p:nvSpPr>
        <p:spPr>
          <a:xfrm>
            <a:off x="384784" y="1925767"/>
            <a:ext cx="2521449" cy="1962150"/>
          </a:xfrm>
        </p:spPr>
        <p:txBody>
          <a:bodyPr/>
          <a:lstStyle>
            <a:lvl1pPr marL="0" indent="0">
              <a:lnSpc>
                <a:spcPct val="90000"/>
              </a:lnSpc>
              <a:spcAft>
                <a:spcPts val="0"/>
              </a:spcAft>
              <a:buFont typeface="Arial" panose="020B0604020202020204" pitchFamily="34" charset="0"/>
              <a:buNone/>
              <a:defRPr sz="3200" cap="all"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ADD TITLE</a:t>
            </a:r>
          </a:p>
        </p:txBody>
      </p:sp>
      <p:sp>
        <p:nvSpPr>
          <p:cNvPr id="5" name="Text Placeholder 4"/>
          <p:cNvSpPr>
            <a:spLocks noGrp="1"/>
          </p:cNvSpPr>
          <p:nvPr>
            <p:ph type="body" sz="quarter" idx="11" hasCustomPrompt="1"/>
          </p:nvPr>
        </p:nvSpPr>
        <p:spPr>
          <a:xfrm>
            <a:off x="3299565" y="2060614"/>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7" name="Text Placeholder 6"/>
          <p:cNvSpPr>
            <a:spLocks noGrp="1"/>
          </p:cNvSpPr>
          <p:nvPr>
            <p:ph type="body" sz="quarter" idx="12" hasCustomPrompt="1"/>
          </p:nvPr>
        </p:nvSpPr>
        <p:spPr>
          <a:xfrm>
            <a:off x="5037138" y="2107781"/>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38" name="Text Placeholder 4"/>
          <p:cNvSpPr>
            <a:spLocks noGrp="1"/>
          </p:cNvSpPr>
          <p:nvPr>
            <p:ph type="body" sz="quarter" idx="13" hasCustomPrompt="1"/>
          </p:nvPr>
        </p:nvSpPr>
        <p:spPr>
          <a:xfrm>
            <a:off x="3299565" y="2721905"/>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39" name="Text Placeholder 6"/>
          <p:cNvSpPr>
            <a:spLocks noGrp="1"/>
          </p:cNvSpPr>
          <p:nvPr>
            <p:ph type="body" sz="quarter" idx="14" hasCustomPrompt="1"/>
          </p:nvPr>
        </p:nvSpPr>
        <p:spPr>
          <a:xfrm>
            <a:off x="5037138" y="2769072"/>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0" name="Text Placeholder 4"/>
          <p:cNvSpPr>
            <a:spLocks noGrp="1"/>
          </p:cNvSpPr>
          <p:nvPr>
            <p:ph type="body" sz="quarter" idx="15" hasCustomPrompt="1"/>
          </p:nvPr>
        </p:nvSpPr>
        <p:spPr>
          <a:xfrm>
            <a:off x="3305695" y="3380601"/>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41" name="Text Placeholder 6"/>
          <p:cNvSpPr>
            <a:spLocks noGrp="1"/>
          </p:cNvSpPr>
          <p:nvPr>
            <p:ph type="body" sz="quarter" idx="16" hasCustomPrompt="1"/>
          </p:nvPr>
        </p:nvSpPr>
        <p:spPr>
          <a:xfrm>
            <a:off x="5043268" y="3427768"/>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2" name="Text Placeholder 4"/>
          <p:cNvSpPr>
            <a:spLocks noGrp="1"/>
          </p:cNvSpPr>
          <p:nvPr>
            <p:ph type="body" sz="quarter" idx="17" hasCustomPrompt="1"/>
          </p:nvPr>
        </p:nvSpPr>
        <p:spPr>
          <a:xfrm>
            <a:off x="3305695" y="4035597"/>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3" name="Text Placeholder 6"/>
          <p:cNvSpPr>
            <a:spLocks noGrp="1"/>
          </p:cNvSpPr>
          <p:nvPr>
            <p:ph type="body" sz="quarter" idx="18" hasCustomPrompt="1"/>
          </p:nvPr>
        </p:nvSpPr>
        <p:spPr>
          <a:xfrm>
            <a:off x="5043268" y="4082764"/>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4" name="Text Placeholder 4"/>
          <p:cNvSpPr>
            <a:spLocks noGrp="1"/>
          </p:cNvSpPr>
          <p:nvPr>
            <p:ph type="body" sz="quarter" idx="19" hasCustomPrompt="1"/>
          </p:nvPr>
        </p:nvSpPr>
        <p:spPr>
          <a:xfrm>
            <a:off x="3299564" y="4700588"/>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5" name="Text Placeholder 6"/>
          <p:cNvSpPr>
            <a:spLocks noGrp="1"/>
          </p:cNvSpPr>
          <p:nvPr>
            <p:ph type="body" sz="quarter" idx="20" hasCustomPrompt="1"/>
          </p:nvPr>
        </p:nvSpPr>
        <p:spPr>
          <a:xfrm>
            <a:off x="5037137" y="4747755"/>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6" name="Text Placeholder 4"/>
          <p:cNvSpPr>
            <a:spLocks noGrp="1"/>
          </p:cNvSpPr>
          <p:nvPr>
            <p:ph type="body" sz="quarter" idx="21" hasCustomPrompt="1"/>
          </p:nvPr>
        </p:nvSpPr>
        <p:spPr>
          <a:xfrm>
            <a:off x="3305695" y="5378225"/>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7" name="Text Placeholder 6"/>
          <p:cNvSpPr>
            <a:spLocks noGrp="1"/>
          </p:cNvSpPr>
          <p:nvPr>
            <p:ph type="body" sz="quarter" idx="22" hasCustomPrompt="1"/>
          </p:nvPr>
        </p:nvSpPr>
        <p:spPr>
          <a:xfrm>
            <a:off x="5043268" y="5425392"/>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pic>
        <p:nvPicPr>
          <p:cNvPr id="23"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25" name="Slide Number Placeholder 5">
            <a:extLst>
              <a:ext uri="{FF2B5EF4-FFF2-40B4-BE49-F238E27FC236}">
                <a16:creationId xmlns:a16="http://schemas.microsoft.com/office/drawing/2014/main" id="{317F0D96-BC58-434E-BE95-7E87509486A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415711507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3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F3D00C54-118E-47F2-BEED-8C2514ED82E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3C66BE5F-2E76-4496-9234-6453A8DFEDDA}"/>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40923535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3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5878576"/>
            <a:ext cx="738525" cy="330925"/>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7FBE6C43-DD0D-4FAF-9BD2-84E953FD646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5FD2FD3-6973-40C0-8977-F91621F33F95}"/>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62756509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3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378E8CD2-9C88-4163-A7EE-AB91D262A4EE}"/>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F0CE4796-16B1-4035-9A0B-84250F40DDFF}"/>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38586116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3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6" name="Slide Number Placeholder 5">
            <a:extLst>
              <a:ext uri="{FF2B5EF4-FFF2-40B4-BE49-F238E27FC236}">
                <a16:creationId xmlns:a16="http://schemas.microsoft.com/office/drawing/2014/main" id="{9F8E269A-2068-4C33-BD8C-91BB8F416E0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F8829AE8-ABF3-4C23-AFA7-F835134F767B}"/>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413916172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3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780C592A-34A2-4FBE-BBD0-1231F3D2AFE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DCFD92C0-4B59-40C7-8AFA-24EAB9A12F08}"/>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57346122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3_Arrow Left 06">
    <p:spTree>
      <p:nvGrpSpPr>
        <p:cNvPr id="1" name=""/>
        <p:cNvGrpSpPr/>
        <p:nvPr/>
      </p:nvGrpSpPr>
      <p:grpSpPr>
        <a:xfrm>
          <a:off x="0" y="0"/>
          <a:ext cx="0" cy="0"/>
          <a:chOff x="0" y="0"/>
          <a:chExt cx="0" cy="0"/>
        </a:xfrm>
      </p:grpSpPr>
      <p:grpSp>
        <p:nvGrpSpPr>
          <p:cNvPr id="19" name="Group 18"/>
          <p:cNvGrpSpPr/>
          <p:nvPr userDrawn="1"/>
        </p:nvGrpSpPr>
        <p:grpSpPr>
          <a:xfrm>
            <a:off x="-754639" y="4113557"/>
            <a:ext cx="5797612" cy="2365031"/>
            <a:chOff x="-2229" y="2361812"/>
            <a:chExt cx="11067619" cy="4514835"/>
          </a:xfrm>
          <a:solidFill>
            <a:srgbClr val="20D3FF"/>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765166C1-B518-4008-A325-E242BC5976A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4B83FEDD-C988-42F4-B20C-F32B64B81077}"/>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8386109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3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F4D408FB-534C-495E-A01B-3A5252745D2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5815EACF-801C-42B6-9E09-8A49AFA339F7}"/>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65083636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089654"/>
            <a:ext cx="707527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4519383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FC36E4D3-6B85-4E7A-A517-650651AC575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EA4284CA-721A-46FE-91ED-BB203CE244E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87A4347C-EAF5-41E3-99B2-9B958C0543B7}"/>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74402622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8312FD13-97A1-4EBA-A95C-75C0B1FD9C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79E27B8-6E6D-4D7C-8511-4788542671BC}"/>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15E2F94A-6BD1-4809-8195-0CB493D728A0}"/>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60555638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3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47A2DC30-C4F7-4157-9660-F0E750F90ACA}"/>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C48DBD0B-5C62-430B-A5E1-22B98F78BB79}"/>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1FADBB4D-8AC1-40DF-B56E-CE3D9F96A5D9}"/>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67936326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0000"/>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6F111D75-7F37-4729-97BD-3A53778CD2F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E7CC3E60-4992-48EA-A47D-023E5007E71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2" name="Text Placeholder 7">
            <a:extLst>
              <a:ext uri="{FF2B5EF4-FFF2-40B4-BE49-F238E27FC236}">
                <a16:creationId xmlns:a16="http://schemas.microsoft.com/office/drawing/2014/main" id="{143CA721-4441-4AC8-B4DE-721B4B5F0C32}"/>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90089146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3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rgbClr val="20D3FF"/>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4" name="Slide Number Placeholder 5">
            <a:extLst>
              <a:ext uri="{FF2B5EF4-FFF2-40B4-BE49-F238E27FC236}">
                <a16:creationId xmlns:a16="http://schemas.microsoft.com/office/drawing/2014/main" id="{704D90AE-C358-4B2C-A9CF-5507DB72915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5" name="Text Placeholder 2">
            <a:extLst>
              <a:ext uri="{FF2B5EF4-FFF2-40B4-BE49-F238E27FC236}">
                <a16:creationId xmlns:a16="http://schemas.microsoft.com/office/drawing/2014/main" id="{E9284DC7-FDFA-4A70-82F3-A997EB41B738}"/>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8" name="Text Placeholder 7">
            <a:extLst>
              <a:ext uri="{FF2B5EF4-FFF2-40B4-BE49-F238E27FC236}">
                <a16:creationId xmlns:a16="http://schemas.microsoft.com/office/drawing/2014/main" id="{D73A8DAF-2058-4022-B937-44F0E6A95899}"/>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91449266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3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userDrawn="1"/>
        </p:nvSpPr>
        <p:spPr>
          <a:xfrm>
            <a:off x="-2932" y="5113958"/>
            <a:ext cx="3594030"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16E965C2-93DD-4C7A-8A12-F6B8FB6BF56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C6D61C67-0401-4818-B951-6E0A37D6C1C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4" name="Text Placeholder 7">
            <a:extLst>
              <a:ext uri="{FF2B5EF4-FFF2-40B4-BE49-F238E27FC236}">
                <a16:creationId xmlns:a16="http://schemas.microsoft.com/office/drawing/2014/main" id="{A0C0EFF0-5546-4493-A222-73F375FB5B7E}"/>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425573284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Page number only">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6162C174-BF5A-4194-BC6C-B1D4B56734F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97742004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700893CE-9599-46E1-8C4B-E49F55C460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FD6CBE0F-9A3C-4223-BCB1-72E6DB41D09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247470468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0E2147E7-0E00-4857-9387-8C98DB82E1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25545F83-4383-41AF-855D-23D197ADAF1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69861294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2">
            <a:extLst>
              <a:ext uri="{FF2B5EF4-FFF2-40B4-BE49-F238E27FC236}">
                <a16:creationId xmlns:a16="http://schemas.microsoft.com/office/drawing/2014/main" id="{38251CB8-D58E-2E40-9211-8E4FCA38D552}"/>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7" name="Graphic 31">
            <a:extLst>
              <a:ext uri="{FF2B5EF4-FFF2-40B4-BE49-F238E27FC236}">
                <a16:creationId xmlns:a16="http://schemas.microsoft.com/office/drawing/2014/main" id="{E51E3436-B16C-5F48-AA8A-C3F6719B5E1D}"/>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0" name="Slide Number Placeholder 5">
            <a:extLst>
              <a:ext uri="{FF2B5EF4-FFF2-40B4-BE49-F238E27FC236}">
                <a16:creationId xmlns:a16="http://schemas.microsoft.com/office/drawing/2014/main" id="{6FCB4367-DFEB-41EE-BB5F-1DE76BE845E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a16="http://schemas.microsoft.com/office/drawing/2014/main" id="{A7D55C08-C6A4-4310-AEEF-59D10B31AC0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04892659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59613" y="1556247"/>
            <a:ext cx="6814270" cy="2277604"/>
          </a:xfrm>
        </p:spPr>
        <p:txBody>
          <a:bodyPr anchor="b" anchorCtr="0">
            <a:noAutofit/>
          </a:bodyPr>
          <a:lstStyle>
            <a:lvl1pPr algn="l">
              <a:lnSpc>
                <a:spcPct val="90000"/>
              </a:lnSpc>
              <a:defRPr sz="54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7" name="Graphic 31">
            <a:extLst>
              <a:ext uri="{FF2B5EF4-FFF2-40B4-BE49-F238E27FC236}">
                <a16:creationId xmlns:a16="http://schemas.microsoft.com/office/drawing/2014/main" id="{5548F746-665E-408B-B0D4-EA7E82C51C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8492691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223B611D-7B8F-B64E-B297-6F15D8AC0FB4}"/>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9F936A6-C45C-DE4D-B127-38C5B78DBD54}"/>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27896B65-6406-4653-B1DC-F69E4603314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B4F529A1-8E27-48C0-8395-0D2C24C23CA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211981908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1" name="Rectangle 10"/>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7D686AB6-FF0C-4123-9325-1B0D3DE2331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B2226ADB-845F-4C5C-A8EE-88BE65AB800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37976152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Rectangle 11"/>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339AB15F-03B0-4706-83CA-17272774B4A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B23A4B77-1686-450D-9C67-51B65F1B87B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396668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F00988D2-82A2-458F-83C4-DDF528994F02}"/>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CC859107-FD19-4226-A608-E9BE8671A66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28355269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BE841C89-9FC5-43A4-844D-AB62CBC2EB6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D4877454-100C-4E10-9A9E-F6AD2F2F9F84}"/>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43733775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1AB162E7-8FD8-4304-8A81-63BF4C37031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81FC4075-679E-4D60-938A-748CADDD962B}"/>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403537514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9E10B59E-1833-44B5-8681-D09E60BD3AB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6A44FD2F-A8A0-4406-A893-2B023C1FBA5F}"/>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84749219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sz="1351"/>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B3695FF9-7CF7-4B5D-B88A-16EAD663D0C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92B3D6DA-C005-419A-9A80-9FA360F7CBB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90164584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sz="1351"/>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F75D9748-2DD0-4FFA-A4DB-0870D106D5F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8FD08F0E-3E27-4620-A708-86D5F01A0B4A}"/>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82297038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5"/>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5E0FDA98-D83C-4F8D-8C06-E1EC33D3239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B8C97BD8-4E1D-420B-BED8-058F92E1D6DE}"/>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423549280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02 Section Divider">
    <p:bg>
      <p:bgPr>
        <a:solidFill>
          <a:schemeClr val="accent6"/>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3" name="Title 1">
            <a:extLst>
              <a:ext uri="{FF2B5EF4-FFF2-40B4-BE49-F238E27FC236}">
                <a16:creationId xmlns:a16="http://schemas.microsoft.com/office/drawing/2014/main" id="{EBBB6D40-B4C9-8B4A-B2A6-126F64906376}"/>
              </a:ext>
            </a:extLst>
          </p:cNvPr>
          <p:cNvSpPr>
            <a:spLocks noGrp="1"/>
          </p:cNvSpPr>
          <p:nvPr>
            <p:ph type="ctrTitle"/>
          </p:nvPr>
        </p:nvSpPr>
        <p:spPr>
          <a:xfrm>
            <a:off x="376238" y="1897166"/>
            <a:ext cx="7011390"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9" y="1897166"/>
            <a:ext cx="11479292" cy="4960834"/>
          </a:xfrm>
          <a:prstGeom prst="rect">
            <a:avLst/>
          </a:prstGeom>
        </p:spPr>
      </p:pic>
    </p:spTree>
    <p:extLst>
      <p:ext uri="{BB962C8B-B14F-4D97-AF65-F5344CB8AC3E}">
        <p14:creationId xmlns:p14="http://schemas.microsoft.com/office/powerpoint/2010/main" val="12541772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88F1BEC4-B7C8-40F3-80A4-023EE62D7FE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DCCDF01D-4284-4B49-922B-CC5473380BBB}"/>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299732400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C0D79F22-9145-4FB6-A417-23EAEBAE0E8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03F35AFB-525B-4610-8ABA-620C36499EEE}"/>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6048820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Text Placeholder 2">
            <a:extLst>
              <a:ext uri="{FF2B5EF4-FFF2-40B4-BE49-F238E27FC236}">
                <a16:creationId xmlns:a16="http://schemas.microsoft.com/office/drawing/2014/main" id="{80A7D019-BBAC-4645-9DB8-682AF9377C73}"/>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8" name="Slide Number Placeholder 5">
            <a:extLst>
              <a:ext uri="{FF2B5EF4-FFF2-40B4-BE49-F238E27FC236}">
                <a16:creationId xmlns:a16="http://schemas.microsoft.com/office/drawing/2014/main" id="{3D08D196-F460-485B-9B5F-F9309E615A4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CE46A15D-5D47-4F9D-AE82-7850CDF907EC}"/>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403028553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2">
            <a:extLst>
              <a:ext uri="{FF2B5EF4-FFF2-40B4-BE49-F238E27FC236}">
                <a16:creationId xmlns:a16="http://schemas.microsoft.com/office/drawing/2014/main" id="{6AE6F906-CC5F-42C7-9475-87635D73613A}"/>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42AD2262-AEBC-4DD5-8680-6A6F55F0479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9FD150A3-A188-4177-AC97-4337644B63B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3166974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0A1DF176-8FAA-466E-A7A3-4168C09538F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EC65070B-DD11-4B89-A8A8-6D8C6468C29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15878306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62D94233-C7E7-4738-A0C4-B99795516696}"/>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8AB7AED6-4DFA-4DBB-B3DC-591078FB0DD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69E3DC87-BE48-4B96-B86C-00DB8A66CF4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46367268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4"/>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Text Placeholder 2">
            <a:extLst>
              <a:ext uri="{FF2B5EF4-FFF2-40B4-BE49-F238E27FC236}">
                <a16:creationId xmlns:a16="http://schemas.microsoft.com/office/drawing/2014/main" id="{BE8967D6-25B5-4098-82D9-0802D221932F}"/>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0" name="Slide Number Placeholder 5">
            <a:extLst>
              <a:ext uri="{FF2B5EF4-FFF2-40B4-BE49-F238E27FC236}">
                <a16:creationId xmlns:a16="http://schemas.microsoft.com/office/drawing/2014/main" id="{68F9D1C8-5795-4F0C-8DB2-F0876929446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a16="http://schemas.microsoft.com/office/drawing/2014/main" id="{D5393A2A-51FC-43E8-88C3-4A77760C4527}"/>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211199401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497A7600-9EBB-4083-BCDD-6A176587090D}"/>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7A4F5004-F0DD-4BC5-9E39-C91C6C0C954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BE24FC32-9812-4DB8-8622-1007B7A817B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169289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Text Slide - With side bar B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F0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2277"/>
          <a:stretch/>
        </p:blipFill>
        <p:spPr>
          <a:xfrm>
            <a:off x="0" y="4485899"/>
            <a:ext cx="4401082" cy="1874860"/>
          </a:xfrm>
          <a:prstGeom prst="rect">
            <a:avLst/>
          </a:prstGeom>
        </p:spPr>
      </p:pic>
      <p:sp>
        <p:nvSpPr>
          <p:cNvPr id="8" name="Text Placeholder 2"/>
          <p:cNvSpPr>
            <a:spLocks noGrp="1"/>
          </p:cNvSpPr>
          <p:nvPr>
            <p:ph type="body" sz="quarter" idx="10" hasCustomPrompt="1"/>
          </p:nvPr>
        </p:nvSpPr>
        <p:spPr>
          <a:xfrm>
            <a:off x="384784" y="1349984"/>
            <a:ext cx="3443732" cy="2751998"/>
          </a:xfrm>
          <a:prstGeom prst="rect">
            <a:avLst/>
          </a:prstGeom>
        </p:spPr>
        <p:txBody>
          <a:bodyPr/>
          <a:lstStyle>
            <a:lvl1pPr marL="0" indent="0">
              <a:lnSpc>
                <a:spcPct val="90000"/>
              </a:lnSpc>
              <a:spcAft>
                <a:spcPts val="0"/>
              </a:spcAft>
              <a:buFont typeface="Arial" panose="020B0604020202020204" pitchFamily="34" charset="0"/>
              <a:buNone/>
              <a:defRPr sz="3600" cap="all"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7"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9" name="Slide Number Placeholder 5">
            <a:extLst>
              <a:ext uri="{FF2B5EF4-FFF2-40B4-BE49-F238E27FC236}">
                <a16:creationId xmlns:a16="http://schemas.microsoft.com/office/drawing/2014/main" id="{23D6ABAC-98C2-4A0D-8B8C-8A597A57D62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FFD0FE0C-257E-4211-9CAC-9BA769FC94D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41365831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1_Text Slide - With side bar B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F0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531" y="4614727"/>
            <a:ext cx="4244154" cy="1944001"/>
          </a:xfrm>
          <a:prstGeom prst="rect">
            <a:avLst/>
          </a:prstGeom>
        </p:spPr>
      </p:pic>
      <p:sp>
        <p:nvSpPr>
          <p:cNvPr id="8" name="Text Placeholder 2"/>
          <p:cNvSpPr>
            <a:spLocks noGrp="1"/>
          </p:cNvSpPr>
          <p:nvPr>
            <p:ph type="body" sz="quarter" idx="10" hasCustomPrompt="1"/>
          </p:nvPr>
        </p:nvSpPr>
        <p:spPr>
          <a:xfrm>
            <a:off x="384784" y="1349984"/>
            <a:ext cx="3443732" cy="2751998"/>
          </a:xfrm>
          <a:prstGeom prst="rect">
            <a:avLst/>
          </a:prstGeom>
        </p:spPr>
        <p:txBody>
          <a:bodyPr/>
          <a:lstStyle>
            <a:lvl1pPr marL="0" indent="0">
              <a:lnSpc>
                <a:spcPct val="90000"/>
              </a:lnSpc>
              <a:spcAft>
                <a:spcPts val="0"/>
              </a:spcAft>
              <a:buFont typeface="Arial" panose="020B0604020202020204" pitchFamily="34" charset="0"/>
              <a:buNone/>
              <a:defRPr sz="3600" cap="all"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7" name="Slide Number Placeholder 5">
            <a:extLst>
              <a:ext uri="{FF2B5EF4-FFF2-40B4-BE49-F238E27FC236}">
                <a16:creationId xmlns:a16="http://schemas.microsoft.com/office/drawing/2014/main" id="{ADB9D501-C2FE-4F4E-B0F6-FE58A17AB6F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FA961E50-B6CC-47F7-8DF6-C0AE1ADFAB7A}"/>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5681238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9" Type="http://schemas.openxmlformats.org/officeDocument/2006/relationships/slideLayout" Target="../slideLayouts/slideLayout58.xml"/><Relationship Id="rId21" Type="http://schemas.openxmlformats.org/officeDocument/2006/relationships/slideLayout" Target="../slideLayouts/slideLayout40.xml"/><Relationship Id="rId34" Type="http://schemas.openxmlformats.org/officeDocument/2006/relationships/slideLayout" Target="../slideLayouts/slideLayout53.xml"/><Relationship Id="rId42" Type="http://schemas.openxmlformats.org/officeDocument/2006/relationships/slideLayout" Target="../slideLayouts/slideLayout61.xml"/><Relationship Id="rId47" Type="http://schemas.openxmlformats.org/officeDocument/2006/relationships/slideLayout" Target="../slideLayouts/slideLayout66.xml"/><Relationship Id="rId50" Type="http://schemas.openxmlformats.org/officeDocument/2006/relationships/slideLayout" Target="../slideLayouts/slideLayout69.xml"/><Relationship Id="rId55" Type="http://schemas.openxmlformats.org/officeDocument/2006/relationships/slideLayout" Target="../slideLayouts/slideLayout74.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33" Type="http://schemas.openxmlformats.org/officeDocument/2006/relationships/slideLayout" Target="../slideLayouts/slideLayout52.xml"/><Relationship Id="rId38" Type="http://schemas.openxmlformats.org/officeDocument/2006/relationships/slideLayout" Target="../slideLayouts/slideLayout57.xml"/><Relationship Id="rId46" Type="http://schemas.openxmlformats.org/officeDocument/2006/relationships/slideLayout" Target="../slideLayouts/slideLayout65.xml"/><Relationship Id="rId59" Type="http://schemas.openxmlformats.org/officeDocument/2006/relationships/image" Target="../media/image2.svg"/><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29" Type="http://schemas.openxmlformats.org/officeDocument/2006/relationships/slideLayout" Target="../slideLayouts/slideLayout48.xml"/><Relationship Id="rId41" Type="http://schemas.openxmlformats.org/officeDocument/2006/relationships/slideLayout" Target="../slideLayouts/slideLayout60.xml"/><Relationship Id="rId54" Type="http://schemas.openxmlformats.org/officeDocument/2006/relationships/slideLayout" Target="../slideLayouts/slideLayout73.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32" Type="http://schemas.openxmlformats.org/officeDocument/2006/relationships/slideLayout" Target="../slideLayouts/slideLayout51.xml"/><Relationship Id="rId37" Type="http://schemas.openxmlformats.org/officeDocument/2006/relationships/slideLayout" Target="../slideLayouts/slideLayout56.xml"/><Relationship Id="rId40" Type="http://schemas.openxmlformats.org/officeDocument/2006/relationships/slideLayout" Target="../slideLayouts/slideLayout59.xml"/><Relationship Id="rId45" Type="http://schemas.openxmlformats.org/officeDocument/2006/relationships/slideLayout" Target="../slideLayouts/slideLayout64.xml"/><Relationship Id="rId53" Type="http://schemas.openxmlformats.org/officeDocument/2006/relationships/slideLayout" Target="../slideLayouts/slideLayout72.xml"/><Relationship Id="rId58" Type="http://schemas.openxmlformats.org/officeDocument/2006/relationships/image" Target="../media/image1.png"/><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36" Type="http://schemas.openxmlformats.org/officeDocument/2006/relationships/slideLayout" Target="../slideLayouts/slideLayout55.xml"/><Relationship Id="rId49" Type="http://schemas.openxmlformats.org/officeDocument/2006/relationships/slideLayout" Target="../slideLayouts/slideLayout68.xml"/><Relationship Id="rId57" Type="http://schemas.openxmlformats.org/officeDocument/2006/relationships/theme" Target="../theme/theme2.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31" Type="http://schemas.openxmlformats.org/officeDocument/2006/relationships/slideLayout" Target="../slideLayouts/slideLayout50.xml"/><Relationship Id="rId44" Type="http://schemas.openxmlformats.org/officeDocument/2006/relationships/slideLayout" Target="../slideLayouts/slideLayout63.xml"/><Relationship Id="rId52" Type="http://schemas.openxmlformats.org/officeDocument/2006/relationships/slideLayout" Target="../slideLayouts/slideLayout71.xml"/><Relationship Id="rId60" Type="http://schemas.openxmlformats.org/officeDocument/2006/relationships/image" Target="../media/image3.png"/><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slideLayout" Target="../slideLayouts/slideLayout49.xml"/><Relationship Id="rId35" Type="http://schemas.openxmlformats.org/officeDocument/2006/relationships/slideLayout" Target="../slideLayouts/slideLayout54.xml"/><Relationship Id="rId43" Type="http://schemas.openxmlformats.org/officeDocument/2006/relationships/slideLayout" Target="../slideLayouts/slideLayout62.xml"/><Relationship Id="rId48" Type="http://schemas.openxmlformats.org/officeDocument/2006/relationships/slideLayout" Target="../slideLayouts/slideLayout67.xml"/><Relationship Id="rId56" Type="http://schemas.openxmlformats.org/officeDocument/2006/relationships/slideLayout" Target="../slideLayouts/slideLayout75.xml"/><Relationship Id="rId8" Type="http://schemas.openxmlformats.org/officeDocument/2006/relationships/slideLayout" Target="../slideLayouts/slideLayout27.xml"/><Relationship Id="rId51" Type="http://schemas.openxmlformats.org/officeDocument/2006/relationships/slideLayout" Target="../slideLayouts/slideLayout70.xml"/><Relationship Id="rId3"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76.xml"/><Relationship Id="rId5" Type="http://schemas.openxmlformats.org/officeDocument/2006/relationships/image" Target="../media/image3.png"/><Relationship Id="rId4" Type="http://schemas.openxmlformats.org/officeDocument/2006/relationships/image" Target="../media/image2.sv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3" Type="http://schemas.openxmlformats.org/officeDocument/2006/relationships/slideLayout" Target="../slideLayouts/slideLayout79.xml"/><Relationship Id="rId21" Type="http://schemas.openxmlformats.org/officeDocument/2006/relationships/slideLayout" Target="../slideLayouts/slideLayout97.xml"/><Relationship Id="rId34" Type="http://schemas.openxmlformats.org/officeDocument/2006/relationships/image" Target="../media/image3.png"/><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33" Type="http://schemas.openxmlformats.org/officeDocument/2006/relationships/image" Target="../media/image2.svg"/><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29" Type="http://schemas.openxmlformats.org/officeDocument/2006/relationships/slideLayout" Target="../slideLayouts/slideLayout105.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32" Type="http://schemas.openxmlformats.org/officeDocument/2006/relationships/image" Target="../media/image1.png"/><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31" Type="http://schemas.openxmlformats.org/officeDocument/2006/relationships/theme" Target="../theme/theme4.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1349374" y="1138012"/>
            <a:ext cx="9491663" cy="687614"/>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1350676" y="1944209"/>
            <a:ext cx="9490362" cy="4232753"/>
          </a:xfrm>
          <a:prstGeom prst="rect">
            <a:avLst/>
          </a:prstGeom>
        </p:spPr>
        <p:txBody>
          <a:bodyPr vert="horz" lIns="0" tIns="0" rIns="0" bIns="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4" name="Graphic 31">
            <a:extLst>
              <a:ext uri="{FF2B5EF4-FFF2-40B4-BE49-F238E27FC236}">
                <a16:creationId xmlns:a16="http://schemas.microsoft.com/office/drawing/2014/main" id="{E04B9394-820E-45B1-AED1-10AA3CC584A2}"/>
              </a:ext>
            </a:extLst>
          </p:cNvPr>
          <p:cNvPicPr>
            <a:picLocks noChangeAspect="1"/>
          </p:cNvPicPr>
          <p:nvPr userDrawn="1"/>
        </p:nvPicPr>
        <p:blipFill>
          <a:blip r:embed="rId21">
            <a:extLst>
              <a:ext uri="{96DAC541-7B7A-43D3-8B79-37D633B846F1}">
                <asvg:svgBlip xmlns:asvg="http://schemas.microsoft.com/office/drawing/2016/SVG/main" r:embed="rId22"/>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id="{F25BFF78-5EE7-4B04-B46B-A0F8EF1FD0A7}"/>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709" r:id="rId1"/>
    <p:sldLayoutId id="2147483649" r:id="rId2"/>
    <p:sldLayoutId id="2147483710" r:id="rId3"/>
    <p:sldLayoutId id="2147483711" r:id="rId4"/>
    <p:sldLayoutId id="2147483921" r:id="rId5"/>
    <p:sldLayoutId id="2147483922" r:id="rId6"/>
    <p:sldLayoutId id="2147483713" r:id="rId7"/>
    <p:sldLayoutId id="2147483823" r:id="rId8"/>
    <p:sldLayoutId id="2147483712" r:id="rId9"/>
    <p:sldLayoutId id="2147483714" r:id="rId10"/>
    <p:sldLayoutId id="2147483718" r:id="rId11"/>
    <p:sldLayoutId id="2147483806" r:id="rId12"/>
    <p:sldLayoutId id="2147483819" r:id="rId13"/>
    <p:sldLayoutId id="2147483822" r:id="rId14"/>
    <p:sldLayoutId id="2147483847" r:id="rId15"/>
    <p:sldLayoutId id="2147483848" r:id="rId16"/>
    <p:sldLayoutId id="2147483849" r:id="rId17"/>
    <p:sldLayoutId id="2147483821" r:id="rId18"/>
    <p:sldLayoutId id="2147483925" r:id="rId19"/>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23"/>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23"/>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2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2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2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78"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1349374" y="1138012"/>
            <a:ext cx="9491663" cy="687614"/>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1350676" y="1944209"/>
            <a:ext cx="9490362" cy="4232753"/>
          </a:xfrm>
          <a:prstGeom prst="rect">
            <a:avLst/>
          </a:prstGeom>
        </p:spPr>
        <p:txBody>
          <a:bodyPr vert="horz" lIns="0" tIns="0" rIns="0" bIns="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4" name="Graphic 31">
            <a:extLst>
              <a:ext uri="{FF2B5EF4-FFF2-40B4-BE49-F238E27FC236}">
                <a16:creationId xmlns:a16="http://schemas.microsoft.com/office/drawing/2014/main" id="{4DA8F496-1848-4375-BD96-37C7C2C8E927}"/>
              </a:ext>
            </a:extLst>
          </p:cNvPr>
          <p:cNvPicPr>
            <a:picLocks noChangeAspect="1"/>
          </p:cNvPicPr>
          <p:nvPr userDrawn="1"/>
        </p:nvPicPr>
        <p:blipFill>
          <a:blip r:embed="rId58">
            <a:extLst>
              <a:ext uri="{96DAC541-7B7A-43D3-8B79-37D633B846F1}">
                <asvg:svgBlip xmlns:asvg="http://schemas.microsoft.com/office/drawing/2016/SVG/main" r:embed="rId59"/>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id="{77A34765-C083-4AF8-9D73-1E6C4EA3B5C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2616675508"/>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 id="2147483876" r:id="rId17"/>
    <p:sldLayoutId id="2147483877" r:id="rId18"/>
    <p:sldLayoutId id="2147483878" r:id="rId19"/>
    <p:sldLayoutId id="2147483879" r:id="rId20"/>
    <p:sldLayoutId id="2147483868" r:id="rId21"/>
    <p:sldLayoutId id="2147483869" r:id="rId22"/>
    <p:sldLayoutId id="2147483870" r:id="rId23"/>
    <p:sldLayoutId id="2147483872" r:id="rId24"/>
    <p:sldLayoutId id="2147483873" r:id="rId25"/>
    <p:sldLayoutId id="2147483874" r:id="rId26"/>
    <p:sldLayoutId id="2147483875" r:id="rId27"/>
    <p:sldLayoutId id="2147483880" r:id="rId28"/>
    <p:sldLayoutId id="2147483881" r:id="rId29"/>
    <p:sldLayoutId id="2147483882" r:id="rId30"/>
    <p:sldLayoutId id="2147483900" r:id="rId31"/>
    <p:sldLayoutId id="2147483896" r:id="rId32"/>
    <p:sldLayoutId id="2147483897" r:id="rId33"/>
    <p:sldLayoutId id="2147483898" r:id="rId34"/>
    <p:sldLayoutId id="2147483899" r:id="rId35"/>
    <p:sldLayoutId id="2147483883" r:id="rId36"/>
    <p:sldLayoutId id="2147483884" r:id="rId37"/>
    <p:sldLayoutId id="2147483885" r:id="rId38"/>
    <p:sldLayoutId id="2147483886" r:id="rId39"/>
    <p:sldLayoutId id="2147483888" r:id="rId40"/>
    <p:sldLayoutId id="2147483887" r:id="rId41"/>
    <p:sldLayoutId id="2147483889" r:id="rId42"/>
    <p:sldLayoutId id="2147483894" r:id="rId43"/>
    <p:sldLayoutId id="2147483908" r:id="rId44"/>
    <p:sldLayoutId id="2147483909" r:id="rId45"/>
    <p:sldLayoutId id="2147483910" r:id="rId46"/>
    <p:sldLayoutId id="2147483911" r:id="rId47"/>
    <p:sldLayoutId id="2147483912" r:id="rId48"/>
    <p:sldLayoutId id="2147483913" r:id="rId49"/>
    <p:sldLayoutId id="2147483914" r:id="rId50"/>
    <p:sldLayoutId id="2147483915" r:id="rId51"/>
    <p:sldLayoutId id="2147483916" r:id="rId52"/>
    <p:sldLayoutId id="2147483917" r:id="rId53"/>
    <p:sldLayoutId id="2147483918" r:id="rId54"/>
    <p:sldLayoutId id="2147483919" r:id="rId55"/>
    <p:sldLayoutId id="2147483920" r:id="rId56"/>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60"/>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60"/>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60"/>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60"/>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60"/>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p15:clr>
            <a:srgbClr val="F26B43"/>
          </p15:clr>
        </p15:guide>
        <p15:guide id="2" orient="horz" pos="4081">
          <p15:clr>
            <a:srgbClr val="F26B43"/>
          </p15:clr>
        </p15:guide>
        <p15:guide id="3" pos="237">
          <p15:clr>
            <a:srgbClr val="F26B43"/>
          </p15:clr>
        </p15:guide>
        <p15:guide id="4" pos="732">
          <p15:clr>
            <a:srgbClr val="F26B43"/>
          </p15:clr>
        </p15:guide>
        <p15:guide id="5" pos="850">
          <p15:clr>
            <a:srgbClr val="F26B43"/>
          </p15:clr>
        </p15:guide>
        <p15:guide id="6" pos="1345">
          <p15:clr>
            <a:srgbClr val="F26B43"/>
          </p15:clr>
        </p15:guide>
        <p15:guide id="7" pos="1460">
          <p15:clr>
            <a:srgbClr val="F26B43"/>
          </p15:clr>
        </p15:guide>
        <p15:guide id="8" pos="1954">
          <p15:clr>
            <a:srgbClr val="F26B43"/>
          </p15:clr>
        </p15:guide>
        <p15:guide id="9" pos="2069">
          <p15:clr>
            <a:srgbClr val="F26B43"/>
          </p15:clr>
        </p15:guide>
        <p15:guide id="10" pos="2564">
          <p15:clr>
            <a:srgbClr val="F26B43"/>
          </p15:clr>
        </p15:guide>
        <p15:guide id="11" pos="2678">
          <p15:clr>
            <a:srgbClr val="F26B43"/>
          </p15:clr>
        </p15:guide>
        <p15:guide id="12" pos="3173">
          <p15:clr>
            <a:srgbClr val="F26B43"/>
          </p15:clr>
        </p15:guide>
        <p15:guide id="13" pos="3288">
          <p15:clr>
            <a:srgbClr val="F26B43"/>
          </p15:clr>
        </p15:guide>
        <p15:guide id="14" pos="3782">
          <p15:clr>
            <a:srgbClr val="F26B43"/>
          </p15:clr>
        </p15:guide>
        <p15:guide id="15" pos="3897">
          <p15:clr>
            <a:srgbClr val="F26B43"/>
          </p15:clr>
        </p15:guide>
        <p15:guide id="16" pos="4392">
          <p15:clr>
            <a:srgbClr val="F26B43"/>
          </p15:clr>
        </p15:guide>
        <p15:guide id="17" pos="4506">
          <p15:clr>
            <a:srgbClr val="F26B43"/>
          </p15:clr>
        </p15:guide>
        <p15:guide id="18" pos="5001">
          <p15:clr>
            <a:srgbClr val="F26B43"/>
          </p15:clr>
        </p15:guide>
        <p15:guide id="19" pos="5115">
          <p15:clr>
            <a:srgbClr val="F26B43"/>
          </p15:clr>
        </p15:guide>
        <p15:guide id="20" pos="5610">
          <p15:clr>
            <a:srgbClr val="F26B43"/>
          </p15:clr>
        </p15:guide>
        <p15:guide id="21" pos="5725">
          <p15:clr>
            <a:srgbClr val="F26B43"/>
          </p15:clr>
        </p15:guide>
        <p15:guide id="22" pos="6220">
          <p15:clr>
            <a:srgbClr val="F26B43"/>
          </p15:clr>
        </p15:guide>
        <p15:guide id="23" pos="6334">
          <p15:clr>
            <a:srgbClr val="F26B43"/>
          </p15:clr>
        </p15:guide>
        <p15:guide id="24" pos="6829">
          <p15:clr>
            <a:srgbClr val="F26B43"/>
          </p15:clr>
        </p15:guide>
        <p15:guide id="25" pos="6943">
          <p15:clr>
            <a:srgbClr val="F26B43"/>
          </p15:clr>
        </p15:guide>
        <p15:guide id="26" pos="7438">
          <p15:clr>
            <a:srgbClr val="F26B43"/>
          </p15:clr>
        </p15:guide>
        <p15:guide id="27" pos="3840">
          <p15:clr>
            <a:srgbClr val="9FCC3B"/>
          </p15:clr>
        </p15:guide>
        <p15:guide id="28" orient="horz" pos="2160">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1349374" y="1138012"/>
            <a:ext cx="9491663" cy="687614"/>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1350676" y="1944209"/>
            <a:ext cx="9490362" cy="4232753"/>
          </a:xfrm>
          <a:prstGeom prst="rect">
            <a:avLst/>
          </a:prstGeom>
        </p:spPr>
        <p:txBody>
          <a:bodyPr vert="horz" lIns="0" tIns="0" rIns="0" bIns="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4" name="Graphic 31">
            <a:extLst>
              <a:ext uri="{FF2B5EF4-FFF2-40B4-BE49-F238E27FC236}">
                <a16:creationId xmlns:a16="http://schemas.microsoft.com/office/drawing/2014/main" id="{4DA8F496-1848-4375-BD96-37C7C2C8E92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id="{77A34765-C083-4AF8-9D73-1E6C4EA3B5C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38801355"/>
      </p:ext>
    </p:extLst>
  </p:cSld>
  <p:clrMap bg1="lt1" tx1="dk1" bg2="lt2" tx2="dk2" accent1="accent1" accent2="accent2" accent3="accent3" accent4="accent4" accent5="accent5" accent6="accent6" hlink="hlink" folHlink="folHlink"/>
  <p:sldLayoutIdLst>
    <p:sldLayoutId id="2147483924" r:id="rId1"/>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5"/>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5"/>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5"/>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5"/>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5"/>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p15:clr>
            <a:srgbClr val="F26B43"/>
          </p15:clr>
        </p15:guide>
        <p15:guide id="2" orient="horz" pos="4081">
          <p15:clr>
            <a:srgbClr val="F26B43"/>
          </p15:clr>
        </p15:guide>
        <p15:guide id="3" pos="237">
          <p15:clr>
            <a:srgbClr val="F26B43"/>
          </p15:clr>
        </p15:guide>
        <p15:guide id="4" pos="732">
          <p15:clr>
            <a:srgbClr val="F26B43"/>
          </p15:clr>
        </p15:guide>
        <p15:guide id="5" pos="850">
          <p15:clr>
            <a:srgbClr val="F26B43"/>
          </p15:clr>
        </p15:guide>
        <p15:guide id="6" pos="1345">
          <p15:clr>
            <a:srgbClr val="F26B43"/>
          </p15:clr>
        </p15:guide>
        <p15:guide id="7" pos="1460">
          <p15:clr>
            <a:srgbClr val="F26B43"/>
          </p15:clr>
        </p15:guide>
        <p15:guide id="8" pos="1954">
          <p15:clr>
            <a:srgbClr val="F26B43"/>
          </p15:clr>
        </p15:guide>
        <p15:guide id="9" pos="2069">
          <p15:clr>
            <a:srgbClr val="F26B43"/>
          </p15:clr>
        </p15:guide>
        <p15:guide id="10" pos="2564">
          <p15:clr>
            <a:srgbClr val="F26B43"/>
          </p15:clr>
        </p15:guide>
        <p15:guide id="11" pos="2678">
          <p15:clr>
            <a:srgbClr val="F26B43"/>
          </p15:clr>
        </p15:guide>
        <p15:guide id="12" pos="3173">
          <p15:clr>
            <a:srgbClr val="F26B43"/>
          </p15:clr>
        </p15:guide>
        <p15:guide id="13" pos="3288">
          <p15:clr>
            <a:srgbClr val="F26B43"/>
          </p15:clr>
        </p15:guide>
        <p15:guide id="14" pos="3782">
          <p15:clr>
            <a:srgbClr val="F26B43"/>
          </p15:clr>
        </p15:guide>
        <p15:guide id="15" pos="3897">
          <p15:clr>
            <a:srgbClr val="F26B43"/>
          </p15:clr>
        </p15:guide>
        <p15:guide id="16" pos="4392">
          <p15:clr>
            <a:srgbClr val="F26B43"/>
          </p15:clr>
        </p15:guide>
        <p15:guide id="17" pos="4506">
          <p15:clr>
            <a:srgbClr val="F26B43"/>
          </p15:clr>
        </p15:guide>
        <p15:guide id="18" pos="5001">
          <p15:clr>
            <a:srgbClr val="F26B43"/>
          </p15:clr>
        </p15:guide>
        <p15:guide id="19" pos="5115">
          <p15:clr>
            <a:srgbClr val="F26B43"/>
          </p15:clr>
        </p15:guide>
        <p15:guide id="20" pos="5610">
          <p15:clr>
            <a:srgbClr val="F26B43"/>
          </p15:clr>
        </p15:guide>
        <p15:guide id="21" pos="5725">
          <p15:clr>
            <a:srgbClr val="F26B43"/>
          </p15:clr>
        </p15:guide>
        <p15:guide id="22" pos="6220">
          <p15:clr>
            <a:srgbClr val="F26B43"/>
          </p15:clr>
        </p15:guide>
        <p15:guide id="23" pos="6334">
          <p15:clr>
            <a:srgbClr val="F26B43"/>
          </p15:clr>
        </p15:guide>
        <p15:guide id="24" pos="6829">
          <p15:clr>
            <a:srgbClr val="F26B43"/>
          </p15:clr>
        </p15:guide>
        <p15:guide id="25" pos="6943">
          <p15:clr>
            <a:srgbClr val="F26B43"/>
          </p15:clr>
        </p15:guide>
        <p15:guide id="26" pos="7438">
          <p15:clr>
            <a:srgbClr val="F26B43"/>
          </p15:clr>
        </p15:guide>
        <p15:guide id="27" pos="3840">
          <p15:clr>
            <a:srgbClr val="9FCC3B"/>
          </p15:clr>
        </p15:guide>
        <p15:guide id="28" orient="horz" pos="2160">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59DFF0C5-4C99-4CAF-9A83-22496076BB8D}"/>
              </a:ext>
            </a:extLst>
          </p:cNvPr>
          <p:cNvSpPr txBox="1">
            <a:spLocks/>
          </p:cNvSpPr>
          <p:nvPr userDrawn="1"/>
        </p:nvSpPr>
        <p:spPr>
          <a:xfrm>
            <a:off x="1125959" y="377825"/>
            <a:ext cx="9491663" cy="687614"/>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4050"/>
                </a:solidFill>
                <a:effectLst/>
                <a:uLnTx/>
                <a:uFillTx/>
                <a:latin typeface="Montserrat Black" panose="00000A00000000000000" pitchFamily="2" charset="0"/>
                <a:ea typeface="+mj-ea"/>
                <a:cs typeface="+mj-cs"/>
              </a:rPr>
              <a:t>Click to edit Master title style</a:t>
            </a:r>
            <a:endParaRPr kumimoji="0" lang="en-GB" sz="4400" b="0" i="0" u="none" strike="noStrike" kern="1200" cap="none" spc="0" normalizeH="0" baseline="0" noProof="0" dirty="0">
              <a:ln>
                <a:noFill/>
              </a:ln>
              <a:solidFill>
                <a:srgbClr val="004050"/>
              </a:solidFill>
              <a:effectLst/>
              <a:uLnTx/>
              <a:uFillTx/>
              <a:latin typeface="Montserrat Black" panose="00000A00000000000000" pitchFamily="2" charset="0"/>
              <a:ea typeface="+mj-ea"/>
              <a:cs typeface="+mj-cs"/>
            </a:endParaRPr>
          </a:p>
        </p:txBody>
      </p:sp>
      <p:pic>
        <p:nvPicPr>
          <p:cNvPr id="8" name="Graphic 31">
            <a:extLst>
              <a:ext uri="{FF2B5EF4-FFF2-40B4-BE49-F238E27FC236}">
                <a16:creationId xmlns:a16="http://schemas.microsoft.com/office/drawing/2014/main" id="{15850D63-A695-4E54-9B50-1380DF3F2934}"/>
              </a:ext>
            </a:extLst>
          </p:cNvPr>
          <p:cNvPicPr>
            <a:picLocks noChangeAspect="1"/>
          </p:cNvPicPr>
          <p:nvPr userDrawn="1"/>
        </p:nvPicPr>
        <p:blipFill>
          <a:blip r:embed="rId32">
            <a:extLst>
              <a:ext uri="{96DAC541-7B7A-43D3-8B79-37D633B846F1}">
                <asvg:svgBlip xmlns:asvg="http://schemas.microsoft.com/office/drawing/2016/SVG/main" r:embed="rId33"/>
              </a:ext>
            </a:extLst>
          </a:blip>
          <a:stretch>
            <a:fillRect/>
          </a:stretch>
        </p:blipFill>
        <p:spPr>
          <a:xfrm>
            <a:off x="269739" y="377825"/>
            <a:ext cx="738525" cy="522000"/>
          </a:xfrm>
          <a:prstGeom prst="rect">
            <a:avLst/>
          </a:prstGeom>
        </p:spPr>
      </p:pic>
      <p:sp>
        <p:nvSpPr>
          <p:cNvPr id="4" name="Slide Number Placeholder 5">
            <a:extLst>
              <a:ext uri="{FF2B5EF4-FFF2-40B4-BE49-F238E27FC236}">
                <a16:creationId xmlns:a16="http://schemas.microsoft.com/office/drawing/2014/main" id="{53D5031B-6036-416C-A339-3FB0379D4B5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115572109"/>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2" r:id="rId5"/>
    <p:sldLayoutId id="2147483733" r:id="rId6"/>
    <p:sldLayoutId id="2147483734" r:id="rId7"/>
    <p:sldLayoutId id="2147483778" r:id="rId8"/>
    <p:sldLayoutId id="2147483779" r:id="rId9"/>
    <p:sldLayoutId id="2147483780" r:id="rId10"/>
    <p:sldLayoutId id="2147483781" r:id="rId11"/>
    <p:sldLayoutId id="2147483782" r:id="rId12"/>
    <p:sldLayoutId id="2147483783" r:id="rId13"/>
    <p:sldLayoutId id="2147483784" r:id="rId14"/>
    <p:sldLayoutId id="2147483837" r:id="rId15"/>
    <p:sldLayoutId id="2147483838" r:id="rId16"/>
    <p:sldLayoutId id="2147483839" r:id="rId17"/>
    <p:sldLayoutId id="2147483840" r:id="rId18"/>
    <p:sldLayoutId id="2147483841" r:id="rId19"/>
    <p:sldLayoutId id="2147483842" r:id="rId20"/>
    <p:sldLayoutId id="2147483843" r:id="rId21"/>
    <p:sldLayoutId id="2147483844" r:id="rId22"/>
    <p:sldLayoutId id="2147483845" r:id="rId23"/>
    <p:sldLayoutId id="2147483901" r:id="rId24"/>
    <p:sldLayoutId id="2147483902" r:id="rId25"/>
    <p:sldLayoutId id="2147483903" r:id="rId26"/>
    <p:sldLayoutId id="2147483904" r:id="rId27"/>
    <p:sldLayoutId id="2147483905" r:id="rId28"/>
    <p:sldLayoutId id="2147483906" r:id="rId29"/>
    <p:sldLayoutId id="2147483907" r:id="rId30"/>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34"/>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34"/>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34"/>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34"/>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34"/>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p15:clr>
            <a:srgbClr val="F26B43"/>
          </p15:clr>
        </p15:guide>
        <p15:guide id="2" orient="horz" pos="4081">
          <p15:clr>
            <a:srgbClr val="F26B43"/>
          </p15:clr>
        </p15:guide>
        <p15:guide id="3" pos="237">
          <p15:clr>
            <a:srgbClr val="F26B43"/>
          </p15:clr>
        </p15:guide>
        <p15:guide id="4" pos="732">
          <p15:clr>
            <a:srgbClr val="F26B43"/>
          </p15:clr>
        </p15:guide>
        <p15:guide id="5" pos="850">
          <p15:clr>
            <a:srgbClr val="F26B43"/>
          </p15:clr>
        </p15:guide>
        <p15:guide id="6" pos="1345">
          <p15:clr>
            <a:srgbClr val="F26B43"/>
          </p15:clr>
        </p15:guide>
        <p15:guide id="7" pos="1460">
          <p15:clr>
            <a:srgbClr val="F26B43"/>
          </p15:clr>
        </p15:guide>
        <p15:guide id="8" pos="1954">
          <p15:clr>
            <a:srgbClr val="F26B43"/>
          </p15:clr>
        </p15:guide>
        <p15:guide id="9" pos="2069">
          <p15:clr>
            <a:srgbClr val="F26B43"/>
          </p15:clr>
        </p15:guide>
        <p15:guide id="10" pos="2564">
          <p15:clr>
            <a:srgbClr val="F26B43"/>
          </p15:clr>
        </p15:guide>
        <p15:guide id="11" pos="2678">
          <p15:clr>
            <a:srgbClr val="F26B43"/>
          </p15:clr>
        </p15:guide>
        <p15:guide id="12" pos="3173">
          <p15:clr>
            <a:srgbClr val="F26B43"/>
          </p15:clr>
        </p15:guide>
        <p15:guide id="13" pos="3288">
          <p15:clr>
            <a:srgbClr val="F26B43"/>
          </p15:clr>
        </p15:guide>
        <p15:guide id="14" pos="3782">
          <p15:clr>
            <a:srgbClr val="F26B43"/>
          </p15:clr>
        </p15:guide>
        <p15:guide id="15" pos="3897">
          <p15:clr>
            <a:srgbClr val="F26B43"/>
          </p15:clr>
        </p15:guide>
        <p15:guide id="16" pos="4392">
          <p15:clr>
            <a:srgbClr val="F26B43"/>
          </p15:clr>
        </p15:guide>
        <p15:guide id="17" pos="4506">
          <p15:clr>
            <a:srgbClr val="F26B43"/>
          </p15:clr>
        </p15:guide>
        <p15:guide id="18" pos="5001">
          <p15:clr>
            <a:srgbClr val="F26B43"/>
          </p15:clr>
        </p15:guide>
        <p15:guide id="19" pos="5115">
          <p15:clr>
            <a:srgbClr val="F26B43"/>
          </p15:clr>
        </p15:guide>
        <p15:guide id="20" pos="5610">
          <p15:clr>
            <a:srgbClr val="F26B43"/>
          </p15:clr>
        </p15:guide>
        <p15:guide id="21" pos="5725">
          <p15:clr>
            <a:srgbClr val="F26B43"/>
          </p15:clr>
        </p15:guide>
        <p15:guide id="22" pos="6220">
          <p15:clr>
            <a:srgbClr val="F26B43"/>
          </p15:clr>
        </p15:guide>
        <p15:guide id="23" pos="6334">
          <p15:clr>
            <a:srgbClr val="F26B43"/>
          </p15:clr>
        </p15:guide>
        <p15:guide id="24" pos="6829">
          <p15:clr>
            <a:srgbClr val="F26B43"/>
          </p15:clr>
        </p15:guide>
        <p15:guide id="25" pos="6943">
          <p15:clr>
            <a:srgbClr val="F26B43"/>
          </p15:clr>
        </p15:guide>
        <p15:guide id="26" pos="7438">
          <p15:clr>
            <a:srgbClr val="F26B43"/>
          </p15:clr>
        </p15:guide>
        <p15:guide id="27" pos="3840">
          <p15:clr>
            <a:srgbClr val="9FCC3B"/>
          </p15:clr>
        </p15:guide>
        <p15:guide id="28" orient="horz" pos="2160">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9.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0.xml"/><Relationship Id="rId6" Type="http://schemas.openxmlformats.org/officeDocument/2006/relationships/image" Target="../media/image33.emf"/><Relationship Id="rId5" Type="http://schemas.openxmlformats.org/officeDocument/2006/relationships/image" Target="../media/image32.sv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0.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9.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8.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80.xml"/><Relationship Id="rId5" Type="http://schemas.openxmlformats.org/officeDocument/2006/relationships/image" Target="../media/image36.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9.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8.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80.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9.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8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1.svg"/><Relationship Id="rId2" Type="http://schemas.openxmlformats.org/officeDocument/2006/relationships/notesSlide" Target="../notesSlides/notesSlide20.xml"/><Relationship Id="rId1" Type="http://schemas.openxmlformats.org/officeDocument/2006/relationships/slideLayout" Target="../slideLayouts/slideLayout77.xml"/><Relationship Id="rId6" Type="http://schemas.openxmlformats.org/officeDocument/2006/relationships/image" Target="../media/image40.png"/><Relationship Id="rId5" Type="http://schemas.openxmlformats.org/officeDocument/2006/relationships/image" Target="../media/image39.sv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21.xml"/><Relationship Id="rId1" Type="http://schemas.openxmlformats.org/officeDocument/2006/relationships/slideLayout" Target="../slideLayouts/slideLayout78.xml"/><Relationship Id="rId6" Type="http://schemas.openxmlformats.org/officeDocument/2006/relationships/image" Target="../media/image45.emf"/><Relationship Id="rId5" Type="http://schemas.openxmlformats.org/officeDocument/2006/relationships/image" Target="../media/image44.emf"/><Relationship Id="rId4" Type="http://schemas.openxmlformats.org/officeDocument/2006/relationships/image" Target="../media/image4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0.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78.xml"/><Relationship Id="rId5" Type="http://schemas.openxmlformats.org/officeDocument/2006/relationships/image" Target="../media/image3.png"/><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1.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81.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81.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8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1.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2.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dirty="0">
                <a:cs typeface="Arial" charset="0"/>
              </a:rPr>
              <a:t>Data Essentials L3</a:t>
            </a:r>
          </a:p>
        </p:txBody>
      </p:sp>
      <p:sp>
        <p:nvSpPr>
          <p:cNvPr id="4" name="Title 1">
            <a:extLst>
              <a:ext uri="{FF2B5EF4-FFF2-40B4-BE49-F238E27FC236}">
                <a16:creationId xmlns:a16="http://schemas.microsoft.com/office/drawing/2014/main" id="{35D19F35-8642-4AB9-B3E4-CC5FE78D6CEC}"/>
              </a:ext>
            </a:extLst>
          </p:cNvPr>
          <p:cNvSpPr txBox="1">
            <a:spLocks/>
          </p:cNvSpPr>
          <p:nvPr/>
        </p:nvSpPr>
        <p:spPr>
          <a:xfrm>
            <a:off x="448793" y="5394960"/>
            <a:ext cx="6596062" cy="461808"/>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5600" b="0" i="0" kern="1200" cap="none" baseline="0">
                <a:solidFill>
                  <a:srgbClr val="004050"/>
                </a:solidFill>
                <a:latin typeface="Montserrat Black" panose="00000A00000000000000" pitchFamily="2" charset="0"/>
                <a:ea typeface="+mj-ea"/>
                <a:cs typeface="+mj-cs"/>
              </a:defRPr>
            </a:lvl1pPr>
          </a:lstStyle>
          <a:p>
            <a:r>
              <a:rPr lang="en-US" sz="2000" b="1" dirty="0">
                <a:latin typeface="+mn-lt"/>
                <a:cs typeface="Arial" charset="0"/>
              </a:rPr>
              <a:t>Module 2: From Data to Insight</a:t>
            </a:r>
          </a:p>
        </p:txBody>
      </p:sp>
    </p:spTree>
    <p:extLst>
      <p:ext uri="{BB962C8B-B14F-4D97-AF65-F5344CB8AC3E}">
        <p14:creationId xmlns:p14="http://schemas.microsoft.com/office/powerpoint/2010/main" val="969029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CF2257-492E-A98D-7154-FD697DA81CC5}"/>
              </a:ext>
            </a:extLst>
          </p:cNvPr>
          <p:cNvSpPr>
            <a:spLocks noGrp="1"/>
          </p:cNvSpPr>
          <p:nvPr>
            <p:ph type="ctrTitle"/>
          </p:nvPr>
        </p:nvSpPr>
        <p:spPr/>
        <p:txBody>
          <a:bodyPr/>
          <a:lstStyle/>
          <a:p>
            <a:r>
              <a:rPr lang="en-GB" sz="11500" dirty="0"/>
              <a:t>Day 1</a:t>
            </a:r>
          </a:p>
        </p:txBody>
      </p:sp>
    </p:spTree>
    <p:extLst>
      <p:ext uri="{BB962C8B-B14F-4D97-AF65-F5344CB8AC3E}">
        <p14:creationId xmlns:p14="http://schemas.microsoft.com/office/powerpoint/2010/main" val="1168551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384784" y="3089654"/>
            <a:ext cx="7075271" cy="843402"/>
          </a:xfrm>
        </p:spPr>
        <p:txBody>
          <a:bodyPr/>
          <a:lstStyle/>
          <a:p>
            <a:r>
              <a:rPr lang="en-US" dirty="0"/>
              <a:t>Types of data file</a:t>
            </a:r>
          </a:p>
        </p:txBody>
      </p:sp>
    </p:spTree>
    <p:extLst>
      <p:ext uri="{BB962C8B-B14F-4D97-AF65-F5344CB8AC3E}">
        <p14:creationId xmlns:p14="http://schemas.microsoft.com/office/powerpoint/2010/main" val="332681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819BAA9-74BB-4BFD-8BE4-5C935B94904D}"/>
              </a:ext>
            </a:extLst>
          </p:cNvPr>
          <p:cNvSpPr>
            <a:spLocks noGrp="1"/>
          </p:cNvSpPr>
          <p:nvPr>
            <p:ph type="body" sz="quarter" idx="10"/>
          </p:nvPr>
        </p:nvSpPr>
        <p:spPr/>
        <p:txBody>
          <a:bodyPr/>
          <a:lstStyle/>
          <a:p>
            <a:r>
              <a:rPr lang="en-GB" dirty="0">
                <a:solidFill>
                  <a:schemeClr val="bg1"/>
                </a:solidFill>
              </a:rPr>
              <a:t>Types of Data File</a:t>
            </a:r>
          </a:p>
        </p:txBody>
      </p:sp>
      <p:sp>
        <p:nvSpPr>
          <p:cNvPr id="3" name="Slide Number Placeholder 2">
            <a:extLst>
              <a:ext uri="{FF2B5EF4-FFF2-40B4-BE49-F238E27FC236}">
                <a16:creationId xmlns:a16="http://schemas.microsoft.com/office/drawing/2014/main" id="{E79B1EC5-95AF-49F1-8B2C-9BE53F38FB12}"/>
              </a:ext>
            </a:extLst>
          </p:cNvPr>
          <p:cNvSpPr>
            <a:spLocks noGrp="1"/>
          </p:cNvSpPr>
          <p:nvPr>
            <p:ph type="sldNum" sz="quarter" idx="4"/>
          </p:nvPr>
        </p:nvSpPr>
        <p:spPr/>
        <p:txBody>
          <a:bodyPr/>
          <a:lstStyle/>
          <a:p>
            <a:fld id="{EF892D59-8F09-EF4B-AD6D-DA609442F868}" type="slidenum">
              <a:rPr lang="en-GB" smtClean="0"/>
              <a:pPr/>
              <a:t>12</a:t>
            </a:fld>
            <a:endParaRPr lang="en-GB"/>
          </a:p>
        </p:txBody>
      </p:sp>
      <p:sp>
        <p:nvSpPr>
          <p:cNvPr id="2" name="Rectangle 1">
            <a:extLst>
              <a:ext uri="{FF2B5EF4-FFF2-40B4-BE49-F238E27FC236}">
                <a16:creationId xmlns:a16="http://schemas.microsoft.com/office/drawing/2014/main" id="{F433A97E-2CA3-AEAC-2820-276C5700FC25}"/>
              </a:ext>
            </a:extLst>
          </p:cNvPr>
          <p:cNvSpPr/>
          <p:nvPr/>
        </p:nvSpPr>
        <p:spPr>
          <a:xfrm>
            <a:off x="4713769" y="1339353"/>
            <a:ext cx="7045842" cy="1398808"/>
          </a:xfrm>
          <a:prstGeom prst="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80000" tIns="144000" rIns="144000" bIns="144000" rtlCol="0" anchor="t">
            <a:spAutoFit/>
          </a:bodyPr>
          <a:lstStyle/>
          <a:p>
            <a:pPr marL="622300" indent="-622300"/>
            <a:r>
              <a:rPr lang="en-GB" b="1" dirty="0">
                <a:solidFill>
                  <a:schemeClr val="tx1"/>
                </a:solidFill>
              </a:rPr>
              <a:t>K4₂	Data formats and their importance for analysis. </a:t>
            </a:r>
            <a:r>
              <a:rPr lang="en-GB" dirty="0">
                <a:solidFill>
                  <a:srgbClr val="004050"/>
                </a:solidFill>
              </a:rPr>
              <a:t>Management and presentation tools to visualise and review the characteristics of data. Communication tools and technologies for collaborative working.</a:t>
            </a:r>
          </a:p>
        </p:txBody>
      </p:sp>
      <p:sp>
        <p:nvSpPr>
          <p:cNvPr id="9" name="Title 1">
            <a:extLst>
              <a:ext uri="{FF2B5EF4-FFF2-40B4-BE49-F238E27FC236}">
                <a16:creationId xmlns:a16="http://schemas.microsoft.com/office/drawing/2014/main" id="{143DA41E-4BE8-08CA-5448-417E7EA51A03}"/>
              </a:ext>
            </a:extLst>
          </p:cNvPr>
          <p:cNvSpPr txBox="1">
            <a:spLocks/>
          </p:cNvSpPr>
          <p:nvPr/>
        </p:nvSpPr>
        <p:spPr>
          <a:xfrm>
            <a:off x="4713768" y="96989"/>
            <a:ext cx="7045843" cy="1063625"/>
          </a:xfrm>
          <a:prstGeom prst="rect">
            <a:avLst/>
          </a:prstGeom>
        </p:spPr>
        <p:txBody>
          <a:bodyPr vert="horz" lIns="91440" tIns="45720" rIns="91440" bIns="45720" rtlCol="0" anchor="ctr">
            <a:normAutofit/>
          </a:bodyPr>
          <a:lst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a:lstStyle>
          <a:p>
            <a:pPr algn="ctr"/>
            <a:r>
              <a:rPr lang="en-US" sz="3200" b="1" dirty="0">
                <a:latin typeface="+mn-lt"/>
              </a:rPr>
              <a:t>KSBs</a:t>
            </a:r>
          </a:p>
        </p:txBody>
      </p:sp>
    </p:spTree>
    <p:extLst>
      <p:ext uri="{BB962C8B-B14F-4D97-AF65-F5344CB8AC3E}">
        <p14:creationId xmlns:p14="http://schemas.microsoft.com/office/powerpoint/2010/main" val="846486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819BAA9-74BB-4BFD-8BE4-5C935B94904D}"/>
              </a:ext>
            </a:extLst>
          </p:cNvPr>
          <p:cNvSpPr>
            <a:spLocks noGrp="1"/>
          </p:cNvSpPr>
          <p:nvPr>
            <p:ph type="body" sz="quarter" idx="10"/>
          </p:nvPr>
        </p:nvSpPr>
        <p:spPr/>
        <p:txBody>
          <a:bodyPr/>
          <a:lstStyle/>
          <a:p>
            <a:r>
              <a:rPr lang="en-GB" dirty="0">
                <a:solidFill>
                  <a:schemeClr val="bg1"/>
                </a:solidFill>
              </a:rPr>
              <a:t>Common types of data file</a:t>
            </a:r>
          </a:p>
        </p:txBody>
      </p:sp>
      <p:sp>
        <p:nvSpPr>
          <p:cNvPr id="3" name="Slide Number Placeholder 2">
            <a:extLst>
              <a:ext uri="{FF2B5EF4-FFF2-40B4-BE49-F238E27FC236}">
                <a16:creationId xmlns:a16="http://schemas.microsoft.com/office/drawing/2014/main" id="{E79B1EC5-95AF-49F1-8B2C-9BE53F38FB12}"/>
              </a:ext>
            </a:extLst>
          </p:cNvPr>
          <p:cNvSpPr>
            <a:spLocks noGrp="1"/>
          </p:cNvSpPr>
          <p:nvPr>
            <p:ph type="sldNum" sz="quarter" idx="4"/>
          </p:nvPr>
        </p:nvSpPr>
        <p:spPr>
          <a:xfrm>
            <a:off x="11256421" y="6511672"/>
            <a:ext cx="785483" cy="180000"/>
          </a:xfrm>
        </p:spPr>
        <p:txBody>
          <a:bodyPr/>
          <a:lstStyle/>
          <a:p>
            <a:fld id="{EF892D59-8F09-EF4B-AD6D-DA609442F868}" type="slidenum">
              <a:rPr lang="en-GB" smtClean="0"/>
              <a:pPr/>
              <a:t>13</a:t>
            </a:fld>
            <a:endParaRPr lang="en-GB"/>
          </a:p>
        </p:txBody>
      </p:sp>
      <p:grpSp>
        <p:nvGrpSpPr>
          <p:cNvPr id="49" name="Group 48">
            <a:extLst>
              <a:ext uri="{FF2B5EF4-FFF2-40B4-BE49-F238E27FC236}">
                <a16:creationId xmlns:a16="http://schemas.microsoft.com/office/drawing/2014/main" id="{71E6E8EC-CE9A-2E8A-9530-7D981F8EC652}"/>
              </a:ext>
            </a:extLst>
          </p:cNvPr>
          <p:cNvGrpSpPr/>
          <p:nvPr/>
        </p:nvGrpSpPr>
        <p:grpSpPr>
          <a:xfrm>
            <a:off x="5439281" y="1052736"/>
            <a:ext cx="1162498" cy="2206800"/>
            <a:chOff x="4962471" y="2962900"/>
            <a:chExt cx="1162498" cy="2206800"/>
          </a:xfrm>
        </p:grpSpPr>
        <p:sp>
          <p:nvSpPr>
            <p:cNvPr id="2" name="Content Placeholder 3">
              <a:extLst>
                <a:ext uri="{FF2B5EF4-FFF2-40B4-BE49-F238E27FC236}">
                  <a16:creationId xmlns:a16="http://schemas.microsoft.com/office/drawing/2014/main" id="{CC62A00A-1BE1-7332-BB4E-9AD488ED727A}"/>
                </a:ext>
              </a:extLst>
            </p:cNvPr>
            <p:cNvSpPr txBox="1">
              <a:spLocks/>
            </p:cNvSpPr>
            <p:nvPr/>
          </p:nvSpPr>
          <p:spPr>
            <a:xfrm>
              <a:off x="4962471" y="4523369"/>
              <a:ext cx="1162498" cy="646331"/>
            </a:xfrm>
            <a:prstGeom prst="rect">
              <a:avLst/>
            </a:prstGeom>
          </p:spPr>
          <p:txBody>
            <a:bodyPr wrap="none">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Aft>
                  <a:spcPts val="1200"/>
                </a:spcAft>
              </a:pPr>
              <a:r>
                <a:rPr lang="en-GB" sz="3600" b="1" dirty="0"/>
                <a:t>CSV</a:t>
              </a:r>
            </a:p>
          </p:txBody>
        </p:sp>
        <p:grpSp>
          <p:nvGrpSpPr>
            <p:cNvPr id="48" name="Group 47">
              <a:extLst>
                <a:ext uri="{FF2B5EF4-FFF2-40B4-BE49-F238E27FC236}">
                  <a16:creationId xmlns:a16="http://schemas.microsoft.com/office/drawing/2014/main" id="{4AB8A15F-E644-8EB8-1E48-794BEF75E7ED}"/>
                </a:ext>
              </a:extLst>
            </p:cNvPr>
            <p:cNvGrpSpPr/>
            <p:nvPr/>
          </p:nvGrpSpPr>
          <p:grpSpPr>
            <a:xfrm>
              <a:off x="4992845" y="2962900"/>
              <a:ext cx="1101749" cy="1457151"/>
              <a:chOff x="4992846" y="2838509"/>
              <a:chExt cx="1101749" cy="1457151"/>
            </a:xfrm>
          </p:grpSpPr>
          <p:sp>
            <p:nvSpPr>
              <p:cNvPr id="39" name="Freeform: Shape 38">
                <a:extLst>
                  <a:ext uri="{FF2B5EF4-FFF2-40B4-BE49-F238E27FC236}">
                    <a16:creationId xmlns:a16="http://schemas.microsoft.com/office/drawing/2014/main" id="{3A420660-CD6F-5CFF-792B-6D706DEBFF06}"/>
                  </a:ext>
                </a:extLst>
              </p:cNvPr>
              <p:cNvSpPr/>
              <p:nvPr/>
            </p:nvSpPr>
            <p:spPr>
              <a:xfrm>
                <a:off x="4992846" y="2838509"/>
                <a:ext cx="1101749" cy="1457151"/>
              </a:xfrm>
              <a:custGeom>
                <a:avLst/>
                <a:gdLst>
                  <a:gd name="connsiteX0" fmla="*/ 749396 w 1101749"/>
                  <a:gd name="connsiteY0" fmla="*/ 0 h 1457151"/>
                  <a:gd name="connsiteX1" fmla="*/ 35540 w 1101749"/>
                  <a:gd name="connsiteY1" fmla="*/ 0 h 1457151"/>
                  <a:gd name="connsiteX2" fmla="*/ 0 w 1101749"/>
                  <a:gd name="connsiteY2" fmla="*/ 35540 h 1457151"/>
                  <a:gd name="connsiteX3" fmla="*/ 0 w 1101749"/>
                  <a:gd name="connsiteY3" fmla="*/ 1421612 h 1457151"/>
                  <a:gd name="connsiteX4" fmla="*/ 35540 w 1101749"/>
                  <a:gd name="connsiteY4" fmla="*/ 1457152 h 1457151"/>
                  <a:gd name="connsiteX5" fmla="*/ 1066209 w 1101749"/>
                  <a:gd name="connsiteY5" fmla="*/ 1457152 h 1457151"/>
                  <a:gd name="connsiteX6" fmla="*/ 1101749 w 1101749"/>
                  <a:gd name="connsiteY6" fmla="*/ 1421612 h 1457151"/>
                  <a:gd name="connsiteX7" fmla="*/ 1101749 w 1101749"/>
                  <a:gd name="connsiteY7" fmla="*/ 352354 h 1457151"/>
                  <a:gd name="connsiteX8" fmla="*/ 1091339 w 1101749"/>
                  <a:gd name="connsiteY8" fmla="*/ 327223 h 1457151"/>
                  <a:gd name="connsiteX9" fmla="*/ 774526 w 1101749"/>
                  <a:gd name="connsiteY9" fmla="*/ 10410 h 1457151"/>
                  <a:gd name="connsiteX10" fmla="*/ 749396 w 1101749"/>
                  <a:gd name="connsiteY10" fmla="*/ 0 h 145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1749" h="1457151">
                    <a:moveTo>
                      <a:pt x="749396" y="0"/>
                    </a:moveTo>
                    <a:lnTo>
                      <a:pt x="35540" y="0"/>
                    </a:lnTo>
                    <a:cubicBezTo>
                      <a:pt x="15911" y="0"/>
                      <a:pt x="0" y="15911"/>
                      <a:pt x="0" y="35540"/>
                    </a:cubicBezTo>
                    <a:lnTo>
                      <a:pt x="0" y="1421612"/>
                    </a:lnTo>
                    <a:cubicBezTo>
                      <a:pt x="0" y="1441241"/>
                      <a:pt x="15911" y="1457152"/>
                      <a:pt x="35540" y="1457152"/>
                    </a:cubicBezTo>
                    <a:lnTo>
                      <a:pt x="1066209" y="1457152"/>
                    </a:lnTo>
                    <a:cubicBezTo>
                      <a:pt x="1085838" y="1457152"/>
                      <a:pt x="1101749" y="1441241"/>
                      <a:pt x="1101749" y="1421612"/>
                    </a:cubicBezTo>
                    <a:lnTo>
                      <a:pt x="1101749" y="352354"/>
                    </a:lnTo>
                    <a:cubicBezTo>
                      <a:pt x="1101749" y="342928"/>
                      <a:pt x="1098005" y="333889"/>
                      <a:pt x="1091339" y="327223"/>
                    </a:cubicBezTo>
                    <a:lnTo>
                      <a:pt x="774526" y="10410"/>
                    </a:lnTo>
                    <a:cubicBezTo>
                      <a:pt x="767860" y="3744"/>
                      <a:pt x="758821" y="0"/>
                      <a:pt x="749396" y="0"/>
                    </a:cubicBezTo>
                    <a:close/>
                  </a:path>
                </a:pathLst>
              </a:custGeom>
              <a:solidFill>
                <a:srgbClr val="FFFFFF"/>
              </a:solidFill>
              <a:ln w="35520" cap="flat">
                <a:solidFill>
                  <a:srgbClr val="979593"/>
                </a:solidFill>
                <a:prstDash val="solid"/>
                <a:miter/>
              </a:ln>
            </p:spPr>
            <p:txBody>
              <a:bodyPr tIns="108000" rIns="72000" rtlCol="0" anchor="ctr"/>
              <a:lstStyle/>
              <a:p>
                <a:pPr indent="31750"/>
                <a:r>
                  <a:rPr lang="en-GB" sz="2800" dirty="0" err="1"/>
                  <a:t>a,b,c</a:t>
                </a:r>
                <a:endParaRPr lang="en-GB" sz="2800" dirty="0"/>
              </a:p>
              <a:p>
                <a:pPr indent="31750"/>
                <a:r>
                  <a:rPr lang="en-GB" sz="2800" dirty="0" err="1"/>
                  <a:t>x,y,z</a:t>
                </a:r>
                <a:endParaRPr lang="en-GB" sz="2800" dirty="0"/>
              </a:p>
            </p:txBody>
          </p:sp>
          <p:sp>
            <p:nvSpPr>
              <p:cNvPr id="41" name="Freeform: Shape 40">
                <a:extLst>
                  <a:ext uri="{FF2B5EF4-FFF2-40B4-BE49-F238E27FC236}">
                    <a16:creationId xmlns:a16="http://schemas.microsoft.com/office/drawing/2014/main" id="{343BD1B3-FA4D-55D5-214D-E2E7C6B92FE8}"/>
                  </a:ext>
                </a:extLst>
              </p:cNvPr>
              <p:cNvSpPr/>
              <p:nvPr/>
            </p:nvSpPr>
            <p:spPr>
              <a:xfrm>
                <a:off x="5727867" y="2838509"/>
                <a:ext cx="355402" cy="355402"/>
              </a:xfrm>
              <a:custGeom>
                <a:avLst/>
                <a:gdLst>
                  <a:gd name="connsiteX0" fmla="*/ 0 w 355402"/>
                  <a:gd name="connsiteY0" fmla="*/ 0 h 355402"/>
                  <a:gd name="connsiteX1" fmla="*/ 0 w 355402"/>
                  <a:gd name="connsiteY1" fmla="*/ 319863 h 355402"/>
                  <a:gd name="connsiteX2" fmla="*/ 35540 w 355402"/>
                  <a:gd name="connsiteY2" fmla="*/ 355403 h 355402"/>
                  <a:gd name="connsiteX3" fmla="*/ 355403 w 355402"/>
                  <a:gd name="connsiteY3" fmla="*/ 355403 h 355402"/>
                </a:gdLst>
                <a:ahLst/>
                <a:cxnLst>
                  <a:cxn ang="0">
                    <a:pos x="connsiteX0" y="connsiteY0"/>
                  </a:cxn>
                  <a:cxn ang="0">
                    <a:pos x="connsiteX1" y="connsiteY1"/>
                  </a:cxn>
                  <a:cxn ang="0">
                    <a:pos x="connsiteX2" y="connsiteY2"/>
                  </a:cxn>
                  <a:cxn ang="0">
                    <a:pos x="connsiteX3" y="connsiteY3"/>
                  </a:cxn>
                </a:cxnLst>
                <a:rect l="l" t="t" r="r" b="b"/>
                <a:pathLst>
                  <a:path w="355402" h="355402">
                    <a:moveTo>
                      <a:pt x="0" y="0"/>
                    </a:moveTo>
                    <a:lnTo>
                      <a:pt x="0" y="319863"/>
                    </a:lnTo>
                    <a:cubicBezTo>
                      <a:pt x="0" y="339492"/>
                      <a:pt x="15911" y="355403"/>
                      <a:pt x="35540" y="355403"/>
                    </a:cubicBezTo>
                    <a:lnTo>
                      <a:pt x="355403" y="355403"/>
                    </a:lnTo>
                  </a:path>
                </a:pathLst>
              </a:custGeom>
              <a:noFill/>
              <a:ln w="35520" cap="flat">
                <a:solidFill>
                  <a:srgbClr val="979593"/>
                </a:solidFill>
                <a:prstDash val="solid"/>
                <a:miter/>
              </a:ln>
            </p:spPr>
            <p:txBody>
              <a:bodyPr rtlCol="0" anchor="ctr"/>
              <a:lstStyle/>
              <a:p>
                <a:endParaRPr lang="en-GB"/>
              </a:p>
            </p:txBody>
          </p:sp>
        </p:grpSp>
      </p:grpSp>
      <p:grpSp>
        <p:nvGrpSpPr>
          <p:cNvPr id="50" name="Group 49">
            <a:extLst>
              <a:ext uri="{FF2B5EF4-FFF2-40B4-BE49-F238E27FC236}">
                <a16:creationId xmlns:a16="http://schemas.microsoft.com/office/drawing/2014/main" id="{8D1793AF-1B9F-1A01-2CDC-DB0E615E258A}"/>
              </a:ext>
            </a:extLst>
          </p:cNvPr>
          <p:cNvGrpSpPr/>
          <p:nvPr/>
        </p:nvGrpSpPr>
        <p:grpSpPr>
          <a:xfrm>
            <a:off x="9034703" y="1575334"/>
            <a:ext cx="1705934" cy="2331191"/>
            <a:chOff x="6913853" y="2838509"/>
            <a:chExt cx="1705934" cy="2331191"/>
          </a:xfrm>
        </p:grpSpPr>
        <p:pic>
          <p:nvPicPr>
            <p:cNvPr id="10" name="Graphic 9">
              <a:extLst>
                <a:ext uri="{FF2B5EF4-FFF2-40B4-BE49-F238E27FC236}">
                  <a16:creationId xmlns:a16="http://schemas.microsoft.com/office/drawing/2014/main" id="{AFB5EA8A-1925-3D95-E9BC-65D2C22F2D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13853" y="2838509"/>
              <a:ext cx="1705934" cy="1705934"/>
            </a:xfrm>
            <a:prstGeom prst="rect">
              <a:avLst/>
            </a:prstGeom>
          </p:spPr>
        </p:pic>
        <p:sp>
          <p:nvSpPr>
            <p:cNvPr id="45" name="Content Placeholder 3">
              <a:extLst>
                <a:ext uri="{FF2B5EF4-FFF2-40B4-BE49-F238E27FC236}">
                  <a16:creationId xmlns:a16="http://schemas.microsoft.com/office/drawing/2014/main" id="{666FA7A6-F920-02A0-AC3B-DA0F41F6C70F}"/>
                </a:ext>
              </a:extLst>
            </p:cNvPr>
            <p:cNvSpPr txBox="1">
              <a:spLocks/>
            </p:cNvSpPr>
            <p:nvPr/>
          </p:nvSpPr>
          <p:spPr>
            <a:xfrm>
              <a:off x="7197302" y="4523369"/>
              <a:ext cx="1418978" cy="646331"/>
            </a:xfrm>
            <a:prstGeom prst="rect">
              <a:avLst/>
            </a:prstGeom>
          </p:spPr>
          <p:txBody>
            <a:bodyPr wrap="none">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Aft>
                  <a:spcPts val="1200"/>
                </a:spcAft>
              </a:pPr>
              <a:r>
                <a:rPr lang="en-GB" sz="3600" b="1" dirty="0"/>
                <a:t>XLSX</a:t>
              </a:r>
            </a:p>
          </p:txBody>
        </p:sp>
      </p:grpSp>
      <p:grpSp>
        <p:nvGrpSpPr>
          <p:cNvPr id="51" name="Group 50">
            <a:extLst>
              <a:ext uri="{FF2B5EF4-FFF2-40B4-BE49-F238E27FC236}">
                <a16:creationId xmlns:a16="http://schemas.microsoft.com/office/drawing/2014/main" id="{C17E7755-3925-560E-24E1-7FC727EE5B3D}"/>
              </a:ext>
            </a:extLst>
          </p:cNvPr>
          <p:cNvGrpSpPr/>
          <p:nvPr/>
        </p:nvGrpSpPr>
        <p:grpSpPr>
          <a:xfrm>
            <a:off x="6141213" y="3258878"/>
            <a:ext cx="3424032" cy="2982540"/>
            <a:chOff x="8767968" y="2276872"/>
            <a:chExt cx="3424032" cy="2982540"/>
          </a:xfrm>
        </p:grpSpPr>
        <p:pic>
          <p:nvPicPr>
            <p:cNvPr id="44" name="Picture 43">
              <a:extLst>
                <a:ext uri="{FF2B5EF4-FFF2-40B4-BE49-F238E27FC236}">
                  <a16:creationId xmlns:a16="http://schemas.microsoft.com/office/drawing/2014/main" id="{E7118BC1-C710-20AE-7394-28F23F95C4C5}"/>
                </a:ext>
              </a:extLst>
            </p:cNvPr>
            <p:cNvPicPr>
              <a:picLocks noChangeAspect="1"/>
            </p:cNvPicPr>
            <p:nvPr/>
          </p:nvPicPr>
          <p:blipFill>
            <a:blip r:embed="rId6"/>
            <a:stretch>
              <a:fillRect/>
            </a:stretch>
          </p:blipFill>
          <p:spPr>
            <a:xfrm>
              <a:off x="8767968" y="2276872"/>
              <a:ext cx="3424032" cy="2982540"/>
            </a:xfrm>
            <a:prstGeom prst="rect">
              <a:avLst/>
            </a:prstGeom>
          </p:spPr>
        </p:pic>
        <p:sp>
          <p:nvSpPr>
            <p:cNvPr id="46" name="Content Placeholder 3">
              <a:extLst>
                <a:ext uri="{FF2B5EF4-FFF2-40B4-BE49-F238E27FC236}">
                  <a16:creationId xmlns:a16="http://schemas.microsoft.com/office/drawing/2014/main" id="{D83B0FA1-F79A-0B87-3B1E-C9BA5983369C}"/>
                </a:ext>
              </a:extLst>
            </p:cNvPr>
            <p:cNvSpPr txBox="1">
              <a:spLocks/>
            </p:cNvSpPr>
            <p:nvPr/>
          </p:nvSpPr>
          <p:spPr>
            <a:xfrm>
              <a:off x="9733626" y="4523369"/>
              <a:ext cx="1492717" cy="646331"/>
            </a:xfrm>
            <a:prstGeom prst="rect">
              <a:avLst/>
            </a:prstGeom>
          </p:spPr>
          <p:txBody>
            <a:bodyPr wrap="none">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Aft>
                  <a:spcPts val="1200"/>
                </a:spcAft>
              </a:pPr>
              <a:r>
                <a:rPr lang="en-GB" sz="3600" b="1" dirty="0"/>
                <a:t>JSON</a:t>
              </a:r>
            </a:p>
          </p:txBody>
        </p:sp>
      </p:grpSp>
    </p:spTree>
    <p:extLst>
      <p:ext uri="{BB962C8B-B14F-4D97-AF65-F5344CB8AC3E}">
        <p14:creationId xmlns:p14="http://schemas.microsoft.com/office/powerpoint/2010/main" val="984463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819BAA9-74BB-4BFD-8BE4-5C935B94904D}"/>
              </a:ext>
            </a:extLst>
          </p:cNvPr>
          <p:cNvSpPr>
            <a:spLocks noGrp="1"/>
          </p:cNvSpPr>
          <p:nvPr>
            <p:ph type="body" sz="quarter" idx="10"/>
          </p:nvPr>
        </p:nvSpPr>
        <p:spPr/>
        <p:txBody>
          <a:bodyPr/>
          <a:lstStyle/>
          <a:p>
            <a:r>
              <a:rPr lang="en-GB" dirty="0"/>
              <a:t>CSV format</a:t>
            </a:r>
          </a:p>
        </p:txBody>
      </p:sp>
      <p:sp>
        <p:nvSpPr>
          <p:cNvPr id="3" name="Slide Number Placeholder 2">
            <a:extLst>
              <a:ext uri="{FF2B5EF4-FFF2-40B4-BE49-F238E27FC236}">
                <a16:creationId xmlns:a16="http://schemas.microsoft.com/office/drawing/2014/main" id="{E79B1EC5-95AF-49F1-8B2C-9BE53F38FB12}"/>
              </a:ext>
            </a:extLst>
          </p:cNvPr>
          <p:cNvSpPr>
            <a:spLocks noGrp="1"/>
          </p:cNvSpPr>
          <p:nvPr>
            <p:ph type="sldNum" sz="quarter" idx="4"/>
          </p:nvPr>
        </p:nvSpPr>
        <p:spPr/>
        <p:txBody>
          <a:bodyPr/>
          <a:lstStyle/>
          <a:p>
            <a:fld id="{EF892D59-8F09-EF4B-AD6D-DA609442F868}" type="slidenum">
              <a:rPr lang="en-GB" smtClean="0"/>
              <a:pPr/>
              <a:t>14</a:t>
            </a:fld>
            <a:endParaRPr lang="en-GB"/>
          </a:p>
        </p:txBody>
      </p:sp>
      <p:pic>
        <p:nvPicPr>
          <p:cNvPr id="4" name="Picture 3">
            <a:extLst>
              <a:ext uri="{FF2B5EF4-FFF2-40B4-BE49-F238E27FC236}">
                <a16:creationId xmlns:a16="http://schemas.microsoft.com/office/drawing/2014/main" id="{7B088791-AA6F-DB00-5F64-6920A53A50A5}"/>
              </a:ext>
            </a:extLst>
          </p:cNvPr>
          <p:cNvPicPr>
            <a:picLocks noChangeAspect="1"/>
          </p:cNvPicPr>
          <p:nvPr/>
        </p:nvPicPr>
        <p:blipFill>
          <a:blip r:embed="rId3"/>
          <a:stretch>
            <a:fillRect/>
          </a:stretch>
        </p:blipFill>
        <p:spPr>
          <a:xfrm>
            <a:off x="4648287" y="1124744"/>
            <a:ext cx="7000875" cy="4876800"/>
          </a:xfrm>
          <a:prstGeom prst="rect">
            <a:avLst/>
          </a:prstGeom>
        </p:spPr>
      </p:pic>
      <p:sp>
        <p:nvSpPr>
          <p:cNvPr id="6" name="Title 1">
            <a:extLst>
              <a:ext uri="{FF2B5EF4-FFF2-40B4-BE49-F238E27FC236}">
                <a16:creationId xmlns:a16="http://schemas.microsoft.com/office/drawing/2014/main" id="{03D11EE0-87F6-965E-9A73-D0CA75B06004}"/>
              </a:ext>
            </a:extLst>
          </p:cNvPr>
          <p:cNvSpPr txBox="1">
            <a:spLocks/>
          </p:cNvSpPr>
          <p:nvPr/>
        </p:nvSpPr>
        <p:spPr>
          <a:xfrm>
            <a:off x="4713768" y="646190"/>
            <a:ext cx="7045843" cy="1063625"/>
          </a:xfrm>
          <a:prstGeom prst="rect">
            <a:avLst/>
          </a:prstGeom>
        </p:spPr>
        <p:txBody>
          <a:bodyPr vert="horz" lIns="91440" tIns="45720" rIns="91440" bIns="45720" rtlCol="0" anchor="ctr">
            <a:normAutofit/>
          </a:bodyPr>
          <a:lst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a:lstStyle>
          <a:p>
            <a:r>
              <a:rPr lang="en-US" sz="3200" b="1" dirty="0">
                <a:latin typeface="+mn-lt"/>
              </a:rPr>
              <a:t>CSV: Comma-separated values</a:t>
            </a:r>
          </a:p>
        </p:txBody>
      </p:sp>
    </p:spTree>
    <p:extLst>
      <p:ext uri="{BB962C8B-B14F-4D97-AF65-F5344CB8AC3E}">
        <p14:creationId xmlns:p14="http://schemas.microsoft.com/office/powerpoint/2010/main" val="2067848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819BAA9-74BB-4BFD-8BE4-5C935B94904D}"/>
              </a:ext>
            </a:extLst>
          </p:cNvPr>
          <p:cNvSpPr>
            <a:spLocks noGrp="1"/>
          </p:cNvSpPr>
          <p:nvPr>
            <p:ph type="body" sz="quarter" idx="10"/>
          </p:nvPr>
        </p:nvSpPr>
        <p:spPr/>
        <p:txBody>
          <a:bodyPr/>
          <a:lstStyle/>
          <a:p>
            <a:r>
              <a:rPr lang="en-GB" sz="3200" dirty="0"/>
              <a:t>Knowledge check: CSV files</a:t>
            </a:r>
          </a:p>
        </p:txBody>
      </p:sp>
      <p:sp>
        <p:nvSpPr>
          <p:cNvPr id="3" name="Slide Number Placeholder 2">
            <a:extLst>
              <a:ext uri="{FF2B5EF4-FFF2-40B4-BE49-F238E27FC236}">
                <a16:creationId xmlns:a16="http://schemas.microsoft.com/office/drawing/2014/main" id="{E79B1EC5-95AF-49F1-8B2C-9BE53F38FB12}"/>
              </a:ext>
            </a:extLst>
          </p:cNvPr>
          <p:cNvSpPr>
            <a:spLocks noGrp="1"/>
          </p:cNvSpPr>
          <p:nvPr>
            <p:ph type="sldNum" sz="quarter" idx="4"/>
          </p:nvPr>
        </p:nvSpPr>
        <p:spPr>
          <a:xfrm>
            <a:off x="11256421" y="6511672"/>
            <a:ext cx="785483" cy="180000"/>
          </a:xfrm>
        </p:spPr>
        <p:txBody>
          <a:bodyPr/>
          <a:lstStyle/>
          <a:p>
            <a:fld id="{EF892D59-8F09-EF4B-AD6D-DA609442F868}" type="slidenum">
              <a:rPr lang="en-GB" smtClean="0"/>
              <a:pPr/>
              <a:t>15</a:t>
            </a:fld>
            <a:endParaRPr lang="en-GB"/>
          </a:p>
        </p:txBody>
      </p:sp>
      <p:sp>
        <p:nvSpPr>
          <p:cNvPr id="2" name="Text">
            <a:extLst>
              <a:ext uri="{FF2B5EF4-FFF2-40B4-BE49-F238E27FC236}">
                <a16:creationId xmlns:a16="http://schemas.microsoft.com/office/drawing/2014/main" id="{28DAEFF2-FB8B-173B-CC24-4785ED132875}"/>
              </a:ext>
            </a:extLst>
          </p:cNvPr>
          <p:cNvSpPr txBox="1">
            <a:spLocks/>
          </p:cNvSpPr>
          <p:nvPr/>
        </p:nvSpPr>
        <p:spPr>
          <a:xfrm>
            <a:off x="4713768" y="1556792"/>
            <a:ext cx="6854840" cy="976403"/>
          </a:xfrm>
          <a:prstGeom prst="rect">
            <a:avLst/>
          </a:prstGeom>
          <a:solidFill>
            <a:schemeClr val="accent1"/>
          </a:solidFill>
          <a:ln w="28575">
            <a:solidFill>
              <a:schemeClr val="tx2"/>
            </a:solidFill>
          </a:ln>
        </p:spPr>
        <p:txBody>
          <a:bodyPr wrap="square" lIns="144000" tIns="72000" rIns="144000" bIns="72000">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tabLst>
                <a:tab pos="3051175" algn="r"/>
              </a:tabLst>
            </a:pPr>
            <a:r>
              <a:rPr lang="en-GB" b="1" dirty="0">
                <a:solidFill>
                  <a:schemeClr val="bg1"/>
                </a:solidFill>
              </a:rPr>
              <a:t>Question 1</a:t>
            </a:r>
            <a:endParaRPr lang="en-GB" sz="1200" b="1" dirty="0">
              <a:solidFill>
                <a:schemeClr val="bg1"/>
              </a:solidFill>
            </a:endParaRPr>
          </a:p>
          <a:p>
            <a:pPr>
              <a:lnSpc>
                <a:spcPct val="20000"/>
              </a:lnSpc>
              <a:spcAft>
                <a:spcPts val="1200"/>
              </a:spcAft>
              <a:tabLst>
                <a:tab pos="12022138" algn="r"/>
              </a:tabLst>
            </a:pPr>
            <a:r>
              <a:rPr lang="en-GB" b="1" u="sng" dirty="0">
                <a:solidFill>
                  <a:schemeClr val="bg1"/>
                </a:solidFill>
              </a:rPr>
              <a:t>	</a:t>
            </a:r>
          </a:p>
          <a:p>
            <a:pPr>
              <a:spcAft>
                <a:spcPts val="1200"/>
              </a:spcAft>
            </a:pPr>
            <a:r>
              <a:rPr lang="en-GB" dirty="0">
                <a:solidFill>
                  <a:schemeClr val="bg1"/>
                </a:solidFill>
              </a:rPr>
              <a:t>What type of file is a CSV file?</a:t>
            </a:r>
            <a:endParaRPr lang="en-US" dirty="0">
              <a:solidFill>
                <a:schemeClr val="bg1"/>
              </a:solidFill>
            </a:endParaRPr>
          </a:p>
        </p:txBody>
      </p:sp>
      <p:sp>
        <p:nvSpPr>
          <p:cNvPr id="6" name="Rectangle: Diagonal Corners Snipped 5">
            <a:extLst>
              <a:ext uri="{FF2B5EF4-FFF2-40B4-BE49-F238E27FC236}">
                <a16:creationId xmlns:a16="http://schemas.microsoft.com/office/drawing/2014/main" id="{54C741F1-8341-FD5F-232B-721879C8CE06}"/>
              </a:ext>
            </a:extLst>
          </p:cNvPr>
          <p:cNvSpPr/>
          <p:nvPr/>
        </p:nvSpPr>
        <p:spPr>
          <a:xfrm flipH="1">
            <a:off x="4716784" y="2867818"/>
            <a:ext cx="4691584" cy="2609240"/>
          </a:xfrm>
          <a:prstGeom prst="snip2DiagRect">
            <a:avLst>
              <a:gd name="adj1" fmla="val 0"/>
              <a:gd name="adj2" fmla="val 8761"/>
            </a:avLst>
          </a:prstGeom>
          <a:solidFill>
            <a:schemeClr val="tx1">
              <a:lumMod val="10000"/>
              <a:lumOff val="90000"/>
            </a:schemeClr>
          </a:solidFill>
          <a:ln w="76200">
            <a:solidFill>
              <a:schemeClr val="tx1"/>
            </a:solidFill>
          </a:ln>
          <a:effectLst>
            <a:outerShdw blurRad="381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marL="542925" indent="-366713">
              <a:spcAft>
                <a:spcPts val="500"/>
              </a:spcAft>
              <a:tabLst>
                <a:tab pos="542925" algn="l"/>
                <a:tab pos="1524000" algn="l"/>
                <a:tab pos="1878013" algn="l"/>
              </a:tabLst>
            </a:pPr>
            <a:r>
              <a:rPr lang="en-GB" sz="2000" b="1" dirty="0">
                <a:solidFill>
                  <a:schemeClr val="tx1"/>
                </a:solidFill>
                <a:effectLst>
                  <a:glow rad="38100">
                    <a:schemeClr val="bg1">
                      <a:alpha val="30000"/>
                    </a:schemeClr>
                  </a:glow>
                </a:effectLst>
              </a:rPr>
              <a:t>A:	Image file</a:t>
            </a:r>
          </a:p>
          <a:p>
            <a:pPr marL="542925" indent="-366713">
              <a:spcAft>
                <a:spcPts val="500"/>
              </a:spcAft>
              <a:tabLst>
                <a:tab pos="542925" algn="l"/>
                <a:tab pos="1524000" algn="l"/>
                <a:tab pos="1878013" algn="l"/>
              </a:tabLst>
            </a:pPr>
            <a:r>
              <a:rPr lang="en-GB" sz="2000" b="1" dirty="0">
                <a:solidFill>
                  <a:schemeClr val="tx1"/>
                </a:solidFill>
                <a:effectLst>
                  <a:glow rad="38100">
                    <a:schemeClr val="bg1">
                      <a:alpha val="30000"/>
                    </a:schemeClr>
                  </a:glow>
                </a:effectLst>
              </a:rPr>
              <a:t>B:	Plain-text file</a:t>
            </a:r>
          </a:p>
          <a:p>
            <a:pPr marL="542925" indent="-366713">
              <a:spcAft>
                <a:spcPts val="500"/>
              </a:spcAft>
              <a:tabLst>
                <a:tab pos="542925" algn="l"/>
                <a:tab pos="1524000" algn="l"/>
                <a:tab pos="1878013" algn="l"/>
              </a:tabLst>
            </a:pPr>
            <a:r>
              <a:rPr lang="en-GB" sz="2000" b="1" dirty="0">
                <a:solidFill>
                  <a:schemeClr val="tx1"/>
                </a:solidFill>
                <a:effectLst>
                  <a:glow rad="38100">
                    <a:schemeClr val="bg1">
                      <a:alpha val="30000"/>
                    </a:schemeClr>
                  </a:glow>
                </a:effectLst>
              </a:rPr>
              <a:t>C:	Zip archive</a:t>
            </a:r>
          </a:p>
          <a:p>
            <a:pPr marL="542925" indent="-366713">
              <a:spcAft>
                <a:spcPts val="500"/>
              </a:spcAft>
              <a:tabLst>
                <a:tab pos="542925" algn="l"/>
                <a:tab pos="1524000" algn="l"/>
                <a:tab pos="1878013" algn="l"/>
              </a:tabLst>
            </a:pPr>
            <a:r>
              <a:rPr lang="en-GB" sz="2000" b="1" dirty="0">
                <a:solidFill>
                  <a:schemeClr val="tx1"/>
                </a:solidFill>
                <a:effectLst>
                  <a:glow rad="38100">
                    <a:schemeClr val="bg1">
                      <a:alpha val="30000"/>
                    </a:schemeClr>
                  </a:glow>
                </a:effectLst>
              </a:rPr>
              <a:t>D:	Executable file</a:t>
            </a:r>
          </a:p>
          <a:p>
            <a:pPr marL="542925" indent="-366713">
              <a:spcAft>
                <a:spcPts val="500"/>
              </a:spcAft>
              <a:tabLst>
                <a:tab pos="542925" algn="l"/>
                <a:tab pos="1524000" algn="l"/>
                <a:tab pos="1878013" algn="l"/>
              </a:tabLst>
            </a:pPr>
            <a:r>
              <a:rPr lang="en-GB" sz="2000" b="1" dirty="0">
                <a:solidFill>
                  <a:srgbClr val="09A727"/>
                </a:solidFill>
                <a:effectLst>
                  <a:glow rad="38100">
                    <a:schemeClr val="bg1">
                      <a:alpha val="30000"/>
                    </a:schemeClr>
                  </a:glow>
                </a:effectLst>
              </a:rPr>
              <a:t>✔</a:t>
            </a:r>
            <a:r>
              <a:rPr lang="en-GB" sz="2000" b="1" dirty="0">
                <a:solidFill>
                  <a:schemeClr val="tx1"/>
                </a:solidFill>
                <a:effectLst>
                  <a:glow rad="38100">
                    <a:schemeClr val="bg1">
                      <a:alpha val="30000"/>
                    </a:schemeClr>
                  </a:glow>
                </a:effectLst>
              </a:rPr>
              <a:t>:	Excel file (same as XLSX)</a:t>
            </a:r>
          </a:p>
          <a:p>
            <a:pPr marL="542925" indent="-366713">
              <a:spcAft>
                <a:spcPts val="500"/>
              </a:spcAft>
              <a:tabLst>
                <a:tab pos="542925" algn="l"/>
                <a:tab pos="1524000" algn="l"/>
                <a:tab pos="1878013" algn="l"/>
              </a:tabLst>
            </a:pPr>
            <a:r>
              <a:rPr lang="en-GB" sz="2000" b="1" dirty="0">
                <a:solidFill>
                  <a:srgbClr val="BC0000"/>
                </a:solidFill>
                <a:effectLst>
                  <a:glow rad="38100">
                    <a:schemeClr val="bg1">
                      <a:alpha val="30000"/>
                    </a:schemeClr>
                  </a:glow>
                </a:effectLst>
              </a:rPr>
              <a:t>✘</a:t>
            </a:r>
            <a:r>
              <a:rPr lang="en-GB" sz="2000" b="1" dirty="0">
                <a:solidFill>
                  <a:schemeClr val="tx1"/>
                </a:solidFill>
                <a:effectLst>
                  <a:glow rad="38100">
                    <a:schemeClr val="bg1">
                      <a:alpha val="30000"/>
                    </a:schemeClr>
                  </a:glow>
                </a:effectLst>
              </a:rPr>
              <a:t>:	It’s a trick question</a:t>
            </a:r>
          </a:p>
        </p:txBody>
      </p:sp>
      <p:sp>
        <p:nvSpPr>
          <p:cNvPr id="4" name="Title 1">
            <a:extLst>
              <a:ext uri="{FF2B5EF4-FFF2-40B4-BE49-F238E27FC236}">
                <a16:creationId xmlns:a16="http://schemas.microsoft.com/office/drawing/2014/main" id="{943BC281-AE68-69C0-6372-9C3B488393E3}"/>
              </a:ext>
            </a:extLst>
          </p:cNvPr>
          <p:cNvSpPr txBox="1">
            <a:spLocks/>
          </p:cNvSpPr>
          <p:nvPr/>
        </p:nvSpPr>
        <p:spPr>
          <a:xfrm>
            <a:off x="4713768" y="628801"/>
            <a:ext cx="7045843" cy="1063625"/>
          </a:xfrm>
          <a:prstGeom prst="rect">
            <a:avLst/>
          </a:prstGeom>
        </p:spPr>
        <p:txBody>
          <a:bodyPr vert="horz" lIns="91440" tIns="45720" rIns="91440" bIns="45720" rtlCol="0" anchor="ctr">
            <a:normAutofit/>
          </a:bodyPr>
          <a:lst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a:lstStyle>
          <a:p>
            <a:r>
              <a:rPr lang="en-US" sz="3200" b="1" dirty="0">
                <a:latin typeface="+mn-lt"/>
              </a:rPr>
              <a:t>CSV: Comma-separated values</a:t>
            </a:r>
          </a:p>
        </p:txBody>
      </p:sp>
    </p:spTree>
    <p:extLst>
      <p:ext uri="{BB962C8B-B14F-4D97-AF65-F5344CB8AC3E}">
        <p14:creationId xmlns:p14="http://schemas.microsoft.com/office/powerpoint/2010/main" val="454539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819BAA9-74BB-4BFD-8BE4-5C935B94904D}"/>
              </a:ext>
            </a:extLst>
          </p:cNvPr>
          <p:cNvSpPr>
            <a:spLocks noGrp="1"/>
          </p:cNvSpPr>
          <p:nvPr>
            <p:ph type="body" sz="quarter" idx="10"/>
          </p:nvPr>
        </p:nvSpPr>
        <p:spPr/>
        <p:txBody>
          <a:bodyPr/>
          <a:lstStyle/>
          <a:p>
            <a:r>
              <a:rPr lang="en-GB" sz="3200" dirty="0"/>
              <a:t>Knowledge check: CSV files</a:t>
            </a:r>
          </a:p>
        </p:txBody>
      </p:sp>
      <p:sp>
        <p:nvSpPr>
          <p:cNvPr id="3" name="Slide Number Placeholder 2">
            <a:extLst>
              <a:ext uri="{FF2B5EF4-FFF2-40B4-BE49-F238E27FC236}">
                <a16:creationId xmlns:a16="http://schemas.microsoft.com/office/drawing/2014/main" id="{E79B1EC5-95AF-49F1-8B2C-9BE53F38FB12}"/>
              </a:ext>
            </a:extLst>
          </p:cNvPr>
          <p:cNvSpPr>
            <a:spLocks noGrp="1"/>
          </p:cNvSpPr>
          <p:nvPr>
            <p:ph type="sldNum" sz="quarter" idx="4"/>
          </p:nvPr>
        </p:nvSpPr>
        <p:spPr/>
        <p:txBody>
          <a:bodyPr/>
          <a:lstStyle/>
          <a:p>
            <a:fld id="{EF892D59-8F09-EF4B-AD6D-DA609442F868}" type="slidenum">
              <a:rPr lang="en-GB" smtClean="0"/>
              <a:pPr/>
              <a:t>16</a:t>
            </a:fld>
            <a:endParaRPr lang="en-GB"/>
          </a:p>
        </p:txBody>
      </p:sp>
      <p:sp>
        <p:nvSpPr>
          <p:cNvPr id="7" name="Title 1">
            <a:extLst>
              <a:ext uri="{FF2B5EF4-FFF2-40B4-BE49-F238E27FC236}">
                <a16:creationId xmlns:a16="http://schemas.microsoft.com/office/drawing/2014/main" id="{C789D53F-2ABD-92F0-FFC8-DB1C6FE8B582}"/>
              </a:ext>
            </a:extLst>
          </p:cNvPr>
          <p:cNvSpPr txBox="1">
            <a:spLocks/>
          </p:cNvSpPr>
          <p:nvPr/>
        </p:nvSpPr>
        <p:spPr>
          <a:xfrm>
            <a:off x="4713768" y="628801"/>
            <a:ext cx="7045843" cy="1063625"/>
          </a:xfrm>
          <a:prstGeom prst="rect">
            <a:avLst/>
          </a:prstGeom>
        </p:spPr>
        <p:txBody>
          <a:bodyPr vert="horz" lIns="91440" tIns="45720" rIns="91440" bIns="45720" rtlCol="0" anchor="ctr">
            <a:normAutofit/>
          </a:bodyPr>
          <a:lst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a:lstStyle>
          <a:p>
            <a:r>
              <a:rPr lang="en-US" sz="3200" b="1" dirty="0">
                <a:latin typeface="+mn-lt"/>
              </a:rPr>
              <a:t>CSV: Comma-separated values</a:t>
            </a:r>
          </a:p>
        </p:txBody>
      </p:sp>
      <p:sp>
        <p:nvSpPr>
          <p:cNvPr id="2" name="Text">
            <a:extLst>
              <a:ext uri="{FF2B5EF4-FFF2-40B4-BE49-F238E27FC236}">
                <a16:creationId xmlns:a16="http://schemas.microsoft.com/office/drawing/2014/main" id="{28DAEFF2-FB8B-173B-CC24-4785ED132875}"/>
              </a:ext>
            </a:extLst>
          </p:cNvPr>
          <p:cNvSpPr txBox="1">
            <a:spLocks/>
          </p:cNvSpPr>
          <p:nvPr/>
        </p:nvSpPr>
        <p:spPr>
          <a:xfrm>
            <a:off x="4713768" y="1556792"/>
            <a:ext cx="6854840" cy="1284180"/>
          </a:xfrm>
          <a:prstGeom prst="rect">
            <a:avLst/>
          </a:prstGeom>
          <a:solidFill>
            <a:schemeClr val="accent1"/>
          </a:solidFill>
          <a:ln w="28575">
            <a:solidFill>
              <a:schemeClr val="tx2"/>
            </a:solidFill>
          </a:ln>
        </p:spPr>
        <p:txBody>
          <a:bodyPr wrap="square" lIns="144000" tIns="72000" rIns="144000" bIns="72000">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tabLst>
                <a:tab pos="3051175" algn="r"/>
              </a:tabLst>
            </a:pPr>
            <a:r>
              <a:rPr lang="en-GB" b="1" dirty="0">
                <a:solidFill>
                  <a:schemeClr val="bg1"/>
                </a:solidFill>
              </a:rPr>
              <a:t>Question 2</a:t>
            </a:r>
            <a:endParaRPr lang="en-GB" sz="1200" b="1" dirty="0">
              <a:solidFill>
                <a:schemeClr val="bg1"/>
              </a:solidFill>
            </a:endParaRPr>
          </a:p>
          <a:p>
            <a:pPr>
              <a:lnSpc>
                <a:spcPct val="20000"/>
              </a:lnSpc>
              <a:spcAft>
                <a:spcPts val="1200"/>
              </a:spcAft>
              <a:tabLst>
                <a:tab pos="12022138" algn="r"/>
              </a:tabLst>
            </a:pPr>
            <a:r>
              <a:rPr lang="en-GB" b="1" u="sng" dirty="0">
                <a:solidFill>
                  <a:schemeClr val="bg1"/>
                </a:solidFill>
              </a:rPr>
              <a:t>	</a:t>
            </a:r>
          </a:p>
          <a:p>
            <a:pPr>
              <a:spcAft>
                <a:spcPts val="1200"/>
              </a:spcAft>
            </a:pPr>
            <a:r>
              <a:rPr lang="en-GB" dirty="0">
                <a:solidFill>
                  <a:schemeClr val="bg1"/>
                </a:solidFill>
              </a:rPr>
              <a:t>What is the usual delimiter (separator) character in a CSV file?</a:t>
            </a:r>
            <a:endParaRPr lang="en-US" dirty="0">
              <a:solidFill>
                <a:schemeClr val="bg1"/>
              </a:solidFill>
            </a:endParaRPr>
          </a:p>
        </p:txBody>
      </p:sp>
      <p:sp>
        <p:nvSpPr>
          <p:cNvPr id="6" name="Rectangle: Diagonal Corners Snipped 5">
            <a:extLst>
              <a:ext uri="{FF2B5EF4-FFF2-40B4-BE49-F238E27FC236}">
                <a16:creationId xmlns:a16="http://schemas.microsoft.com/office/drawing/2014/main" id="{54C741F1-8341-FD5F-232B-721879C8CE06}"/>
              </a:ext>
            </a:extLst>
          </p:cNvPr>
          <p:cNvSpPr/>
          <p:nvPr/>
        </p:nvSpPr>
        <p:spPr>
          <a:xfrm flipH="1">
            <a:off x="4720967" y="3068960"/>
            <a:ext cx="3994073" cy="2478122"/>
          </a:xfrm>
          <a:prstGeom prst="snip2DiagRect">
            <a:avLst>
              <a:gd name="adj1" fmla="val 0"/>
              <a:gd name="adj2" fmla="val 9307"/>
            </a:avLst>
          </a:prstGeom>
          <a:solidFill>
            <a:schemeClr val="tx1">
              <a:lumMod val="10000"/>
              <a:lumOff val="90000"/>
            </a:schemeClr>
          </a:solidFill>
          <a:ln w="76200">
            <a:solidFill>
              <a:schemeClr val="tx1"/>
            </a:solidFill>
          </a:ln>
          <a:effectLst>
            <a:outerShdw blurRad="381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marL="542925" indent="-366713">
              <a:spcAft>
                <a:spcPts val="500"/>
              </a:spcAft>
              <a:tabLst>
                <a:tab pos="542925" algn="l"/>
                <a:tab pos="1524000" algn="l"/>
                <a:tab pos="1878013" algn="l"/>
              </a:tabLst>
            </a:pPr>
            <a:r>
              <a:rPr lang="en-GB" sz="2000" b="1" dirty="0">
                <a:solidFill>
                  <a:schemeClr val="tx1"/>
                </a:solidFill>
                <a:effectLst>
                  <a:glow rad="38100">
                    <a:schemeClr val="bg1">
                      <a:alpha val="30000"/>
                    </a:schemeClr>
                  </a:glow>
                </a:effectLst>
              </a:rPr>
              <a:t>A:	Tab</a:t>
            </a:r>
          </a:p>
          <a:p>
            <a:pPr marL="542925" indent="-366713">
              <a:spcAft>
                <a:spcPts val="500"/>
              </a:spcAft>
              <a:tabLst>
                <a:tab pos="542925" algn="l"/>
                <a:tab pos="1524000" algn="l"/>
                <a:tab pos="1878013" algn="l"/>
              </a:tabLst>
            </a:pPr>
            <a:r>
              <a:rPr lang="en-GB" sz="2000" b="1" dirty="0">
                <a:solidFill>
                  <a:schemeClr val="tx1"/>
                </a:solidFill>
                <a:effectLst>
                  <a:glow rad="38100">
                    <a:schemeClr val="bg1">
                      <a:alpha val="30000"/>
                    </a:schemeClr>
                  </a:glow>
                </a:effectLst>
              </a:rPr>
              <a:t>B:	Colon :</a:t>
            </a:r>
          </a:p>
          <a:p>
            <a:pPr marL="542925" indent="-366713">
              <a:spcAft>
                <a:spcPts val="500"/>
              </a:spcAft>
              <a:tabLst>
                <a:tab pos="542925" algn="l"/>
                <a:tab pos="1524000" algn="l"/>
                <a:tab pos="1878013" algn="l"/>
              </a:tabLst>
            </a:pPr>
            <a:r>
              <a:rPr lang="en-GB" sz="2000" b="1" dirty="0">
                <a:solidFill>
                  <a:schemeClr val="tx1"/>
                </a:solidFill>
                <a:effectLst>
                  <a:glow rad="38100">
                    <a:schemeClr val="bg1">
                      <a:alpha val="30000"/>
                    </a:schemeClr>
                  </a:glow>
                </a:effectLst>
              </a:rPr>
              <a:t>C:	Space</a:t>
            </a:r>
          </a:p>
          <a:p>
            <a:pPr marL="542925" indent="-366713">
              <a:spcAft>
                <a:spcPts val="500"/>
              </a:spcAft>
              <a:tabLst>
                <a:tab pos="542925" algn="l"/>
                <a:tab pos="1524000" algn="l"/>
                <a:tab pos="1878013" algn="l"/>
              </a:tabLst>
            </a:pPr>
            <a:r>
              <a:rPr lang="en-GB" sz="2000" b="1" dirty="0">
                <a:solidFill>
                  <a:schemeClr val="tx1"/>
                </a:solidFill>
                <a:effectLst>
                  <a:glow rad="38100">
                    <a:schemeClr val="bg1">
                      <a:alpha val="30000"/>
                    </a:schemeClr>
                  </a:glow>
                </a:effectLst>
              </a:rPr>
              <a:t>D:	Comma ,</a:t>
            </a:r>
          </a:p>
          <a:p>
            <a:pPr marL="542925" indent="-366713">
              <a:spcAft>
                <a:spcPts val="500"/>
              </a:spcAft>
              <a:tabLst>
                <a:tab pos="542925" algn="l"/>
                <a:tab pos="1524000" algn="l"/>
                <a:tab pos="1878013" algn="l"/>
              </a:tabLst>
            </a:pPr>
            <a:r>
              <a:rPr lang="en-GB" sz="2000" b="1" dirty="0">
                <a:solidFill>
                  <a:srgbClr val="09A727"/>
                </a:solidFill>
                <a:effectLst>
                  <a:glow rad="38100">
                    <a:schemeClr val="bg1">
                      <a:alpha val="30000"/>
                    </a:schemeClr>
                  </a:glow>
                </a:effectLst>
              </a:rPr>
              <a:t>✔</a:t>
            </a:r>
            <a:r>
              <a:rPr lang="en-GB" sz="2000" b="1" dirty="0">
                <a:solidFill>
                  <a:schemeClr val="tx1"/>
                </a:solidFill>
                <a:effectLst>
                  <a:glow rad="38100">
                    <a:schemeClr val="bg1">
                      <a:alpha val="30000"/>
                    </a:schemeClr>
                  </a:glow>
                </a:effectLst>
              </a:rPr>
              <a:t>:	Double-quote '</a:t>
            </a:r>
          </a:p>
          <a:p>
            <a:pPr marL="542925" indent="-366713">
              <a:spcAft>
                <a:spcPts val="500"/>
              </a:spcAft>
              <a:tabLst>
                <a:tab pos="542925" algn="l"/>
                <a:tab pos="1524000" algn="l"/>
                <a:tab pos="1878013" algn="l"/>
              </a:tabLst>
            </a:pPr>
            <a:r>
              <a:rPr lang="en-GB" sz="2000" b="1" dirty="0">
                <a:solidFill>
                  <a:srgbClr val="BC0000"/>
                </a:solidFill>
                <a:effectLst>
                  <a:glow rad="38100">
                    <a:schemeClr val="bg1">
                      <a:alpha val="30000"/>
                    </a:schemeClr>
                  </a:glow>
                </a:effectLst>
              </a:rPr>
              <a:t>✘</a:t>
            </a:r>
            <a:r>
              <a:rPr lang="en-GB" sz="2000" b="1" dirty="0">
                <a:solidFill>
                  <a:schemeClr val="tx1"/>
                </a:solidFill>
                <a:effectLst>
                  <a:glow rad="38100">
                    <a:schemeClr val="bg1">
                      <a:alpha val="30000"/>
                    </a:schemeClr>
                  </a:glow>
                </a:effectLst>
              </a:rPr>
              <a:t>:	Pipe |</a:t>
            </a:r>
          </a:p>
        </p:txBody>
      </p:sp>
    </p:spTree>
    <p:extLst>
      <p:ext uri="{BB962C8B-B14F-4D97-AF65-F5344CB8AC3E}">
        <p14:creationId xmlns:p14="http://schemas.microsoft.com/office/powerpoint/2010/main" val="2702835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819BAA9-74BB-4BFD-8BE4-5C935B94904D}"/>
              </a:ext>
            </a:extLst>
          </p:cNvPr>
          <p:cNvSpPr>
            <a:spLocks noGrp="1"/>
          </p:cNvSpPr>
          <p:nvPr>
            <p:ph type="body" sz="quarter" idx="10"/>
          </p:nvPr>
        </p:nvSpPr>
        <p:spPr/>
        <p:txBody>
          <a:bodyPr/>
          <a:lstStyle/>
          <a:p>
            <a:r>
              <a:rPr lang="en-GB" sz="3200" dirty="0"/>
              <a:t>Knowledge check: CSV files</a:t>
            </a:r>
          </a:p>
        </p:txBody>
      </p:sp>
      <p:sp>
        <p:nvSpPr>
          <p:cNvPr id="3" name="Slide Number Placeholder 2">
            <a:extLst>
              <a:ext uri="{FF2B5EF4-FFF2-40B4-BE49-F238E27FC236}">
                <a16:creationId xmlns:a16="http://schemas.microsoft.com/office/drawing/2014/main" id="{E79B1EC5-95AF-49F1-8B2C-9BE53F38FB12}"/>
              </a:ext>
            </a:extLst>
          </p:cNvPr>
          <p:cNvSpPr>
            <a:spLocks noGrp="1"/>
          </p:cNvSpPr>
          <p:nvPr>
            <p:ph type="sldNum" sz="quarter" idx="4"/>
          </p:nvPr>
        </p:nvSpPr>
        <p:spPr/>
        <p:txBody>
          <a:bodyPr/>
          <a:lstStyle/>
          <a:p>
            <a:fld id="{EF892D59-8F09-EF4B-AD6D-DA609442F868}" type="slidenum">
              <a:rPr lang="en-GB" smtClean="0"/>
              <a:pPr/>
              <a:t>17</a:t>
            </a:fld>
            <a:endParaRPr lang="en-GB"/>
          </a:p>
        </p:txBody>
      </p:sp>
      <p:sp>
        <p:nvSpPr>
          <p:cNvPr id="2" name="Text">
            <a:extLst>
              <a:ext uri="{FF2B5EF4-FFF2-40B4-BE49-F238E27FC236}">
                <a16:creationId xmlns:a16="http://schemas.microsoft.com/office/drawing/2014/main" id="{28DAEFF2-FB8B-173B-CC24-4785ED132875}"/>
              </a:ext>
            </a:extLst>
          </p:cNvPr>
          <p:cNvSpPr txBox="1">
            <a:spLocks/>
          </p:cNvSpPr>
          <p:nvPr/>
        </p:nvSpPr>
        <p:spPr>
          <a:xfrm>
            <a:off x="4713768" y="1556792"/>
            <a:ext cx="6854840" cy="1591956"/>
          </a:xfrm>
          <a:prstGeom prst="rect">
            <a:avLst/>
          </a:prstGeom>
          <a:solidFill>
            <a:schemeClr val="accent1"/>
          </a:solidFill>
          <a:ln w="28575">
            <a:solidFill>
              <a:schemeClr val="tx2"/>
            </a:solidFill>
          </a:ln>
        </p:spPr>
        <p:txBody>
          <a:bodyPr wrap="square" lIns="144000" tIns="72000" rIns="144000" bIns="72000">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tabLst>
                <a:tab pos="3051175" algn="r"/>
              </a:tabLst>
            </a:pPr>
            <a:r>
              <a:rPr lang="en-GB" b="1" dirty="0">
                <a:solidFill>
                  <a:schemeClr val="bg1"/>
                </a:solidFill>
              </a:rPr>
              <a:t>Question 3</a:t>
            </a:r>
            <a:endParaRPr lang="en-GB" sz="1200" b="1" dirty="0">
              <a:solidFill>
                <a:schemeClr val="bg1"/>
              </a:solidFill>
            </a:endParaRPr>
          </a:p>
          <a:p>
            <a:pPr>
              <a:lnSpc>
                <a:spcPct val="20000"/>
              </a:lnSpc>
              <a:spcAft>
                <a:spcPts val="1200"/>
              </a:spcAft>
              <a:tabLst>
                <a:tab pos="12022138" algn="r"/>
              </a:tabLst>
            </a:pPr>
            <a:r>
              <a:rPr lang="en-GB" b="1" u="sng" dirty="0">
                <a:solidFill>
                  <a:schemeClr val="bg1"/>
                </a:solidFill>
              </a:rPr>
              <a:t>	</a:t>
            </a:r>
          </a:p>
          <a:p>
            <a:pPr>
              <a:spcAft>
                <a:spcPts val="1200"/>
              </a:spcAft>
            </a:pPr>
            <a:r>
              <a:rPr lang="en-GB" dirty="0">
                <a:solidFill>
                  <a:schemeClr val="bg1"/>
                </a:solidFill>
              </a:rPr>
              <a:t>If we open a CSV file directly in Excel, what potentially unwanted transformations(s) could occur?</a:t>
            </a:r>
            <a:endParaRPr lang="en-US" dirty="0">
              <a:solidFill>
                <a:schemeClr val="bg1"/>
              </a:solidFill>
            </a:endParaRPr>
          </a:p>
        </p:txBody>
      </p:sp>
      <p:sp>
        <p:nvSpPr>
          <p:cNvPr id="6" name="Rectangle: Diagonal Corners Snipped 5">
            <a:extLst>
              <a:ext uri="{FF2B5EF4-FFF2-40B4-BE49-F238E27FC236}">
                <a16:creationId xmlns:a16="http://schemas.microsoft.com/office/drawing/2014/main" id="{54C741F1-8341-FD5F-232B-721879C8CE06}"/>
              </a:ext>
            </a:extLst>
          </p:cNvPr>
          <p:cNvSpPr/>
          <p:nvPr/>
        </p:nvSpPr>
        <p:spPr>
          <a:xfrm flipH="1">
            <a:off x="4716785" y="3356992"/>
            <a:ext cx="5987726" cy="2105754"/>
          </a:xfrm>
          <a:prstGeom prst="snip2DiagRect">
            <a:avLst>
              <a:gd name="adj1" fmla="val 0"/>
              <a:gd name="adj2" fmla="val 10856"/>
            </a:avLst>
          </a:prstGeom>
          <a:solidFill>
            <a:schemeClr val="tx1">
              <a:lumMod val="10000"/>
              <a:lumOff val="90000"/>
            </a:schemeClr>
          </a:solidFill>
          <a:ln w="76200">
            <a:solidFill>
              <a:schemeClr val="tx1"/>
            </a:solidFill>
          </a:ln>
          <a:effectLst>
            <a:outerShdw blurRad="381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marL="542925" indent="-366713">
              <a:spcAft>
                <a:spcPts val="500"/>
              </a:spcAft>
              <a:tabLst>
                <a:tab pos="542925" algn="l"/>
                <a:tab pos="1524000" algn="l"/>
                <a:tab pos="1878013" algn="l"/>
              </a:tabLst>
            </a:pPr>
            <a:r>
              <a:rPr lang="en-GB" sz="2000" b="1" dirty="0">
                <a:solidFill>
                  <a:schemeClr val="tx1"/>
                </a:solidFill>
                <a:effectLst>
                  <a:glow rad="38100">
                    <a:schemeClr val="bg1">
                      <a:alpha val="30000"/>
                    </a:schemeClr>
                  </a:glow>
                </a:effectLst>
              </a:rPr>
              <a:t>A:	Number rounding</a:t>
            </a:r>
          </a:p>
          <a:p>
            <a:pPr marL="542925" indent="-366713">
              <a:spcAft>
                <a:spcPts val="500"/>
              </a:spcAft>
              <a:tabLst>
                <a:tab pos="542925" algn="l"/>
                <a:tab pos="1524000" algn="l"/>
                <a:tab pos="1878013" algn="l"/>
              </a:tabLst>
            </a:pPr>
            <a:r>
              <a:rPr lang="en-GB" sz="2000" b="1" dirty="0">
                <a:solidFill>
                  <a:schemeClr val="tx1"/>
                </a:solidFill>
                <a:effectLst>
                  <a:glow rad="38100">
                    <a:schemeClr val="bg1">
                      <a:alpha val="30000"/>
                    </a:schemeClr>
                  </a:glow>
                </a:effectLst>
              </a:rPr>
              <a:t>B:	Date-like strings converted to dates</a:t>
            </a:r>
          </a:p>
          <a:p>
            <a:pPr marL="542925" indent="-366713">
              <a:spcAft>
                <a:spcPts val="500"/>
              </a:spcAft>
              <a:tabLst>
                <a:tab pos="542925" algn="l"/>
                <a:tab pos="1524000" algn="l"/>
                <a:tab pos="1878013" algn="l"/>
              </a:tabLst>
            </a:pPr>
            <a:r>
              <a:rPr lang="en-GB" sz="2000" b="1" dirty="0">
                <a:solidFill>
                  <a:schemeClr val="tx1"/>
                </a:solidFill>
                <a:effectLst>
                  <a:glow rad="38100">
                    <a:schemeClr val="bg1">
                      <a:alpha val="30000"/>
                    </a:schemeClr>
                  </a:glow>
                </a:effectLst>
              </a:rPr>
              <a:t>C:	Corrupted text due to character encoding, e.g., Â£ instead of £</a:t>
            </a:r>
          </a:p>
          <a:p>
            <a:pPr marL="542925" indent="-366713">
              <a:spcAft>
                <a:spcPts val="500"/>
              </a:spcAft>
              <a:tabLst>
                <a:tab pos="542925" algn="l"/>
                <a:tab pos="1524000" algn="l"/>
                <a:tab pos="1878013" algn="l"/>
              </a:tabLst>
            </a:pPr>
            <a:r>
              <a:rPr lang="en-GB" sz="2000" b="1" dirty="0">
                <a:solidFill>
                  <a:schemeClr val="tx1"/>
                </a:solidFill>
                <a:effectLst>
                  <a:glow rad="38100">
                    <a:schemeClr val="bg1">
                      <a:alpha val="30000"/>
                    </a:schemeClr>
                  </a:glow>
                </a:effectLst>
              </a:rPr>
              <a:t>D:	All of the above</a:t>
            </a:r>
          </a:p>
        </p:txBody>
      </p:sp>
      <p:sp>
        <p:nvSpPr>
          <p:cNvPr id="4" name="Title 1">
            <a:extLst>
              <a:ext uri="{FF2B5EF4-FFF2-40B4-BE49-F238E27FC236}">
                <a16:creationId xmlns:a16="http://schemas.microsoft.com/office/drawing/2014/main" id="{28B007D1-EC7E-7988-45E7-E238E95F900F}"/>
              </a:ext>
            </a:extLst>
          </p:cNvPr>
          <p:cNvSpPr txBox="1">
            <a:spLocks/>
          </p:cNvSpPr>
          <p:nvPr/>
        </p:nvSpPr>
        <p:spPr>
          <a:xfrm>
            <a:off x="4713768" y="628801"/>
            <a:ext cx="7045843" cy="1063625"/>
          </a:xfrm>
          <a:prstGeom prst="rect">
            <a:avLst/>
          </a:prstGeom>
        </p:spPr>
        <p:txBody>
          <a:bodyPr vert="horz" lIns="91440" tIns="45720" rIns="91440" bIns="45720" rtlCol="0" anchor="ctr">
            <a:normAutofit/>
          </a:bodyPr>
          <a:lst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a:lstStyle>
          <a:p>
            <a:r>
              <a:rPr lang="en-US" sz="3200" b="1" dirty="0">
                <a:latin typeface="+mn-lt"/>
              </a:rPr>
              <a:t>CSV: Comma-separated values</a:t>
            </a:r>
          </a:p>
        </p:txBody>
      </p:sp>
    </p:spTree>
    <p:extLst>
      <p:ext uri="{BB962C8B-B14F-4D97-AF65-F5344CB8AC3E}">
        <p14:creationId xmlns:p14="http://schemas.microsoft.com/office/powerpoint/2010/main" val="1692617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819BAA9-74BB-4BFD-8BE4-5C935B94904D}"/>
              </a:ext>
            </a:extLst>
          </p:cNvPr>
          <p:cNvSpPr>
            <a:spLocks noGrp="1"/>
          </p:cNvSpPr>
          <p:nvPr>
            <p:ph type="body" sz="quarter" idx="10"/>
          </p:nvPr>
        </p:nvSpPr>
        <p:spPr/>
        <p:txBody>
          <a:bodyPr/>
          <a:lstStyle/>
          <a:p>
            <a:r>
              <a:rPr lang="en-GB" dirty="0"/>
              <a:t>XLSX format</a:t>
            </a:r>
          </a:p>
        </p:txBody>
      </p:sp>
      <p:sp>
        <p:nvSpPr>
          <p:cNvPr id="3" name="Slide Number Placeholder 2">
            <a:extLst>
              <a:ext uri="{FF2B5EF4-FFF2-40B4-BE49-F238E27FC236}">
                <a16:creationId xmlns:a16="http://schemas.microsoft.com/office/drawing/2014/main" id="{E79B1EC5-95AF-49F1-8B2C-9BE53F38FB12}"/>
              </a:ext>
            </a:extLst>
          </p:cNvPr>
          <p:cNvSpPr>
            <a:spLocks noGrp="1"/>
          </p:cNvSpPr>
          <p:nvPr>
            <p:ph type="sldNum" sz="quarter" idx="4"/>
          </p:nvPr>
        </p:nvSpPr>
        <p:spPr>
          <a:xfrm>
            <a:off x="11256421" y="6511672"/>
            <a:ext cx="785483" cy="180000"/>
          </a:xfrm>
        </p:spPr>
        <p:txBody>
          <a:bodyPr/>
          <a:lstStyle/>
          <a:p>
            <a:fld id="{EF892D59-8F09-EF4B-AD6D-DA609442F868}" type="slidenum">
              <a:rPr lang="en-GB" dirty="0" smtClean="0"/>
              <a:pPr/>
              <a:t>18</a:t>
            </a:fld>
            <a:endParaRPr lang="en-GB" dirty="0"/>
          </a:p>
        </p:txBody>
      </p:sp>
      <p:sp>
        <p:nvSpPr>
          <p:cNvPr id="7" name="Title 1">
            <a:extLst>
              <a:ext uri="{FF2B5EF4-FFF2-40B4-BE49-F238E27FC236}">
                <a16:creationId xmlns:a16="http://schemas.microsoft.com/office/drawing/2014/main" id="{C789D53F-2ABD-92F0-FFC8-DB1C6FE8B582}"/>
              </a:ext>
            </a:extLst>
          </p:cNvPr>
          <p:cNvSpPr txBox="1">
            <a:spLocks/>
          </p:cNvSpPr>
          <p:nvPr/>
        </p:nvSpPr>
        <p:spPr>
          <a:xfrm>
            <a:off x="4295800" y="276735"/>
            <a:ext cx="7045843" cy="1063625"/>
          </a:xfrm>
          <a:prstGeom prst="rect">
            <a:avLst/>
          </a:prstGeom>
        </p:spPr>
        <p:txBody>
          <a:bodyPr vert="horz" lIns="91440" tIns="45720" rIns="91440" bIns="45720" rtlCol="0" anchor="ctr">
            <a:normAutofit/>
          </a:bodyPr>
          <a:lst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a:lstStyle>
          <a:p>
            <a:pPr algn="ctr"/>
            <a:r>
              <a:rPr lang="en-US" sz="3200" b="1" dirty="0">
                <a:latin typeface="+mn-lt"/>
              </a:rPr>
              <a:t>XLSX: Open Office XML</a:t>
            </a:r>
          </a:p>
        </p:txBody>
      </p:sp>
      <p:pic>
        <p:nvPicPr>
          <p:cNvPr id="2" name="Picture 1">
            <a:extLst>
              <a:ext uri="{FF2B5EF4-FFF2-40B4-BE49-F238E27FC236}">
                <a16:creationId xmlns:a16="http://schemas.microsoft.com/office/drawing/2014/main" id="{DBD5FCF0-B645-E714-E71F-65F288ADB353}"/>
              </a:ext>
            </a:extLst>
          </p:cNvPr>
          <p:cNvPicPr>
            <a:picLocks noChangeAspect="1"/>
          </p:cNvPicPr>
          <p:nvPr/>
        </p:nvPicPr>
        <p:blipFill>
          <a:blip r:embed="rId3"/>
          <a:srcRect/>
          <a:stretch/>
        </p:blipFill>
        <p:spPr>
          <a:xfrm>
            <a:off x="3215680" y="1000968"/>
            <a:ext cx="8727062" cy="4419295"/>
          </a:xfrm>
          <a:prstGeom prst="rect">
            <a:avLst/>
          </a:prstGeom>
        </p:spPr>
      </p:pic>
      <p:sp>
        <p:nvSpPr>
          <p:cNvPr id="8" name="Content Placeholder 3">
            <a:extLst>
              <a:ext uri="{FF2B5EF4-FFF2-40B4-BE49-F238E27FC236}">
                <a16:creationId xmlns:a16="http://schemas.microsoft.com/office/drawing/2014/main" id="{2B742BB1-EF79-5D45-0FBC-6FC227E7D8F5}"/>
              </a:ext>
            </a:extLst>
          </p:cNvPr>
          <p:cNvSpPr txBox="1">
            <a:spLocks/>
          </p:cNvSpPr>
          <p:nvPr/>
        </p:nvSpPr>
        <p:spPr>
          <a:xfrm>
            <a:off x="4773680" y="5478323"/>
            <a:ext cx="4422655" cy="1200329"/>
          </a:xfrm>
          <a:prstGeom prst="rect">
            <a:avLst/>
          </a:prstGeom>
        </p:spPr>
        <p:txBody>
          <a:bodyPr wrap="square">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4"/>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4"/>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4"/>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4"/>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200"/>
              </a:spcAft>
            </a:pPr>
            <a:r>
              <a:rPr lang="en-GB" sz="2400" dirty="0">
                <a:solidFill>
                  <a:srgbClr val="004050"/>
                </a:solidFill>
                <a:latin typeface="+mn-lt"/>
                <a:cs typeface="Kalam" panose="02000000000000000000" pitchFamily="2" charset="0"/>
              </a:rPr>
              <a:t>Internally, an XLSX file is mostly a collection of XML files.</a:t>
            </a:r>
          </a:p>
        </p:txBody>
      </p:sp>
      <p:pic>
        <p:nvPicPr>
          <p:cNvPr id="9" name="Picture 8" descr="An orange arrow pointing down&#10;&#10;Description automatically generated">
            <a:extLst>
              <a:ext uri="{FF2B5EF4-FFF2-40B4-BE49-F238E27FC236}">
                <a16:creationId xmlns:a16="http://schemas.microsoft.com/office/drawing/2014/main" id="{B66189BE-8271-1FE0-FCF4-884672C8EBB5}"/>
              </a:ext>
            </a:extLst>
          </p:cNvPr>
          <p:cNvPicPr>
            <a:picLocks noChangeAspect="1"/>
          </p:cNvPicPr>
          <p:nvPr/>
        </p:nvPicPr>
        <p:blipFill>
          <a:blip r:embed="rId5"/>
          <a:stretch>
            <a:fillRect/>
          </a:stretch>
        </p:blipFill>
        <p:spPr>
          <a:xfrm rot="15091006">
            <a:off x="7305595" y="4593278"/>
            <a:ext cx="501203" cy="849547"/>
          </a:xfrm>
          <a:prstGeom prst="rect">
            <a:avLst/>
          </a:prstGeom>
        </p:spPr>
      </p:pic>
    </p:spTree>
    <p:extLst>
      <p:ext uri="{BB962C8B-B14F-4D97-AF65-F5344CB8AC3E}">
        <p14:creationId xmlns:p14="http://schemas.microsoft.com/office/powerpoint/2010/main" val="1487911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819BAA9-74BB-4BFD-8BE4-5C935B94904D}"/>
              </a:ext>
            </a:extLst>
          </p:cNvPr>
          <p:cNvSpPr>
            <a:spLocks noGrp="1"/>
          </p:cNvSpPr>
          <p:nvPr>
            <p:ph type="body" sz="quarter" idx="10"/>
          </p:nvPr>
        </p:nvSpPr>
        <p:spPr/>
        <p:txBody>
          <a:bodyPr/>
          <a:lstStyle/>
          <a:p>
            <a:r>
              <a:rPr lang="en-GB" sz="3200" dirty="0"/>
              <a:t>Knowledge check: XLSX files</a:t>
            </a:r>
          </a:p>
        </p:txBody>
      </p:sp>
      <p:sp>
        <p:nvSpPr>
          <p:cNvPr id="3" name="Slide Number Placeholder 2">
            <a:extLst>
              <a:ext uri="{FF2B5EF4-FFF2-40B4-BE49-F238E27FC236}">
                <a16:creationId xmlns:a16="http://schemas.microsoft.com/office/drawing/2014/main" id="{E79B1EC5-95AF-49F1-8B2C-9BE53F38FB12}"/>
              </a:ext>
            </a:extLst>
          </p:cNvPr>
          <p:cNvSpPr>
            <a:spLocks noGrp="1"/>
          </p:cNvSpPr>
          <p:nvPr>
            <p:ph type="sldNum" sz="quarter" idx="4"/>
          </p:nvPr>
        </p:nvSpPr>
        <p:spPr/>
        <p:txBody>
          <a:bodyPr/>
          <a:lstStyle/>
          <a:p>
            <a:fld id="{EF892D59-8F09-EF4B-AD6D-DA609442F868}" type="slidenum">
              <a:rPr lang="en-GB" dirty="0" smtClean="0"/>
              <a:pPr/>
              <a:t>19</a:t>
            </a:fld>
            <a:endParaRPr lang="en-GB" dirty="0"/>
          </a:p>
        </p:txBody>
      </p:sp>
      <p:sp>
        <p:nvSpPr>
          <p:cNvPr id="7" name="Title 1">
            <a:extLst>
              <a:ext uri="{FF2B5EF4-FFF2-40B4-BE49-F238E27FC236}">
                <a16:creationId xmlns:a16="http://schemas.microsoft.com/office/drawing/2014/main" id="{C789D53F-2ABD-92F0-FFC8-DB1C6FE8B582}"/>
              </a:ext>
            </a:extLst>
          </p:cNvPr>
          <p:cNvSpPr txBox="1">
            <a:spLocks/>
          </p:cNvSpPr>
          <p:nvPr/>
        </p:nvSpPr>
        <p:spPr>
          <a:xfrm>
            <a:off x="4007768" y="628801"/>
            <a:ext cx="7045843" cy="1063625"/>
          </a:xfrm>
          <a:prstGeom prst="rect">
            <a:avLst/>
          </a:prstGeom>
        </p:spPr>
        <p:txBody>
          <a:bodyPr vert="horz" lIns="91440" tIns="45720" rIns="91440" bIns="45720" rtlCol="0" anchor="ctr">
            <a:normAutofit/>
          </a:bodyPr>
          <a:lst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a:lstStyle>
          <a:p>
            <a:pPr algn="ctr"/>
            <a:r>
              <a:rPr lang="en-US" sz="3200" b="1" dirty="0">
                <a:latin typeface="+mn-lt"/>
              </a:rPr>
              <a:t>XLSX: Open Office XML</a:t>
            </a:r>
          </a:p>
        </p:txBody>
      </p:sp>
      <p:sp>
        <p:nvSpPr>
          <p:cNvPr id="2" name="Text">
            <a:extLst>
              <a:ext uri="{FF2B5EF4-FFF2-40B4-BE49-F238E27FC236}">
                <a16:creationId xmlns:a16="http://schemas.microsoft.com/office/drawing/2014/main" id="{28DAEFF2-FB8B-173B-CC24-4785ED132875}"/>
              </a:ext>
            </a:extLst>
          </p:cNvPr>
          <p:cNvSpPr txBox="1">
            <a:spLocks/>
          </p:cNvSpPr>
          <p:nvPr/>
        </p:nvSpPr>
        <p:spPr>
          <a:xfrm>
            <a:off x="4713768" y="1556792"/>
            <a:ext cx="6854840" cy="1284180"/>
          </a:xfrm>
          <a:prstGeom prst="rect">
            <a:avLst/>
          </a:prstGeom>
          <a:solidFill>
            <a:schemeClr val="accent1"/>
          </a:solidFill>
          <a:ln w="28575">
            <a:solidFill>
              <a:schemeClr val="tx2"/>
            </a:solidFill>
          </a:ln>
        </p:spPr>
        <p:txBody>
          <a:bodyPr wrap="square" lIns="144000" tIns="72000" rIns="144000" bIns="72000">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tabLst>
                <a:tab pos="3051175" algn="r"/>
              </a:tabLst>
            </a:pPr>
            <a:r>
              <a:rPr lang="en-GB" b="1" dirty="0">
                <a:solidFill>
                  <a:schemeClr val="bg1"/>
                </a:solidFill>
              </a:rPr>
              <a:t>Question 1</a:t>
            </a:r>
            <a:endParaRPr lang="en-GB" sz="1200" b="1" dirty="0">
              <a:solidFill>
                <a:schemeClr val="bg1"/>
              </a:solidFill>
            </a:endParaRPr>
          </a:p>
          <a:p>
            <a:pPr>
              <a:lnSpc>
                <a:spcPct val="20000"/>
              </a:lnSpc>
              <a:spcAft>
                <a:spcPts val="1200"/>
              </a:spcAft>
              <a:tabLst>
                <a:tab pos="12022138" algn="r"/>
              </a:tabLst>
            </a:pPr>
            <a:r>
              <a:rPr lang="en-GB" b="1" u="sng" dirty="0">
                <a:solidFill>
                  <a:schemeClr val="bg1"/>
                </a:solidFill>
              </a:rPr>
              <a:t>	</a:t>
            </a:r>
          </a:p>
          <a:p>
            <a:pPr>
              <a:spcAft>
                <a:spcPts val="1200"/>
              </a:spcAft>
            </a:pPr>
            <a:r>
              <a:rPr lang="en-GB" dirty="0">
                <a:solidFill>
                  <a:schemeClr val="bg1"/>
                </a:solidFill>
              </a:rPr>
              <a:t>Which Microsoft Office application natively supports the XLSX format?</a:t>
            </a:r>
            <a:endParaRPr lang="en-US" dirty="0">
              <a:solidFill>
                <a:schemeClr val="bg1"/>
              </a:solidFill>
            </a:endParaRPr>
          </a:p>
        </p:txBody>
      </p:sp>
      <p:sp>
        <p:nvSpPr>
          <p:cNvPr id="6" name="Rectangle: Diagonal Corners Snipped 5">
            <a:extLst>
              <a:ext uri="{FF2B5EF4-FFF2-40B4-BE49-F238E27FC236}">
                <a16:creationId xmlns:a16="http://schemas.microsoft.com/office/drawing/2014/main" id="{54C741F1-8341-FD5F-232B-721879C8CE06}"/>
              </a:ext>
            </a:extLst>
          </p:cNvPr>
          <p:cNvSpPr/>
          <p:nvPr/>
        </p:nvSpPr>
        <p:spPr>
          <a:xfrm flipH="1">
            <a:off x="4716786" y="3114039"/>
            <a:ext cx="3755478" cy="1750353"/>
          </a:xfrm>
          <a:prstGeom prst="snip2DiagRect">
            <a:avLst>
              <a:gd name="adj1" fmla="val 0"/>
              <a:gd name="adj2" fmla="val 13060"/>
            </a:avLst>
          </a:prstGeom>
          <a:solidFill>
            <a:schemeClr val="tx1">
              <a:lumMod val="10000"/>
              <a:lumOff val="90000"/>
            </a:schemeClr>
          </a:solidFill>
          <a:ln w="76200">
            <a:solidFill>
              <a:schemeClr val="tx1"/>
            </a:solidFill>
          </a:ln>
          <a:effectLst>
            <a:outerShdw blurRad="381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marL="542925" indent="-366713">
              <a:spcAft>
                <a:spcPts val="500"/>
              </a:spcAft>
              <a:tabLst>
                <a:tab pos="542925" algn="l"/>
                <a:tab pos="1524000" algn="l"/>
                <a:tab pos="1878013" algn="l"/>
              </a:tabLst>
            </a:pPr>
            <a:r>
              <a:rPr lang="en-GB" sz="2000" b="1" dirty="0">
                <a:solidFill>
                  <a:schemeClr val="tx1"/>
                </a:solidFill>
                <a:effectLst>
                  <a:glow rad="38100">
                    <a:schemeClr val="bg1">
                      <a:alpha val="30000"/>
                    </a:schemeClr>
                  </a:glow>
                </a:effectLst>
              </a:rPr>
              <a:t>A:	Excel</a:t>
            </a:r>
          </a:p>
          <a:p>
            <a:pPr marL="542925" indent="-366713">
              <a:spcAft>
                <a:spcPts val="500"/>
              </a:spcAft>
              <a:tabLst>
                <a:tab pos="542925" algn="l"/>
                <a:tab pos="1524000" algn="l"/>
                <a:tab pos="1878013" algn="l"/>
              </a:tabLst>
            </a:pPr>
            <a:r>
              <a:rPr lang="en-GB" sz="2000" b="1" dirty="0">
                <a:solidFill>
                  <a:schemeClr val="tx1"/>
                </a:solidFill>
                <a:effectLst>
                  <a:glow rad="38100">
                    <a:schemeClr val="bg1">
                      <a:alpha val="30000"/>
                    </a:schemeClr>
                  </a:glow>
                </a:effectLst>
              </a:rPr>
              <a:t>B:	PowerPoint</a:t>
            </a:r>
          </a:p>
          <a:p>
            <a:pPr marL="542925" indent="-366713">
              <a:spcAft>
                <a:spcPts val="500"/>
              </a:spcAft>
              <a:tabLst>
                <a:tab pos="542925" algn="l"/>
                <a:tab pos="1524000" algn="l"/>
                <a:tab pos="1878013" algn="l"/>
              </a:tabLst>
            </a:pPr>
            <a:r>
              <a:rPr lang="en-GB" sz="2000" b="1" dirty="0">
                <a:solidFill>
                  <a:schemeClr val="tx1"/>
                </a:solidFill>
                <a:effectLst>
                  <a:glow rad="38100">
                    <a:schemeClr val="bg1">
                      <a:alpha val="30000"/>
                    </a:schemeClr>
                  </a:glow>
                </a:effectLst>
              </a:rPr>
              <a:t>C:	Word</a:t>
            </a:r>
          </a:p>
          <a:p>
            <a:pPr marL="542925" indent="-366713">
              <a:spcAft>
                <a:spcPts val="500"/>
              </a:spcAft>
              <a:tabLst>
                <a:tab pos="542925" algn="l"/>
                <a:tab pos="1524000" algn="l"/>
                <a:tab pos="1878013" algn="l"/>
              </a:tabLst>
            </a:pPr>
            <a:r>
              <a:rPr lang="en-GB" sz="2000" b="1" dirty="0">
                <a:solidFill>
                  <a:schemeClr val="tx1"/>
                </a:solidFill>
                <a:effectLst>
                  <a:glow rad="38100">
                    <a:schemeClr val="bg1">
                      <a:alpha val="30000"/>
                    </a:schemeClr>
                  </a:glow>
                </a:effectLst>
              </a:rPr>
              <a:t>D:	All of the above</a:t>
            </a:r>
          </a:p>
        </p:txBody>
      </p:sp>
    </p:spTree>
    <p:extLst>
      <p:ext uri="{BB962C8B-B14F-4D97-AF65-F5344CB8AC3E}">
        <p14:creationId xmlns:p14="http://schemas.microsoft.com/office/powerpoint/2010/main" val="218209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28EFDEB-3559-4E4C-AB40-7A07CCE3F498}"/>
              </a:ext>
            </a:extLst>
          </p:cNvPr>
          <p:cNvSpPr>
            <a:spLocks noGrp="1"/>
          </p:cNvSpPr>
          <p:nvPr>
            <p:ph type="body" sz="quarter" idx="10"/>
          </p:nvPr>
        </p:nvSpPr>
        <p:spPr/>
        <p:txBody>
          <a:bodyPr/>
          <a:lstStyle/>
          <a:p>
            <a:r>
              <a:rPr lang="en-GB" dirty="0"/>
              <a:t>KSBs</a:t>
            </a:r>
          </a:p>
        </p:txBody>
      </p:sp>
      <p:sp>
        <p:nvSpPr>
          <p:cNvPr id="3" name="Slide Number Placeholder 2">
            <a:extLst>
              <a:ext uri="{FF2B5EF4-FFF2-40B4-BE49-F238E27FC236}">
                <a16:creationId xmlns:a16="http://schemas.microsoft.com/office/drawing/2014/main" id="{8AA59F59-F2D2-4D1D-9BEE-EA20F399DD70}"/>
              </a:ext>
            </a:extLst>
          </p:cNvPr>
          <p:cNvSpPr>
            <a:spLocks noGrp="1"/>
          </p:cNvSpPr>
          <p:nvPr>
            <p:ph type="sldNum" sz="quarter" idx="4"/>
          </p:nvPr>
        </p:nvSpPr>
        <p:spPr>
          <a:xfrm>
            <a:off x="11256421" y="6511672"/>
            <a:ext cx="785483" cy="180000"/>
          </a:xfrm>
        </p:spPr>
        <p:txBody>
          <a:bodyPr/>
          <a:lstStyle/>
          <a:p>
            <a:fld id="{EF892D59-8F09-EF4B-AD6D-DA609442F868}" type="slidenum">
              <a:rPr lang="en-GB" smtClean="0"/>
              <a:pPr/>
              <a:t>2</a:t>
            </a:fld>
            <a:endParaRPr lang="en-GB"/>
          </a:p>
        </p:txBody>
      </p:sp>
      <p:sp>
        <p:nvSpPr>
          <p:cNvPr id="2" name="Rectangle 1">
            <a:extLst>
              <a:ext uri="{FF2B5EF4-FFF2-40B4-BE49-F238E27FC236}">
                <a16:creationId xmlns:a16="http://schemas.microsoft.com/office/drawing/2014/main" id="{D666C300-2419-E3E9-F742-F2C75D737841}"/>
              </a:ext>
            </a:extLst>
          </p:cNvPr>
          <p:cNvSpPr/>
          <p:nvPr/>
        </p:nvSpPr>
        <p:spPr>
          <a:xfrm>
            <a:off x="4713769" y="2357500"/>
            <a:ext cx="7045842" cy="1398808"/>
          </a:xfrm>
          <a:prstGeom prst="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80000" tIns="144000" rIns="144000" bIns="144000" rtlCol="0" anchor="t">
            <a:spAutoFit/>
          </a:bodyPr>
          <a:lstStyle/>
          <a:p>
            <a:pPr marL="622300" indent="-622300"/>
            <a:r>
              <a:rPr lang="en-GB" b="1" dirty="0">
                <a:solidFill>
                  <a:schemeClr val="tx1"/>
                </a:solidFill>
              </a:rPr>
              <a:t>K4₂	</a:t>
            </a:r>
            <a:r>
              <a:rPr lang="en-GB" dirty="0">
                <a:solidFill>
                  <a:schemeClr val="tx1"/>
                </a:solidFill>
              </a:rPr>
              <a:t>Data formats and their importance for analysis. Management and presentation tools to visualise and review the characteristics of data. Communication tools and technologies for collaborative working.</a:t>
            </a:r>
          </a:p>
        </p:txBody>
      </p:sp>
      <p:sp>
        <p:nvSpPr>
          <p:cNvPr id="4" name="Rectangle 3">
            <a:extLst>
              <a:ext uri="{FF2B5EF4-FFF2-40B4-BE49-F238E27FC236}">
                <a16:creationId xmlns:a16="http://schemas.microsoft.com/office/drawing/2014/main" id="{C0D1D56B-8F9A-6377-293F-B176B483D68C}"/>
              </a:ext>
            </a:extLst>
          </p:cNvPr>
          <p:cNvSpPr/>
          <p:nvPr/>
        </p:nvSpPr>
        <p:spPr>
          <a:xfrm>
            <a:off x="4713769" y="1339353"/>
            <a:ext cx="7045843" cy="844810"/>
          </a:xfrm>
          <a:prstGeom prst="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80000" tIns="144000" rIns="144000" bIns="144000" rtlCol="0" anchor="t">
            <a:spAutoFit/>
          </a:bodyPr>
          <a:lstStyle/>
          <a:p>
            <a:pPr marL="622300" lvl="0" indent="-622300"/>
            <a:r>
              <a:rPr lang="en-GB" b="1" dirty="0">
                <a:solidFill>
                  <a:schemeClr val="tx1"/>
                </a:solidFill>
              </a:rPr>
              <a:t>K3₁	</a:t>
            </a:r>
            <a:r>
              <a:rPr lang="en-GB" dirty="0">
                <a:solidFill>
                  <a:schemeClr val="tx1"/>
                </a:solidFill>
              </a:rPr>
              <a:t>How to collate and format data in line with industry standards.</a:t>
            </a:r>
          </a:p>
        </p:txBody>
      </p:sp>
      <p:sp>
        <p:nvSpPr>
          <p:cNvPr id="7" name="Rectangle 6">
            <a:extLst>
              <a:ext uri="{FF2B5EF4-FFF2-40B4-BE49-F238E27FC236}">
                <a16:creationId xmlns:a16="http://schemas.microsoft.com/office/drawing/2014/main" id="{C4883F5F-3FB9-B23C-3813-0E776A1216DF}"/>
              </a:ext>
            </a:extLst>
          </p:cNvPr>
          <p:cNvSpPr/>
          <p:nvPr/>
        </p:nvSpPr>
        <p:spPr>
          <a:xfrm>
            <a:off x="4713768" y="3934966"/>
            <a:ext cx="7045843" cy="844810"/>
          </a:xfrm>
          <a:prstGeom prst="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80000" tIns="144000" rIns="144000" bIns="144000" rtlCol="0" anchor="t">
            <a:spAutoFit/>
          </a:bodyPr>
          <a:lstStyle/>
          <a:p>
            <a:pPr marL="622300" indent="-622300"/>
            <a:r>
              <a:rPr lang="en-GB" b="1" dirty="0">
                <a:solidFill>
                  <a:schemeClr val="tx1"/>
                </a:solidFill>
              </a:rPr>
              <a:t>K6₁₊₂	</a:t>
            </a:r>
            <a:r>
              <a:rPr lang="en-GB" dirty="0">
                <a:solidFill>
                  <a:schemeClr val="tx1"/>
                </a:solidFill>
              </a:rPr>
              <a:t>The value of data to the business. How to undertake blending of data from multiple sources.</a:t>
            </a:r>
          </a:p>
        </p:txBody>
      </p:sp>
      <p:sp>
        <p:nvSpPr>
          <p:cNvPr id="8" name="Title 1">
            <a:extLst>
              <a:ext uri="{FF2B5EF4-FFF2-40B4-BE49-F238E27FC236}">
                <a16:creationId xmlns:a16="http://schemas.microsoft.com/office/drawing/2014/main" id="{455155F8-FAB5-5211-CC17-8D8ECDFB2C8A}"/>
              </a:ext>
            </a:extLst>
          </p:cNvPr>
          <p:cNvSpPr txBox="1">
            <a:spLocks/>
          </p:cNvSpPr>
          <p:nvPr/>
        </p:nvSpPr>
        <p:spPr>
          <a:xfrm>
            <a:off x="4713768" y="96989"/>
            <a:ext cx="7045843" cy="1063625"/>
          </a:xfrm>
          <a:prstGeom prst="rect">
            <a:avLst/>
          </a:prstGeom>
        </p:spPr>
        <p:txBody>
          <a:bodyPr vert="horz" lIns="91440" tIns="45720" rIns="91440" bIns="45720" rtlCol="0" anchor="ctr">
            <a:normAutofit/>
          </a:bodyPr>
          <a:lst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a:lstStyle>
          <a:p>
            <a:pPr algn="ctr"/>
            <a:r>
              <a:rPr lang="en-US" sz="3200" b="1" dirty="0">
                <a:latin typeface="+mn-lt"/>
              </a:rPr>
              <a:t>Knowledge (1 of 2)</a:t>
            </a:r>
          </a:p>
        </p:txBody>
      </p:sp>
      <p:sp>
        <p:nvSpPr>
          <p:cNvPr id="11" name="Rectangle: Rounded Corners 10">
            <a:extLst>
              <a:ext uri="{FF2B5EF4-FFF2-40B4-BE49-F238E27FC236}">
                <a16:creationId xmlns:a16="http://schemas.microsoft.com/office/drawing/2014/main" id="{06FFCACB-EF2C-5A5E-B6C3-75575089270F}"/>
              </a:ext>
            </a:extLst>
          </p:cNvPr>
          <p:cNvSpPr/>
          <p:nvPr/>
        </p:nvSpPr>
        <p:spPr>
          <a:xfrm>
            <a:off x="6828117" y="4939527"/>
            <a:ext cx="4943530" cy="1055608"/>
          </a:xfrm>
          <a:prstGeom prst="roundRect">
            <a:avLst/>
          </a:prstGeom>
          <a:solidFill>
            <a:schemeClr val="tx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chorCtr="0">
            <a:spAutoFit/>
          </a:bodyPr>
          <a:lstStyle/>
          <a:p>
            <a:r>
              <a:rPr lang="en-GB" sz="1400" b="1" dirty="0">
                <a:solidFill>
                  <a:schemeClr val="accent2"/>
                </a:solidFill>
              </a:rPr>
              <a:t>Subscript = Assessment method</a:t>
            </a:r>
          </a:p>
          <a:p>
            <a:pPr>
              <a:tabLst>
                <a:tab pos="265113" algn="l"/>
              </a:tabLst>
            </a:pPr>
            <a:r>
              <a:rPr lang="en-GB" sz="1400" dirty="0">
                <a:solidFill>
                  <a:schemeClr val="accent2"/>
                </a:solidFill>
              </a:rPr>
              <a:t>1:	'Scenario Demonstrations with Questioning'</a:t>
            </a:r>
          </a:p>
          <a:p>
            <a:pPr>
              <a:tabLst>
                <a:tab pos="265113" algn="l"/>
              </a:tabLst>
            </a:pPr>
            <a:r>
              <a:rPr lang="en-GB" sz="1400" dirty="0">
                <a:solidFill>
                  <a:schemeClr val="accent2"/>
                </a:solidFill>
              </a:rPr>
              <a:t>2:	'Professional Discussion Underpinned by a Portfolio'</a:t>
            </a:r>
          </a:p>
        </p:txBody>
      </p:sp>
    </p:spTree>
    <p:extLst>
      <p:ext uri="{BB962C8B-B14F-4D97-AF65-F5344CB8AC3E}">
        <p14:creationId xmlns:p14="http://schemas.microsoft.com/office/powerpoint/2010/main" val="2226189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819BAA9-74BB-4BFD-8BE4-5C935B94904D}"/>
              </a:ext>
            </a:extLst>
          </p:cNvPr>
          <p:cNvSpPr>
            <a:spLocks noGrp="1"/>
          </p:cNvSpPr>
          <p:nvPr>
            <p:ph type="body" sz="quarter" idx="10"/>
          </p:nvPr>
        </p:nvSpPr>
        <p:spPr/>
        <p:txBody>
          <a:bodyPr/>
          <a:lstStyle/>
          <a:p>
            <a:r>
              <a:rPr lang="en-GB" sz="3200" dirty="0"/>
              <a:t>Knowledge check: XLSX files</a:t>
            </a:r>
          </a:p>
        </p:txBody>
      </p:sp>
      <p:sp>
        <p:nvSpPr>
          <p:cNvPr id="3" name="Slide Number Placeholder 2">
            <a:extLst>
              <a:ext uri="{FF2B5EF4-FFF2-40B4-BE49-F238E27FC236}">
                <a16:creationId xmlns:a16="http://schemas.microsoft.com/office/drawing/2014/main" id="{E79B1EC5-95AF-49F1-8B2C-9BE53F38FB12}"/>
              </a:ext>
            </a:extLst>
          </p:cNvPr>
          <p:cNvSpPr>
            <a:spLocks noGrp="1"/>
          </p:cNvSpPr>
          <p:nvPr>
            <p:ph type="sldNum" sz="quarter" idx="4"/>
          </p:nvPr>
        </p:nvSpPr>
        <p:spPr/>
        <p:txBody>
          <a:bodyPr/>
          <a:lstStyle/>
          <a:p>
            <a:fld id="{EF892D59-8F09-EF4B-AD6D-DA609442F868}" type="slidenum">
              <a:rPr lang="en-GB" dirty="0" smtClean="0"/>
              <a:pPr/>
              <a:t>20</a:t>
            </a:fld>
            <a:endParaRPr lang="en-GB" dirty="0"/>
          </a:p>
        </p:txBody>
      </p:sp>
      <p:sp>
        <p:nvSpPr>
          <p:cNvPr id="2" name="Text">
            <a:extLst>
              <a:ext uri="{FF2B5EF4-FFF2-40B4-BE49-F238E27FC236}">
                <a16:creationId xmlns:a16="http://schemas.microsoft.com/office/drawing/2014/main" id="{28DAEFF2-FB8B-173B-CC24-4785ED132875}"/>
              </a:ext>
            </a:extLst>
          </p:cNvPr>
          <p:cNvSpPr txBox="1">
            <a:spLocks/>
          </p:cNvSpPr>
          <p:nvPr/>
        </p:nvSpPr>
        <p:spPr>
          <a:xfrm>
            <a:off x="4713768" y="1556792"/>
            <a:ext cx="6854840" cy="1745844"/>
          </a:xfrm>
          <a:prstGeom prst="rect">
            <a:avLst/>
          </a:prstGeom>
          <a:solidFill>
            <a:schemeClr val="accent1"/>
          </a:solidFill>
          <a:ln w="28575">
            <a:solidFill>
              <a:schemeClr val="tx2"/>
            </a:solidFill>
          </a:ln>
        </p:spPr>
        <p:txBody>
          <a:bodyPr wrap="square" lIns="144000" tIns="72000" rIns="144000" bIns="72000">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tabLst>
                <a:tab pos="3051175" algn="r"/>
              </a:tabLst>
            </a:pPr>
            <a:r>
              <a:rPr lang="en-GB" b="1" dirty="0">
                <a:solidFill>
                  <a:schemeClr val="bg1"/>
                </a:solidFill>
              </a:rPr>
              <a:t>Question 2</a:t>
            </a:r>
            <a:endParaRPr lang="en-GB" sz="1200" b="1" dirty="0">
              <a:solidFill>
                <a:schemeClr val="bg1"/>
              </a:solidFill>
            </a:endParaRPr>
          </a:p>
          <a:p>
            <a:pPr>
              <a:lnSpc>
                <a:spcPct val="20000"/>
              </a:lnSpc>
              <a:spcAft>
                <a:spcPts val="1200"/>
              </a:spcAft>
              <a:tabLst>
                <a:tab pos="12022138" algn="r"/>
              </a:tabLst>
            </a:pPr>
            <a:r>
              <a:rPr lang="en-GB" b="1" u="sng" dirty="0">
                <a:solidFill>
                  <a:schemeClr val="bg1"/>
                </a:solidFill>
              </a:rPr>
              <a:t>	</a:t>
            </a:r>
          </a:p>
          <a:p>
            <a:pPr>
              <a:spcAft>
                <a:spcPts val="1200"/>
              </a:spcAft>
            </a:pPr>
            <a:r>
              <a:rPr lang="en-GB" dirty="0">
                <a:solidFill>
                  <a:schemeClr val="bg1"/>
                </a:solidFill>
              </a:rPr>
              <a:t>Consider the XLSX, PPTX, and DOCX file formats.</a:t>
            </a:r>
          </a:p>
          <a:p>
            <a:pPr>
              <a:spcAft>
                <a:spcPts val="1200"/>
              </a:spcAft>
            </a:pPr>
            <a:r>
              <a:rPr lang="en-GB" dirty="0">
                <a:solidFill>
                  <a:schemeClr val="bg1"/>
                </a:solidFill>
              </a:rPr>
              <a:t>Of these, the XLSX format is the most suitable for storing what type of content?</a:t>
            </a:r>
            <a:endParaRPr lang="en-US" dirty="0">
              <a:solidFill>
                <a:schemeClr val="bg1"/>
              </a:solidFill>
            </a:endParaRPr>
          </a:p>
        </p:txBody>
      </p:sp>
      <p:sp>
        <p:nvSpPr>
          <p:cNvPr id="6" name="Rectangle: Diagonal Corners Snipped 5">
            <a:extLst>
              <a:ext uri="{FF2B5EF4-FFF2-40B4-BE49-F238E27FC236}">
                <a16:creationId xmlns:a16="http://schemas.microsoft.com/office/drawing/2014/main" id="{54C741F1-8341-FD5F-232B-721879C8CE06}"/>
              </a:ext>
            </a:extLst>
          </p:cNvPr>
          <p:cNvSpPr/>
          <p:nvPr/>
        </p:nvSpPr>
        <p:spPr>
          <a:xfrm flipH="1">
            <a:off x="4703896" y="3511135"/>
            <a:ext cx="3755479" cy="1750353"/>
          </a:xfrm>
          <a:prstGeom prst="snip2DiagRect">
            <a:avLst>
              <a:gd name="adj1" fmla="val 0"/>
              <a:gd name="adj2" fmla="val 13060"/>
            </a:avLst>
          </a:prstGeom>
          <a:solidFill>
            <a:schemeClr val="tx1">
              <a:lumMod val="10000"/>
              <a:lumOff val="90000"/>
            </a:schemeClr>
          </a:solidFill>
          <a:ln w="76200">
            <a:solidFill>
              <a:schemeClr val="tx1"/>
            </a:solidFill>
          </a:ln>
          <a:effectLst>
            <a:outerShdw blurRad="381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marL="542925" indent="-366713">
              <a:spcAft>
                <a:spcPts val="500"/>
              </a:spcAft>
              <a:tabLst>
                <a:tab pos="542925" algn="l"/>
                <a:tab pos="1524000" algn="l"/>
                <a:tab pos="1878013" algn="l"/>
              </a:tabLst>
            </a:pPr>
            <a:r>
              <a:rPr lang="en-GB" sz="2000" b="1" dirty="0">
                <a:solidFill>
                  <a:schemeClr val="tx1"/>
                </a:solidFill>
                <a:effectLst>
                  <a:glow rad="38100">
                    <a:schemeClr val="bg1">
                      <a:alpha val="30000"/>
                    </a:schemeClr>
                  </a:glow>
                </a:effectLst>
              </a:rPr>
              <a:t>A:	Documents</a:t>
            </a:r>
          </a:p>
          <a:p>
            <a:pPr marL="542925" indent="-366713">
              <a:spcAft>
                <a:spcPts val="500"/>
              </a:spcAft>
              <a:tabLst>
                <a:tab pos="542925" algn="l"/>
                <a:tab pos="1524000" algn="l"/>
                <a:tab pos="1878013" algn="l"/>
              </a:tabLst>
            </a:pPr>
            <a:r>
              <a:rPr lang="en-GB" sz="2000" b="1" dirty="0">
                <a:solidFill>
                  <a:schemeClr val="tx1"/>
                </a:solidFill>
                <a:effectLst>
                  <a:glow rad="38100">
                    <a:schemeClr val="bg1">
                      <a:alpha val="30000"/>
                    </a:schemeClr>
                  </a:glow>
                </a:effectLst>
              </a:rPr>
              <a:t>B:	Slideshows</a:t>
            </a:r>
          </a:p>
          <a:p>
            <a:pPr marL="542925" indent="-366713">
              <a:spcAft>
                <a:spcPts val="500"/>
              </a:spcAft>
              <a:tabLst>
                <a:tab pos="542925" algn="l"/>
                <a:tab pos="1524000" algn="l"/>
                <a:tab pos="1878013" algn="l"/>
              </a:tabLst>
            </a:pPr>
            <a:r>
              <a:rPr lang="en-GB" sz="2000" b="1" dirty="0">
                <a:solidFill>
                  <a:schemeClr val="tx1"/>
                </a:solidFill>
                <a:effectLst>
                  <a:glow rad="38100">
                    <a:schemeClr val="bg1">
                      <a:alpha val="30000"/>
                    </a:schemeClr>
                  </a:glow>
                </a:effectLst>
              </a:rPr>
              <a:t>C:	Spreadsheets</a:t>
            </a:r>
          </a:p>
          <a:p>
            <a:pPr marL="542925" indent="-366713">
              <a:spcAft>
                <a:spcPts val="500"/>
              </a:spcAft>
              <a:tabLst>
                <a:tab pos="542925" algn="l"/>
                <a:tab pos="1524000" algn="l"/>
                <a:tab pos="1878013" algn="l"/>
              </a:tabLst>
            </a:pPr>
            <a:r>
              <a:rPr lang="en-GB" sz="2000" b="1" dirty="0">
                <a:solidFill>
                  <a:schemeClr val="tx1"/>
                </a:solidFill>
                <a:effectLst>
                  <a:glow rad="38100">
                    <a:schemeClr val="bg1">
                      <a:alpha val="30000"/>
                    </a:schemeClr>
                  </a:glow>
                </a:effectLst>
              </a:rPr>
              <a:t>D: None of the above</a:t>
            </a:r>
          </a:p>
        </p:txBody>
      </p:sp>
      <p:sp>
        <p:nvSpPr>
          <p:cNvPr id="4" name="Title 1">
            <a:extLst>
              <a:ext uri="{FF2B5EF4-FFF2-40B4-BE49-F238E27FC236}">
                <a16:creationId xmlns:a16="http://schemas.microsoft.com/office/drawing/2014/main" id="{97760AFC-A169-FEC9-B6B4-124AA7A3B136}"/>
              </a:ext>
            </a:extLst>
          </p:cNvPr>
          <p:cNvSpPr txBox="1">
            <a:spLocks/>
          </p:cNvSpPr>
          <p:nvPr/>
        </p:nvSpPr>
        <p:spPr>
          <a:xfrm>
            <a:off x="4007768" y="628801"/>
            <a:ext cx="7045843" cy="1063625"/>
          </a:xfrm>
          <a:prstGeom prst="rect">
            <a:avLst/>
          </a:prstGeom>
        </p:spPr>
        <p:txBody>
          <a:bodyPr vert="horz" lIns="91440" tIns="45720" rIns="91440" bIns="45720" rtlCol="0" anchor="ctr">
            <a:normAutofit/>
          </a:bodyPr>
          <a:lst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a:lstStyle>
          <a:p>
            <a:pPr algn="ctr"/>
            <a:r>
              <a:rPr lang="en-US" sz="3200" b="1" dirty="0">
                <a:latin typeface="+mn-lt"/>
              </a:rPr>
              <a:t>XLSX: Open Office XML</a:t>
            </a:r>
          </a:p>
        </p:txBody>
      </p:sp>
    </p:spTree>
    <p:extLst>
      <p:ext uri="{BB962C8B-B14F-4D97-AF65-F5344CB8AC3E}">
        <p14:creationId xmlns:p14="http://schemas.microsoft.com/office/powerpoint/2010/main" val="1831573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819BAA9-74BB-4BFD-8BE4-5C935B94904D}"/>
              </a:ext>
            </a:extLst>
          </p:cNvPr>
          <p:cNvSpPr>
            <a:spLocks noGrp="1"/>
          </p:cNvSpPr>
          <p:nvPr>
            <p:ph type="body" sz="quarter" idx="10"/>
          </p:nvPr>
        </p:nvSpPr>
        <p:spPr/>
        <p:txBody>
          <a:bodyPr/>
          <a:lstStyle/>
          <a:p>
            <a:r>
              <a:rPr lang="en-GB" sz="3200" dirty="0"/>
              <a:t>Knowledge check: XLSX files</a:t>
            </a:r>
          </a:p>
        </p:txBody>
      </p:sp>
      <p:sp>
        <p:nvSpPr>
          <p:cNvPr id="3" name="Slide Number Placeholder 2">
            <a:extLst>
              <a:ext uri="{FF2B5EF4-FFF2-40B4-BE49-F238E27FC236}">
                <a16:creationId xmlns:a16="http://schemas.microsoft.com/office/drawing/2014/main" id="{E79B1EC5-95AF-49F1-8B2C-9BE53F38FB12}"/>
              </a:ext>
            </a:extLst>
          </p:cNvPr>
          <p:cNvSpPr>
            <a:spLocks noGrp="1"/>
          </p:cNvSpPr>
          <p:nvPr>
            <p:ph type="sldNum" sz="quarter" idx="4"/>
          </p:nvPr>
        </p:nvSpPr>
        <p:spPr/>
        <p:txBody>
          <a:bodyPr/>
          <a:lstStyle/>
          <a:p>
            <a:fld id="{EF892D59-8F09-EF4B-AD6D-DA609442F868}" type="slidenum">
              <a:rPr lang="en-GB" dirty="0" smtClean="0"/>
              <a:pPr/>
              <a:t>21</a:t>
            </a:fld>
            <a:endParaRPr lang="en-GB" dirty="0"/>
          </a:p>
        </p:txBody>
      </p:sp>
      <p:sp>
        <p:nvSpPr>
          <p:cNvPr id="2" name="Text">
            <a:extLst>
              <a:ext uri="{FF2B5EF4-FFF2-40B4-BE49-F238E27FC236}">
                <a16:creationId xmlns:a16="http://schemas.microsoft.com/office/drawing/2014/main" id="{28DAEFF2-FB8B-173B-CC24-4785ED132875}"/>
              </a:ext>
            </a:extLst>
          </p:cNvPr>
          <p:cNvSpPr txBox="1">
            <a:spLocks/>
          </p:cNvSpPr>
          <p:nvPr/>
        </p:nvSpPr>
        <p:spPr>
          <a:xfrm>
            <a:off x="4713768" y="1556792"/>
            <a:ext cx="6854840" cy="1284180"/>
          </a:xfrm>
          <a:prstGeom prst="rect">
            <a:avLst/>
          </a:prstGeom>
          <a:solidFill>
            <a:schemeClr val="accent1"/>
          </a:solidFill>
          <a:ln w="28575">
            <a:solidFill>
              <a:schemeClr val="tx2"/>
            </a:solidFill>
          </a:ln>
        </p:spPr>
        <p:txBody>
          <a:bodyPr wrap="square" lIns="144000" tIns="72000" rIns="144000" bIns="72000">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tabLst>
                <a:tab pos="3051175" algn="r"/>
              </a:tabLst>
            </a:pPr>
            <a:r>
              <a:rPr lang="en-GB" b="1" dirty="0">
                <a:solidFill>
                  <a:schemeClr val="bg1"/>
                </a:solidFill>
              </a:rPr>
              <a:t>Question 3</a:t>
            </a:r>
            <a:endParaRPr lang="en-GB" sz="1200" b="1" dirty="0">
              <a:solidFill>
                <a:schemeClr val="bg1"/>
              </a:solidFill>
            </a:endParaRPr>
          </a:p>
          <a:p>
            <a:pPr>
              <a:lnSpc>
                <a:spcPct val="20000"/>
              </a:lnSpc>
              <a:spcAft>
                <a:spcPts val="1200"/>
              </a:spcAft>
              <a:tabLst>
                <a:tab pos="12022138" algn="r"/>
              </a:tabLst>
            </a:pPr>
            <a:r>
              <a:rPr lang="en-GB" b="1" u="sng" dirty="0">
                <a:solidFill>
                  <a:schemeClr val="bg1"/>
                </a:solidFill>
              </a:rPr>
              <a:t>	</a:t>
            </a:r>
          </a:p>
          <a:p>
            <a:pPr>
              <a:spcAft>
                <a:spcPts val="1200"/>
              </a:spcAft>
            </a:pPr>
            <a:r>
              <a:rPr lang="en-GB" dirty="0">
                <a:solidFill>
                  <a:schemeClr val="bg1"/>
                </a:solidFill>
              </a:rPr>
              <a:t>Which of these types of content cannot be stored in an XLS</a:t>
            </a:r>
            <a:r>
              <a:rPr lang="en-GB" b="1" dirty="0">
                <a:solidFill>
                  <a:schemeClr val="bg1"/>
                </a:solidFill>
              </a:rPr>
              <a:t>X</a:t>
            </a:r>
            <a:r>
              <a:rPr lang="en-GB" dirty="0">
                <a:solidFill>
                  <a:schemeClr val="bg1"/>
                </a:solidFill>
              </a:rPr>
              <a:t> file but can be stored in an XLS</a:t>
            </a:r>
            <a:r>
              <a:rPr lang="en-GB" b="1" dirty="0">
                <a:solidFill>
                  <a:schemeClr val="bg1"/>
                </a:solidFill>
              </a:rPr>
              <a:t>M</a:t>
            </a:r>
            <a:r>
              <a:rPr lang="en-GB" dirty="0">
                <a:solidFill>
                  <a:schemeClr val="bg1"/>
                </a:solidFill>
              </a:rPr>
              <a:t> file?</a:t>
            </a:r>
            <a:endParaRPr lang="en-US" dirty="0">
              <a:solidFill>
                <a:schemeClr val="bg1"/>
              </a:solidFill>
            </a:endParaRPr>
          </a:p>
        </p:txBody>
      </p:sp>
      <p:sp>
        <p:nvSpPr>
          <p:cNvPr id="6" name="Rectangle: Diagonal Corners Snipped 5">
            <a:extLst>
              <a:ext uri="{FF2B5EF4-FFF2-40B4-BE49-F238E27FC236}">
                <a16:creationId xmlns:a16="http://schemas.microsoft.com/office/drawing/2014/main" id="{54C741F1-8341-FD5F-232B-721879C8CE06}"/>
              </a:ext>
            </a:extLst>
          </p:cNvPr>
          <p:cNvSpPr/>
          <p:nvPr/>
        </p:nvSpPr>
        <p:spPr>
          <a:xfrm flipH="1">
            <a:off x="4716784" y="3114039"/>
            <a:ext cx="4331543" cy="1750353"/>
          </a:xfrm>
          <a:prstGeom prst="snip2DiagRect">
            <a:avLst>
              <a:gd name="adj1" fmla="val 0"/>
              <a:gd name="adj2" fmla="val 13060"/>
            </a:avLst>
          </a:prstGeom>
          <a:solidFill>
            <a:schemeClr val="tx1">
              <a:lumMod val="10000"/>
              <a:lumOff val="90000"/>
            </a:schemeClr>
          </a:solidFill>
          <a:ln w="76200">
            <a:solidFill>
              <a:schemeClr val="tx1"/>
            </a:solidFill>
          </a:ln>
          <a:effectLst>
            <a:outerShdw blurRad="381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marL="542925" indent="-366713">
              <a:spcAft>
                <a:spcPts val="500"/>
              </a:spcAft>
              <a:tabLst>
                <a:tab pos="542925" algn="l"/>
                <a:tab pos="1524000" algn="l"/>
                <a:tab pos="1878013" algn="l"/>
              </a:tabLst>
            </a:pPr>
            <a:r>
              <a:rPr lang="en-GB" sz="2000" b="1" dirty="0">
                <a:solidFill>
                  <a:schemeClr val="tx1"/>
                </a:solidFill>
                <a:effectLst>
                  <a:glow rad="38100">
                    <a:schemeClr val="bg1">
                      <a:alpha val="30000"/>
                    </a:schemeClr>
                  </a:glow>
                </a:effectLst>
              </a:rPr>
              <a:t>A:	Music</a:t>
            </a:r>
          </a:p>
          <a:p>
            <a:pPr marL="542925" indent="-366713">
              <a:spcAft>
                <a:spcPts val="500"/>
              </a:spcAft>
              <a:tabLst>
                <a:tab pos="542925" algn="l"/>
                <a:tab pos="1524000" algn="l"/>
                <a:tab pos="1878013" algn="l"/>
              </a:tabLst>
            </a:pPr>
            <a:r>
              <a:rPr lang="en-GB" sz="2000" b="1" dirty="0">
                <a:solidFill>
                  <a:schemeClr val="tx1"/>
                </a:solidFill>
                <a:effectLst>
                  <a:glow rad="38100">
                    <a:schemeClr val="bg1">
                      <a:alpha val="30000"/>
                    </a:schemeClr>
                  </a:glow>
                </a:effectLst>
              </a:rPr>
              <a:t>B:	Mathematical formulas</a:t>
            </a:r>
          </a:p>
          <a:p>
            <a:pPr marL="542925" indent="-366713">
              <a:spcAft>
                <a:spcPts val="500"/>
              </a:spcAft>
              <a:tabLst>
                <a:tab pos="542925" algn="l"/>
                <a:tab pos="1524000" algn="l"/>
                <a:tab pos="1878013" algn="l"/>
              </a:tabLst>
            </a:pPr>
            <a:r>
              <a:rPr lang="en-GB" sz="2000" b="1" dirty="0">
                <a:solidFill>
                  <a:schemeClr val="tx1"/>
                </a:solidFill>
                <a:effectLst>
                  <a:glow rad="38100">
                    <a:schemeClr val="bg1">
                      <a:alpha val="30000"/>
                    </a:schemeClr>
                  </a:glow>
                </a:effectLst>
              </a:rPr>
              <a:t>C:	Macros</a:t>
            </a:r>
          </a:p>
          <a:p>
            <a:pPr marL="542925" indent="-366713">
              <a:spcAft>
                <a:spcPts val="500"/>
              </a:spcAft>
              <a:tabLst>
                <a:tab pos="542925" algn="l"/>
                <a:tab pos="1524000" algn="l"/>
                <a:tab pos="1878013" algn="l"/>
              </a:tabLst>
            </a:pPr>
            <a:r>
              <a:rPr lang="en-GB" sz="2000" b="1" dirty="0">
                <a:solidFill>
                  <a:schemeClr val="tx1"/>
                </a:solidFill>
                <a:effectLst>
                  <a:glow rad="38100">
                    <a:schemeClr val="bg1">
                      <a:alpha val="30000"/>
                    </a:schemeClr>
                  </a:glow>
                </a:effectLst>
              </a:rPr>
              <a:t>D:	Movies</a:t>
            </a:r>
          </a:p>
        </p:txBody>
      </p:sp>
      <p:sp>
        <p:nvSpPr>
          <p:cNvPr id="4" name="Title 1">
            <a:extLst>
              <a:ext uri="{FF2B5EF4-FFF2-40B4-BE49-F238E27FC236}">
                <a16:creationId xmlns:a16="http://schemas.microsoft.com/office/drawing/2014/main" id="{E95B6599-FECC-9290-0AA6-6EBEC0734419}"/>
              </a:ext>
            </a:extLst>
          </p:cNvPr>
          <p:cNvSpPr txBox="1">
            <a:spLocks/>
          </p:cNvSpPr>
          <p:nvPr/>
        </p:nvSpPr>
        <p:spPr>
          <a:xfrm>
            <a:off x="4007768" y="628801"/>
            <a:ext cx="7045843" cy="1063625"/>
          </a:xfrm>
          <a:prstGeom prst="rect">
            <a:avLst/>
          </a:prstGeom>
        </p:spPr>
        <p:txBody>
          <a:bodyPr vert="horz" lIns="91440" tIns="45720" rIns="91440" bIns="45720" rtlCol="0" anchor="ctr">
            <a:normAutofit/>
          </a:bodyPr>
          <a:lst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a:lstStyle>
          <a:p>
            <a:pPr algn="ctr"/>
            <a:r>
              <a:rPr lang="en-US" sz="3200" b="1" dirty="0">
                <a:latin typeface="+mn-lt"/>
              </a:rPr>
              <a:t>XLSX: Open Office XML</a:t>
            </a:r>
          </a:p>
        </p:txBody>
      </p:sp>
    </p:spTree>
    <p:extLst>
      <p:ext uri="{BB962C8B-B14F-4D97-AF65-F5344CB8AC3E}">
        <p14:creationId xmlns:p14="http://schemas.microsoft.com/office/powerpoint/2010/main" val="4105270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819BAA9-74BB-4BFD-8BE4-5C935B94904D}"/>
              </a:ext>
            </a:extLst>
          </p:cNvPr>
          <p:cNvSpPr>
            <a:spLocks noGrp="1"/>
          </p:cNvSpPr>
          <p:nvPr>
            <p:ph type="body" sz="quarter" idx="10"/>
          </p:nvPr>
        </p:nvSpPr>
        <p:spPr/>
        <p:txBody>
          <a:bodyPr/>
          <a:lstStyle/>
          <a:p>
            <a:r>
              <a:rPr lang="en-GB" dirty="0"/>
              <a:t>JSON format</a:t>
            </a:r>
          </a:p>
        </p:txBody>
      </p:sp>
      <p:sp>
        <p:nvSpPr>
          <p:cNvPr id="3" name="Slide Number Placeholder 2">
            <a:extLst>
              <a:ext uri="{FF2B5EF4-FFF2-40B4-BE49-F238E27FC236}">
                <a16:creationId xmlns:a16="http://schemas.microsoft.com/office/drawing/2014/main" id="{E79B1EC5-95AF-49F1-8B2C-9BE53F38FB12}"/>
              </a:ext>
            </a:extLst>
          </p:cNvPr>
          <p:cNvSpPr>
            <a:spLocks noGrp="1"/>
          </p:cNvSpPr>
          <p:nvPr>
            <p:ph type="sldNum" sz="quarter" idx="4"/>
          </p:nvPr>
        </p:nvSpPr>
        <p:spPr>
          <a:xfrm>
            <a:off x="11256421" y="6511672"/>
            <a:ext cx="785483" cy="180000"/>
          </a:xfrm>
        </p:spPr>
        <p:txBody>
          <a:bodyPr/>
          <a:lstStyle/>
          <a:p>
            <a:fld id="{EF892D59-8F09-EF4B-AD6D-DA609442F868}" type="slidenum">
              <a:rPr lang="en-GB" dirty="0" smtClean="0"/>
              <a:pPr/>
              <a:t>22</a:t>
            </a:fld>
            <a:endParaRPr lang="en-GB" dirty="0"/>
          </a:p>
        </p:txBody>
      </p:sp>
      <p:sp>
        <p:nvSpPr>
          <p:cNvPr id="7" name="Title 1">
            <a:extLst>
              <a:ext uri="{FF2B5EF4-FFF2-40B4-BE49-F238E27FC236}">
                <a16:creationId xmlns:a16="http://schemas.microsoft.com/office/drawing/2014/main" id="{C789D53F-2ABD-92F0-FFC8-DB1C6FE8B582}"/>
              </a:ext>
            </a:extLst>
          </p:cNvPr>
          <p:cNvSpPr txBox="1">
            <a:spLocks/>
          </p:cNvSpPr>
          <p:nvPr/>
        </p:nvSpPr>
        <p:spPr>
          <a:xfrm>
            <a:off x="4713768" y="96989"/>
            <a:ext cx="7045843" cy="1063625"/>
          </a:xfrm>
          <a:prstGeom prst="rect">
            <a:avLst/>
          </a:prstGeom>
        </p:spPr>
        <p:txBody>
          <a:bodyPr vert="horz" lIns="91440" tIns="45720" rIns="91440" bIns="45720" rtlCol="0" anchor="ctr">
            <a:normAutofit fontScale="92500"/>
          </a:bodyPr>
          <a:lst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a:lstStyle>
          <a:p>
            <a:pPr algn="ctr"/>
            <a:r>
              <a:rPr lang="en-US" sz="3200" b="1" dirty="0">
                <a:latin typeface="+mn-lt"/>
              </a:rPr>
              <a:t>JSON: JavaScript Object Notation</a:t>
            </a:r>
          </a:p>
        </p:txBody>
      </p:sp>
      <p:pic>
        <p:nvPicPr>
          <p:cNvPr id="9" name="Picture 8" descr="An orange arrow pointing down&#10;&#10;Description automatically generated">
            <a:extLst>
              <a:ext uri="{FF2B5EF4-FFF2-40B4-BE49-F238E27FC236}">
                <a16:creationId xmlns:a16="http://schemas.microsoft.com/office/drawing/2014/main" id="{B66189BE-8271-1FE0-FCF4-884672C8EBB5}"/>
              </a:ext>
            </a:extLst>
          </p:cNvPr>
          <p:cNvPicPr>
            <a:picLocks noChangeAspect="1"/>
          </p:cNvPicPr>
          <p:nvPr/>
        </p:nvPicPr>
        <p:blipFill>
          <a:blip r:embed="rId3"/>
          <a:stretch>
            <a:fillRect/>
          </a:stretch>
        </p:blipFill>
        <p:spPr>
          <a:xfrm rot="15091006">
            <a:off x="7305595" y="4593278"/>
            <a:ext cx="501203" cy="849547"/>
          </a:xfrm>
          <a:prstGeom prst="rect">
            <a:avLst/>
          </a:prstGeom>
        </p:spPr>
      </p:pic>
      <p:pic>
        <p:nvPicPr>
          <p:cNvPr id="4" name="Picture 3" descr="A screen shot of a computer code&#10;&#10;Description automatically generated">
            <a:extLst>
              <a:ext uri="{FF2B5EF4-FFF2-40B4-BE49-F238E27FC236}">
                <a16:creationId xmlns:a16="http://schemas.microsoft.com/office/drawing/2014/main" id="{E2FD25A6-D595-C2AC-232A-3F1E05930259}"/>
              </a:ext>
            </a:extLst>
          </p:cNvPr>
          <p:cNvPicPr>
            <a:picLocks noChangeAspect="1"/>
          </p:cNvPicPr>
          <p:nvPr/>
        </p:nvPicPr>
        <p:blipFill>
          <a:blip r:embed="rId4"/>
          <a:stretch>
            <a:fillRect/>
          </a:stretch>
        </p:blipFill>
        <p:spPr>
          <a:xfrm>
            <a:off x="5375920" y="885199"/>
            <a:ext cx="5519936" cy="5974710"/>
          </a:xfrm>
          <a:prstGeom prst="rect">
            <a:avLst/>
          </a:prstGeom>
        </p:spPr>
      </p:pic>
    </p:spTree>
    <p:extLst>
      <p:ext uri="{BB962C8B-B14F-4D97-AF65-F5344CB8AC3E}">
        <p14:creationId xmlns:p14="http://schemas.microsoft.com/office/powerpoint/2010/main" val="3761786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819BAA9-74BB-4BFD-8BE4-5C935B94904D}"/>
              </a:ext>
            </a:extLst>
          </p:cNvPr>
          <p:cNvSpPr>
            <a:spLocks noGrp="1"/>
          </p:cNvSpPr>
          <p:nvPr>
            <p:ph type="body" sz="quarter" idx="10"/>
          </p:nvPr>
        </p:nvSpPr>
        <p:spPr/>
        <p:txBody>
          <a:bodyPr/>
          <a:lstStyle/>
          <a:p>
            <a:r>
              <a:rPr lang="en-GB" sz="3200" dirty="0"/>
              <a:t>Knowledge check: JSON files</a:t>
            </a:r>
          </a:p>
        </p:txBody>
      </p:sp>
      <p:sp>
        <p:nvSpPr>
          <p:cNvPr id="3" name="Slide Number Placeholder 2">
            <a:extLst>
              <a:ext uri="{FF2B5EF4-FFF2-40B4-BE49-F238E27FC236}">
                <a16:creationId xmlns:a16="http://schemas.microsoft.com/office/drawing/2014/main" id="{E79B1EC5-95AF-49F1-8B2C-9BE53F38FB12}"/>
              </a:ext>
            </a:extLst>
          </p:cNvPr>
          <p:cNvSpPr>
            <a:spLocks noGrp="1"/>
          </p:cNvSpPr>
          <p:nvPr>
            <p:ph type="sldNum" sz="quarter" idx="4"/>
          </p:nvPr>
        </p:nvSpPr>
        <p:spPr/>
        <p:txBody>
          <a:bodyPr/>
          <a:lstStyle/>
          <a:p>
            <a:fld id="{EF892D59-8F09-EF4B-AD6D-DA609442F868}" type="slidenum">
              <a:rPr lang="en-GB" dirty="0" smtClean="0"/>
              <a:pPr/>
              <a:t>23</a:t>
            </a:fld>
            <a:endParaRPr lang="en-GB" dirty="0"/>
          </a:p>
        </p:txBody>
      </p:sp>
      <p:sp>
        <p:nvSpPr>
          <p:cNvPr id="7" name="Title 1">
            <a:extLst>
              <a:ext uri="{FF2B5EF4-FFF2-40B4-BE49-F238E27FC236}">
                <a16:creationId xmlns:a16="http://schemas.microsoft.com/office/drawing/2014/main" id="{C789D53F-2ABD-92F0-FFC8-DB1C6FE8B582}"/>
              </a:ext>
            </a:extLst>
          </p:cNvPr>
          <p:cNvSpPr txBox="1">
            <a:spLocks/>
          </p:cNvSpPr>
          <p:nvPr/>
        </p:nvSpPr>
        <p:spPr>
          <a:xfrm>
            <a:off x="4618266" y="628801"/>
            <a:ext cx="7045843" cy="1063625"/>
          </a:xfrm>
          <a:prstGeom prst="rect">
            <a:avLst/>
          </a:prstGeom>
        </p:spPr>
        <p:txBody>
          <a:bodyPr vert="horz" lIns="91440" tIns="45720" rIns="91440" bIns="45720" rtlCol="0" anchor="ctr">
            <a:normAutofit fontScale="92500"/>
          </a:bodyPr>
          <a:lst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a:lstStyle>
          <a:p>
            <a:pPr algn="ctr"/>
            <a:r>
              <a:rPr lang="en-US" sz="3200" b="1" dirty="0">
                <a:latin typeface="+mn-lt"/>
              </a:rPr>
              <a:t>JSON: JavaScript Object Notation</a:t>
            </a:r>
          </a:p>
        </p:txBody>
      </p:sp>
      <p:sp>
        <p:nvSpPr>
          <p:cNvPr id="2" name="Text">
            <a:extLst>
              <a:ext uri="{FF2B5EF4-FFF2-40B4-BE49-F238E27FC236}">
                <a16:creationId xmlns:a16="http://schemas.microsoft.com/office/drawing/2014/main" id="{28DAEFF2-FB8B-173B-CC24-4785ED132875}"/>
              </a:ext>
            </a:extLst>
          </p:cNvPr>
          <p:cNvSpPr txBox="1">
            <a:spLocks/>
          </p:cNvSpPr>
          <p:nvPr/>
        </p:nvSpPr>
        <p:spPr>
          <a:xfrm>
            <a:off x="4713768" y="1556792"/>
            <a:ext cx="6854840" cy="976403"/>
          </a:xfrm>
          <a:prstGeom prst="rect">
            <a:avLst/>
          </a:prstGeom>
          <a:solidFill>
            <a:schemeClr val="accent1"/>
          </a:solidFill>
          <a:ln w="28575">
            <a:solidFill>
              <a:schemeClr val="tx2"/>
            </a:solidFill>
          </a:ln>
        </p:spPr>
        <p:txBody>
          <a:bodyPr wrap="square" lIns="144000" tIns="72000" rIns="144000" bIns="72000">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tabLst>
                <a:tab pos="3051175" algn="r"/>
              </a:tabLst>
            </a:pPr>
            <a:r>
              <a:rPr lang="en-GB" b="1" dirty="0">
                <a:solidFill>
                  <a:schemeClr val="bg1"/>
                </a:solidFill>
              </a:rPr>
              <a:t>Question 1</a:t>
            </a:r>
            <a:endParaRPr lang="en-GB" sz="1200" b="1" dirty="0">
              <a:solidFill>
                <a:schemeClr val="bg1"/>
              </a:solidFill>
            </a:endParaRPr>
          </a:p>
          <a:p>
            <a:pPr>
              <a:lnSpc>
                <a:spcPct val="20000"/>
              </a:lnSpc>
              <a:spcAft>
                <a:spcPts val="1200"/>
              </a:spcAft>
              <a:tabLst>
                <a:tab pos="12022138" algn="r"/>
              </a:tabLst>
            </a:pPr>
            <a:r>
              <a:rPr lang="en-GB" b="1" u="sng" dirty="0">
                <a:solidFill>
                  <a:schemeClr val="bg1"/>
                </a:solidFill>
              </a:rPr>
              <a:t>	</a:t>
            </a:r>
          </a:p>
          <a:p>
            <a:pPr>
              <a:spcAft>
                <a:spcPts val="1200"/>
              </a:spcAft>
            </a:pPr>
            <a:r>
              <a:rPr lang="en-GB" dirty="0">
                <a:solidFill>
                  <a:schemeClr val="bg1"/>
                </a:solidFill>
              </a:rPr>
              <a:t>What type of file is a JSON file?</a:t>
            </a:r>
            <a:endParaRPr lang="en-US" dirty="0">
              <a:solidFill>
                <a:schemeClr val="bg1"/>
              </a:solidFill>
            </a:endParaRPr>
          </a:p>
        </p:txBody>
      </p:sp>
      <p:sp>
        <p:nvSpPr>
          <p:cNvPr id="6" name="Rectangle: Diagonal Corners Snipped 5">
            <a:extLst>
              <a:ext uri="{FF2B5EF4-FFF2-40B4-BE49-F238E27FC236}">
                <a16:creationId xmlns:a16="http://schemas.microsoft.com/office/drawing/2014/main" id="{54C741F1-8341-FD5F-232B-721879C8CE06}"/>
              </a:ext>
            </a:extLst>
          </p:cNvPr>
          <p:cNvSpPr/>
          <p:nvPr/>
        </p:nvSpPr>
        <p:spPr>
          <a:xfrm flipH="1">
            <a:off x="4716784" y="2867818"/>
            <a:ext cx="4691584" cy="1647736"/>
          </a:xfrm>
          <a:prstGeom prst="snip2DiagRect">
            <a:avLst>
              <a:gd name="adj1" fmla="val 0"/>
              <a:gd name="adj2" fmla="val 13874"/>
            </a:avLst>
          </a:prstGeom>
          <a:solidFill>
            <a:schemeClr val="tx1">
              <a:lumMod val="10000"/>
              <a:lumOff val="90000"/>
            </a:schemeClr>
          </a:solidFill>
          <a:ln w="76200">
            <a:solidFill>
              <a:schemeClr val="tx1"/>
            </a:solidFill>
          </a:ln>
          <a:effectLst>
            <a:outerShdw blurRad="381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marL="542925" indent="-366713">
              <a:spcAft>
                <a:spcPts val="500"/>
              </a:spcAft>
              <a:tabLst>
                <a:tab pos="542925" algn="l"/>
                <a:tab pos="1524000" algn="l"/>
                <a:tab pos="1878013" algn="l"/>
              </a:tabLst>
            </a:pPr>
            <a:r>
              <a:rPr lang="en-GB" sz="2000" b="1" dirty="0">
                <a:solidFill>
                  <a:schemeClr val="tx1"/>
                </a:solidFill>
                <a:effectLst>
                  <a:glow rad="38100">
                    <a:schemeClr val="bg1">
                      <a:alpha val="30000"/>
                    </a:schemeClr>
                  </a:glow>
                </a:effectLst>
              </a:rPr>
              <a:t>A:	Image file</a:t>
            </a:r>
          </a:p>
          <a:p>
            <a:pPr marL="542925" indent="-366713">
              <a:spcAft>
                <a:spcPts val="500"/>
              </a:spcAft>
              <a:tabLst>
                <a:tab pos="542925" algn="l"/>
                <a:tab pos="1524000" algn="l"/>
                <a:tab pos="1878013" algn="l"/>
              </a:tabLst>
            </a:pPr>
            <a:r>
              <a:rPr lang="en-GB" sz="2000" b="1" dirty="0">
                <a:solidFill>
                  <a:schemeClr val="tx1"/>
                </a:solidFill>
                <a:effectLst>
                  <a:glow rad="38100">
                    <a:schemeClr val="bg1">
                      <a:alpha val="30000"/>
                    </a:schemeClr>
                  </a:glow>
                </a:effectLst>
              </a:rPr>
              <a:t>B:	Plain-text file</a:t>
            </a:r>
          </a:p>
          <a:p>
            <a:pPr marL="542925" indent="-366713">
              <a:spcAft>
                <a:spcPts val="500"/>
              </a:spcAft>
              <a:tabLst>
                <a:tab pos="542925" algn="l"/>
                <a:tab pos="1524000" algn="l"/>
                <a:tab pos="1878013" algn="l"/>
              </a:tabLst>
            </a:pPr>
            <a:r>
              <a:rPr lang="en-GB" sz="2000" b="1" dirty="0">
                <a:solidFill>
                  <a:schemeClr val="tx1"/>
                </a:solidFill>
                <a:effectLst>
                  <a:glow rad="38100">
                    <a:schemeClr val="bg1">
                      <a:alpha val="30000"/>
                    </a:schemeClr>
                  </a:glow>
                </a:effectLst>
              </a:rPr>
              <a:t>C:	Zip archive</a:t>
            </a:r>
          </a:p>
          <a:p>
            <a:pPr marL="542925" indent="-366713">
              <a:spcAft>
                <a:spcPts val="500"/>
              </a:spcAft>
              <a:tabLst>
                <a:tab pos="542925" algn="l"/>
                <a:tab pos="1524000" algn="l"/>
                <a:tab pos="1878013" algn="l"/>
              </a:tabLst>
            </a:pPr>
            <a:r>
              <a:rPr lang="en-GB" sz="2000" b="1" dirty="0">
                <a:solidFill>
                  <a:schemeClr val="tx1"/>
                </a:solidFill>
                <a:effectLst>
                  <a:glow rad="38100">
                    <a:schemeClr val="bg1">
                      <a:alpha val="30000"/>
                    </a:schemeClr>
                  </a:glow>
                </a:effectLst>
              </a:rPr>
              <a:t>D:	Executable JavaScript file</a:t>
            </a:r>
          </a:p>
        </p:txBody>
      </p:sp>
    </p:spTree>
    <p:extLst>
      <p:ext uri="{BB962C8B-B14F-4D97-AF65-F5344CB8AC3E}">
        <p14:creationId xmlns:p14="http://schemas.microsoft.com/office/powerpoint/2010/main" val="3987262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819BAA9-74BB-4BFD-8BE4-5C935B94904D}"/>
              </a:ext>
            </a:extLst>
          </p:cNvPr>
          <p:cNvSpPr>
            <a:spLocks noGrp="1"/>
          </p:cNvSpPr>
          <p:nvPr>
            <p:ph type="body" sz="quarter" idx="10"/>
          </p:nvPr>
        </p:nvSpPr>
        <p:spPr/>
        <p:txBody>
          <a:bodyPr/>
          <a:lstStyle/>
          <a:p>
            <a:r>
              <a:rPr lang="en-GB" sz="3200" dirty="0"/>
              <a:t>Knowledge check: JSON files</a:t>
            </a:r>
          </a:p>
        </p:txBody>
      </p:sp>
      <p:sp>
        <p:nvSpPr>
          <p:cNvPr id="3" name="Slide Number Placeholder 2">
            <a:extLst>
              <a:ext uri="{FF2B5EF4-FFF2-40B4-BE49-F238E27FC236}">
                <a16:creationId xmlns:a16="http://schemas.microsoft.com/office/drawing/2014/main" id="{E79B1EC5-95AF-49F1-8B2C-9BE53F38FB12}"/>
              </a:ext>
            </a:extLst>
          </p:cNvPr>
          <p:cNvSpPr>
            <a:spLocks noGrp="1"/>
          </p:cNvSpPr>
          <p:nvPr>
            <p:ph type="sldNum" sz="quarter" idx="4"/>
          </p:nvPr>
        </p:nvSpPr>
        <p:spPr/>
        <p:txBody>
          <a:bodyPr/>
          <a:lstStyle/>
          <a:p>
            <a:fld id="{EF892D59-8F09-EF4B-AD6D-DA609442F868}" type="slidenum">
              <a:rPr lang="en-GB" dirty="0" smtClean="0"/>
              <a:pPr/>
              <a:t>24</a:t>
            </a:fld>
            <a:endParaRPr lang="en-GB" dirty="0"/>
          </a:p>
        </p:txBody>
      </p:sp>
      <p:sp>
        <p:nvSpPr>
          <p:cNvPr id="2" name="Text">
            <a:extLst>
              <a:ext uri="{FF2B5EF4-FFF2-40B4-BE49-F238E27FC236}">
                <a16:creationId xmlns:a16="http://schemas.microsoft.com/office/drawing/2014/main" id="{28DAEFF2-FB8B-173B-CC24-4785ED132875}"/>
              </a:ext>
            </a:extLst>
          </p:cNvPr>
          <p:cNvSpPr txBox="1">
            <a:spLocks/>
          </p:cNvSpPr>
          <p:nvPr/>
        </p:nvSpPr>
        <p:spPr>
          <a:xfrm>
            <a:off x="4713768" y="1556792"/>
            <a:ext cx="6854840" cy="1284180"/>
          </a:xfrm>
          <a:prstGeom prst="rect">
            <a:avLst/>
          </a:prstGeom>
          <a:solidFill>
            <a:schemeClr val="accent1"/>
          </a:solidFill>
          <a:ln w="28575">
            <a:solidFill>
              <a:schemeClr val="tx2"/>
            </a:solidFill>
          </a:ln>
        </p:spPr>
        <p:txBody>
          <a:bodyPr wrap="square" lIns="144000" tIns="72000" rIns="144000" bIns="72000">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tabLst>
                <a:tab pos="3051175" algn="r"/>
              </a:tabLst>
            </a:pPr>
            <a:r>
              <a:rPr lang="en-GB" b="1" dirty="0">
                <a:solidFill>
                  <a:schemeClr val="bg1"/>
                </a:solidFill>
              </a:rPr>
              <a:t>Question 2</a:t>
            </a:r>
            <a:endParaRPr lang="en-GB" sz="1200" b="1" dirty="0">
              <a:solidFill>
                <a:schemeClr val="bg1"/>
              </a:solidFill>
            </a:endParaRPr>
          </a:p>
          <a:p>
            <a:pPr>
              <a:lnSpc>
                <a:spcPct val="20000"/>
              </a:lnSpc>
              <a:spcAft>
                <a:spcPts val="1200"/>
              </a:spcAft>
              <a:tabLst>
                <a:tab pos="12022138" algn="r"/>
              </a:tabLst>
            </a:pPr>
            <a:r>
              <a:rPr lang="en-GB" b="1" u="sng" dirty="0">
                <a:solidFill>
                  <a:schemeClr val="bg1"/>
                </a:solidFill>
              </a:rPr>
              <a:t>	</a:t>
            </a:r>
          </a:p>
          <a:p>
            <a:pPr>
              <a:spcAft>
                <a:spcPts val="1200"/>
              </a:spcAft>
            </a:pPr>
            <a:r>
              <a:rPr lang="en-GB" dirty="0">
                <a:solidFill>
                  <a:schemeClr val="bg1"/>
                </a:solidFill>
              </a:rPr>
              <a:t>What types of </a:t>
            </a:r>
            <a:r>
              <a:rPr lang="en-GB" b="1" dirty="0">
                <a:solidFill>
                  <a:schemeClr val="bg1"/>
                </a:solidFill>
              </a:rPr>
              <a:t>collection</a:t>
            </a:r>
            <a:r>
              <a:rPr lang="en-GB" dirty="0">
                <a:solidFill>
                  <a:schemeClr val="bg1"/>
                </a:solidFill>
              </a:rPr>
              <a:t> are supported by the JSON standard?</a:t>
            </a:r>
            <a:endParaRPr lang="en-US" dirty="0">
              <a:solidFill>
                <a:schemeClr val="bg1"/>
              </a:solidFill>
            </a:endParaRPr>
          </a:p>
        </p:txBody>
      </p:sp>
      <p:sp>
        <p:nvSpPr>
          <p:cNvPr id="6" name="Rectangle: Diagonal Corners Snipped 5">
            <a:extLst>
              <a:ext uri="{FF2B5EF4-FFF2-40B4-BE49-F238E27FC236}">
                <a16:creationId xmlns:a16="http://schemas.microsoft.com/office/drawing/2014/main" id="{54C741F1-8341-FD5F-232B-721879C8CE06}"/>
              </a:ext>
            </a:extLst>
          </p:cNvPr>
          <p:cNvSpPr/>
          <p:nvPr/>
        </p:nvSpPr>
        <p:spPr>
          <a:xfrm flipH="1">
            <a:off x="4713768" y="3149182"/>
            <a:ext cx="4043510" cy="1735693"/>
          </a:xfrm>
          <a:prstGeom prst="snip2DiagRect">
            <a:avLst>
              <a:gd name="adj1" fmla="val 0"/>
              <a:gd name="adj2" fmla="val 13171"/>
            </a:avLst>
          </a:prstGeom>
          <a:solidFill>
            <a:schemeClr val="tx1">
              <a:lumMod val="10000"/>
              <a:lumOff val="90000"/>
            </a:schemeClr>
          </a:solidFill>
          <a:ln w="76200">
            <a:solidFill>
              <a:schemeClr val="tx1"/>
            </a:solidFill>
          </a:ln>
          <a:effectLst>
            <a:outerShdw blurRad="381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marL="542925" indent="-366713">
              <a:spcAft>
                <a:spcPts val="500"/>
              </a:spcAft>
              <a:tabLst>
                <a:tab pos="542925" algn="l"/>
                <a:tab pos="1524000" algn="l"/>
                <a:tab pos="1878013" algn="l"/>
              </a:tabLst>
            </a:pPr>
            <a:r>
              <a:rPr lang="en-GB" sz="2000" b="1" dirty="0">
                <a:solidFill>
                  <a:schemeClr val="tx1"/>
                </a:solidFill>
                <a:effectLst>
                  <a:glow rad="38100">
                    <a:schemeClr val="bg1">
                      <a:alpha val="30000"/>
                    </a:schemeClr>
                  </a:glow>
                </a:effectLst>
              </a:rPr>
              <a:t>A:	Dictionaries and lists</a:t>
            </a:r>
          </a:p>
          <a:p>
            <a:pPr marL="542925" indent="-366713">
              <a:spcAft>
                <a:spcPts val="500"/>
              </a:spcAft>
              <a:tabLst>
                <a:tab pos="542925" algn="l"/>
                <a:tab pos="1524000" algn="l"/>
                <a:tab pos="1878013" algn="l"/>
              </a:tabLst>
            </a:pPr>
            <a:r>
              <a:rPr lang="en-GB" sz="2000" b="1" dirty="0">
                <a:solidFill>
                  <a:schemeClr val="tx1"/>
                </a:solidFill>
                <a:effectLst>
                  <a:glow rad="38100">
                    <a:schemeClr val="bg1">
                      <a:alpha val="30000"/>
                    </a:schemeClr>
                  </a:glow>
                </a:effectLst>
              </a:rPr>
              <a:t>B:	Thesauruses and sets</a:t>
            </a:r>
          </a:p>
          <a:p>
            <a:pPr marL="542925" indent="-366713">
              <a:spcAft>
                <a:spcPts val="500"/>
              </a:spcAft>
              <a:tabLst>
                <a:tab pos="542925" algn="l"/>
                <a:tab pos="1524000" algn="l"/>
                <a:tab pos="1878013" algn="l"/>
              </a:tabLst>
            </a:pPr>
            <a:r>
              <a:rPr lang="en-GB" sz="2000" b="1" dirty="0">
                <a:solidFill>
                  <a:schemeClr val="tx1"/>
                </a:solidFill>
                <a:effectLst>
                  <a:glow rad="38100">
                    <a:schemeClr val="bg1">
                      <a:alpha val="30000"/>
                    </a:schemeClr>
                  </a:glow>
                </a:effectLst>
              </a:rPr>
              <a:t>C:	Tables and cells</a:t>
            </a:r>
          </a:p>
          <a:p>
            <a:pPr marL="542925" indent="-366713">
              <a:spcAft>
                <a:spcPts val="500"/>
              </a:spcAft>
              <a:tabLst>
                <a:tab pos="542925" algn="l"/>
                <a:tab pos="1524000" algn="l"/>
                <a:tab pos="1878013" algn="l"/>
              </a:tabLst>
            </a:pPr>
            <a:r>
              <a:rPr lang="en-GB" sz="2000" b="1" dirty="0">
                <a:solidFill>
                  <a:schemeClr val="tx1"/>
                </a:solidFill>
                <a:effectLst>
                  <a:glow rad="38100">
                    <a:schemeClr val="bg1">
                      <a:alpha val="30000"/>
                    </a:schemeClr>
                  </a:glow>
                </a:effectLst>
              </a:rPr>
              <a:t>D:	Files and folders</a:t>
            </a:r>
          </a:p>
        </p:txBody>
      </p:sp>
      <p:sp>
        <p:nvSpPr>
          <p:cNvPr id="4" name="Title 1">
            <a:extLst>
              <a:ext uri="{FF2B5EF4-FFF2-40B4-BE49-F238E27FC236}">
                <a16:creationId xmlns:a16="http://schemas.microsoft.com/office/drawing/2014/main" id="{B7312BA2-C9BB-7377-47CA-3AA81CF4217B}"/>
              </a:ext>
            </a:extLst>
          </p:cNvPr>
          <p:cNvSpPr txBox="1">
            <a:spLocks/>
          </p:cNvSpPr>
          <p:nvPr/>
        </p:nvSpPr>
        <p:spPr>
          <a:xfrm>
            <a:off x="4618266" y="628801"/>
            <a:ext cx="7045843" cy="1063625"/>
          </a:xfrm>
          <a:prstGeom prst="rect">
            <a:avLst/>
          </a:prstGeom>
        </p:spPr>
        <p:txBody>
          <a:bodyPr vert="horz" lIns="91440" tIns="45720" rIns="91440" bIns="45720" rtlCol="0" anchor="ctr">
            <a:normAutofit fontScale="92500"/>
          </a:bodyPr>
          <a:lst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a:lstStyle>
          <a:p>
            <a:pPr algn="ctr"/>
            <a:r>
              <a:rPr lang="en-US" sz="3200" b="1" dirty="0">
                <a:latin typeface="+mn-lt"/>
              </a:rPr>
              <a:t>JSON: JavaScript Object Notation</a:t>
            </a:r>
          </a:p>
        </p:txBody>
      </p:sp>
    </p:spTree>
    <p:extLst>
      <p:ext uri="{BB962C8B-B14F-4D97-AF65-F5344CB8AC3E}">
        <p14:creationId xmlns:p14="http://schemas.microsoft.com/office/powerpoint/2010/main" val="3120084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819BAA9-74BB-4BFD-8BE4-5C935B94904D}"/>
              </a:ext>
            </a:extLst>
          </p:cNvPr>
          <p:cNvSpPr>
            <a:spLocks noGrp="1"/>
          </p:cNvSpPr>
          <p:nvPr>
            <p:ph type="body" sz="quarter" idx="10"/>
          </p:nvPr>
        </p:nvSpPr>
        <p:spPr/>
        <p:txBody>
          <a:bodyPr/>
          <a:lstStyle/>
          <a:p>
            <a:r>
              <a:rPr lang="en-GB" sz="3200" dirty="0"/>
              <a:t>Knowledge check: JSON files</a:t>
            </a:r>
          </a:p>
        </p:txBody>
      </p:sp>
      <p:sp>
        <p:nvSpPr>
          <p:cNvPr id="3" name="Slide Number Placeholder 2">
            <a:extLst>
              <a:ext uri="{FF2B5EF4-FFF2-40B4-BE49-F238E27FC236}">
                <a16:creationId xmlns:a16="http://schemas.microsoft.com/office/drawing/2014/main" id="{E79B1EC5-95AF-49F1-8B2C-9BE53F38FB12}"/>
              </a:ext>
            </a:extLst>
          </p:cNvPr>
          <p:cNvSpPr>
            <a:spLocks noGrp="1"/>
          </p:cNvSpPr>
          <p:nvPr>
            <p:ph type="sldNum" sz="quarter" idx="4"/>
          </p:nvPr>
        </p:nvSpPr>
        <p:spPr>
          <a:xfrm>
            <a:off x="11256421" y="6511672"/>
            <a:ext cx="785483" cy="180000"/>
          </a:xfrm>
        </p:spPr>
        <p:txBody>
          <a:bodyPr/>
          <a:lstStyle/>
          <a:p>
            <a:fld id="{EF892D59-8F09-EF4B-AD6D-DA609442F868}" type="slidenum">
              <a:rPr lang="en-GB" dirty="0" smtClean="0"/>
              <a:pPr/>
              <a:t>25</a:t>
            </a:fld>
            <a:endParaRPr lang="en-GB" dirty="0"/>
          </a:p>
        </p:txBody>
      </p:sp>
      <p:sp>
        <p:nvSpPr>
          <p:cNvPr id="2" name="Text">
            <a:extLst>
              <a:ext uri="{FF2B5EF4-FFF2-40B4-BE49-F238E27FC236}">
                <a16:creationId xmlns:a16="http://schemas.microsoft.com/office/drawing/2014/main" id="{28DAEFF2-FB8B-173B-CC24-4785ED132875}"/>
              </a:ext>
            </a:extLst>
          </p:cNvPr>
          <p:cNvSpPr txBox="1">
            <a:spLocks/>
          </p:cNvSpPr>
          <p:nvPr/>
        </p:nvSpPr>
        <p:spPr>
          <a:xfrm>
            <a:off x="4713768" y="1556792"/>
            <a:ext cx="6854840" cy="976403"/>
          </a:xfrm>
          <a:prstGeom prst="rect">
            <a:avLst/>
          </a:prstGeom>
          <a:solidFill>
            <a:schemeClr val="accent1"/>
          </a:solidFill>
          <a:ln w="28575">
            <a:solidFill>
              <a:schemeClr val="tx2"/>
            </a:solidFill>
          </a:ln>
        </p:spPr>
        <p:txBody>
          <a:bodyPr wrap="square" lIns="144000" tIns="72000" rIns="144000" bIns="72000">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tabLst>
                <a:tab pos="3051175" algn="r"/>
              </a:tabLst>
            </a:pPr>
            <a:r>
              <a:rPr lang="en-GB" b="1" dirty="0">
                <a:solidFill>
                  <a:schemeClr val="bg1"/>
                </a:solidFill>
              </a:rPr>
              <a:t>Question 2</a:t>
            </a:r>
            <a:endParaRPr lang="en-GB" sz="1200" b="1" dirty="0">
              <a:solidFill>
                <a:schemeClr val="bg1"/>
              </a:solidFill>
            </a:endParaRPr>
          </a:p>
          <a:p>
            <a:pPr>
              <a:lnSpc>
                <a:spcPct val="20000"/>
              </a:lnSpc>
              <a:spcAft>
                <a:spcPts val="1200"/>
              </a:spcAft>
              <a:tabLst>
                <a:tab pos="12022138" algn="r"/>
              </a:tabLst>
            </a:pPr>
            <a:r>
              <a:rPr lang="en-GB" b="1" u="sng" dirty="0">
                <a:solidFill>
                  <a:schemeClr val="bg1"/>
                </a:solidFill>
              </a:rPr>
              <a:t>	</a:t>
            </a:r>
          </a:p>
          <a:p>
            <a:pPr>
              <a:spcAft>
                <a:spcPts val="1200"/>
              </a:spcAft>
            </a:pPr>
            <a:r>
              <a:rPr lang="en-GB" dirty="0">
                <a:solidFill>
                  <a:schemeClr val="bg1"/>
                </a:solidFill>
              </a:rPr>
              <a:t>How can collections be nested in a JSON file?</a:t>
            </a:r>
            <a:endParaRPr lang="en-US" dirty="0">
              <a:solidFill>
                <a:schemeClr val="bg1"/>
              </a:solidFill>
            </a:endParaRPr>
          </a:p>
        </p:txBody>
      </p:sp>
      <p:sp>
        <p:nvSpPr>
          <p:cNvPr id="6" name="Rectangle: Diagonal Corners Snipped 5">
            <a:extLst>
              <a:ext uri="{FF2B5EF4-FFF2-40B4-BE49-F238E27FC236}">
                <a16:creationId xmlns:a16="http://schemas.microsoft.com/office/drawing/2014/main" id="{54C741F1-8341-FD5F-232B-721879C8CE06}"/>
              </a:ext>
            </a:extLst>
          </p:cNvPr>
          <p:cNvSpPr/>
          <p:nvPr/>
        </p:nvSpPr>
        <p:spPr>
          <a:xfrm flipH="1">
            <a:off x="4716782" y="2867818"/>
            <a:ext cx="5339657" cy="2939812"/>
          </a:xfrm>
          <a:prstGeom prst="snip2DiagRect">
            <a:avLst>
              <a:gd name="adj1" fmla="val 0"/>
              <a:gd name="adj2" fmla="val 7776"/>
            </a:avLst>
          </a:prstGeom>
          <a:solidFill>
            <a:schemeClr val="tx1">
              <a:lumMod val="10000"/>
              <a:lumOff val="90000"/>
            </a:schemeClr>
          </a:solidFill>
          <a:ln w="76200">
            <a:solidFill>
              <a:schemeClr val="tx1"/>
            </a:solidFill>
          </a:ln>
          <a:effectLst>
            <a:outerShdw blurRad="381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marL="542925" indent="-366713">
              <a:spcAft>
                <a:spcPts val="500"/>
              </a:spcAft>
              <a:tabLst>
                <a:tab pos="542925" algn="l"/>
                <a:tab pos="1524000" algn="l"/>
                <a:tab pos="1878013" algn="l"/>
              </a:tabLst>
            </a:pPr>
            <a:r>
              <a:rPr lang="en-GB" sz="2000" b="1" dirty="0">
                <a:solidFill>
                  <a:schemeClr val="tx1"/>
                </a:solidFill>
                <a:effectLst>
                  <a:glow rad="38100">
                    <a:schemeClr val="bg1">
                      <a:alpha val="30000"/>
                    </a:schemeClr>
                  </a:glow>
                </a:effectLst>
              </a:rPr>
              <a:t>A:	Lists can go inside lists</a:t>
            </a:r>
          </a:p>
          <a:p>
            <a:pPr marL="542925" indent="-366713">
              <a:spcAft>
                <a:spcPts val="500"/>
              </a:spcAft>
              <a:tabLst>
                <a:tab pos="542925" algn="l"/>
                <a:tab pos="1524000" algn="l"/>
                <a:tab pos="1878013" algn="l"/>
              </a:tabLst>
            </a:pPr>
            <a:r>
              <a:rPr lang="en-GB" sz="2000" b="1" dirty="0">
                <a:solidFill>
                  <a:schemeClr val="tx1"/>
                </a:solidFill>
                <a:effectLst>
                  <a:glow rad="38100">
                    <a:schemeClr val="bg1">
                      <a:alpha val="30000"/>
                    </a:schemeClr>
                  </a:glow>
                </a:effectLst>
              </a:rPr>
              <a:t>B:	Dictionaries can go inside dictionaries</a:t>
            </a:r>
          </a:p>
          <a:p>
            <a:pPr marL="542925" indent="-366713">
              <a:spcAft>
                <a:spcPts val="500"/>
              </a:spcAft>
              <a:tabLst>
                <a:tab pos="542925" algn="l"/>
                <a:tab pos="1524000" algn="l"/>
                <a:tab pos="1878013" algn="l"/>
              </a:tabLst>
            </a:pPr>
            <a:r>
              <a:rPr lang="en-GB" sz="2000" b="1" dirty="0">
                <a:solidFill>
                  <a:schemeClr val="tx1"/>
                </a:solidFill>
                <a:effectLst>
                  <a:glow rad="38100">
                    <a:schemeClr val="bg1">
                      <a:alpha val="30000"/>
                    </a:schemeClr>
                  </a:glow>
                </a:effectLst>
              </a:rPr>
              <a:t>C:	Lists can go inside dictionaries</a:t>
            </a:r>
          </a:p>
          <a:p>
            <a:pPr marL="542925" indent="-366713">
              <a:spcAft>
                <a:spcPts val="500"/>
              </a:spcAft>
              <a:tabLst>
                <a:tab pos="542925" algn="l"/>
                <a:tab pos="1524000" algn="l"/>
                <a:tab pos="1878013" algn="l"/>
              </a:tabLst>
            </a:pPr>
            <a:r>
              <a:rPr lang="en-GB" sz="2000" b="1" dirty="0">
                <a:solidFill>
                  <a:schemeClr val="tx1"/>
                </a:solidFill>
                <a:effectLst>
                  <a:glow rad="38100">
                    <a:schemeClr val="bg1">
                      <a:alpha val="30000"/>
                    </a:schemeClr>
                  </a:glow>
                </a:effectLst>
              </a:rPr>
              <a:t>D: Dictionaries can go inside lists</a:t>
            </a:r>
          </a:p>
          <a:p>
            <a:pPr marL="542925" indent="-366713">
              <a:spcAft>
                <a:spcPts val="500"/>
              </a:spcAft>
              <a:tabLst>
                <a:tab pos="542925" algn="l"/>
                <a:tab pos="1524000" algn="l"/>
                <a:tab pos="1878013" algn="l"/>
              </a:tabLst>
            </a:pPr>
            <a:r>
              <a:rPr lang="en-GB" sz="2000" b="1" dirty="0">
                <a:solidFill>
                  <a:srgbClr val="09A727"/>
                </a:solidFill>
                <a:effectLst>
                  <a:glow rad="38100">
                    <a:schemeClr val="bg1">
                      <a:alpha val="30000"/>
                    </a:schemeClr>
                  </a:glow>
                </a:effectLst>
              </a:rPr>
              <a:t>✔</a:t>
            </a:r>
            <a:r>
              <a:rPr lang="en-GB" sz="2000" b="1" dirty="0">
                <a:solidFill>
                  <a:schemeClr val="tx1"/>
                </a:solidFill>
                <a:effectLst>
                  <a:glow rad="38100">
                    <a:schemeClr val="bg1">
                      <a:alpha val="30000"/>
                    </a:schemeClr>
                  </a:glow>
                </a:effectLst>
              </a:rPr>
              <a:t>:	A and B only</a:t>
            </a:r>
          </a:p>
          <a:p>
            <a:pPr marL="542925" indent="-366713">
              <a:spcAft>
                <a:spcPts val="500"/>
              </a:spcAft>
              <a:tabLst>
                <a:tab pos="542925" algn="l"/>
                <a:tab pos="1524000" algn="l"/>
                <a:tab pos="1878013" algn="l"/>
              </a:tabLst>
            </a:pPr>
            <a:r>
              <a:rPr lang="en-GB" sz="2000" b="1" dirty="0">
                <a:solidFill>
                  <a:srgbClr val="BC0000"/>
                </a:solidFill>
                <a:effectLst>
                  <a:glow rad="38100">
                    <a:schemeClr val="bg1">
                      <a:alpha val="30000"/>
                    </a:schemeClr>
                  </a:glow>
                </a:effectLst>
              </a:rPr>
              <a:t>✘</a:t>
            </a:r>
            <a:r>
              <a:rPr lang="en-GB" sz="2000" b="1" dirty="0">
                <a:solidFill>
                  <a:schemeClr val="tx1"/>
                </a:solidFill>
                <a:effectLst>
                  <a:glow rad="38100">
                    <a:schemeClr val="bg1">
                      <a:alpha val="30000"/>
                    </a:schemeClr>
                  </a:glow>
                </a:effectLst>
              </a:rPr>
              <a:t>:	A, B, C, and D</a:t>
            </a:r>
          </a:p>
        </p:txBody>
      </p:sp>
      <p:sp>
        <p:nvSpPr>
          <p:cNvPr id="4" name="Title 1">
            <a:extLst>
              <a:ext uri="{FF2B5EF4-FFF2-40B4-BE49-F238E27FC236}">
                <a16:creationId xmlns:a16="http://schemas.microsoft.com/office/drawing/2014/main" id="{1AC8FB0E-91EB-EFD1-64B2-81674AA3EC14}"/>
              </a:ext>
            </a:extLst>
          </p:cNvPr>
          <p:cNvSpPr txBox="1">
            <a:spLocks/>
          </p:cNvSpPr>
          <p:nvPr/>
        </p:nvSpPr>
        <p:spPr>
          <a:xfrm>
            <a:off x="4618266" y="628801"/>
            <a:ext cx="7045843" cy="1063625"/>
          </a:xfrm>
          <a:prstGeom prst="rect">
            <a:avLst/>
          </a:prstGeom>
        </p:spPr>
        <p:txBody>
          <a:bodyPr vert="horz" lIns="91440" tIns="45720" rIns="91440" bIns="45720" rtlCol="0" anchor="ctr">
            <a:normAutofit fontScale="92500"/>
          </a:bodyPr>
          <a:lst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a:lstStyle>
          <a:p>
            <a:pPr algn="ctr"/>
            <a:r>
              <a:rPr lang="en-US" sz="3200" b="1" dirty="0">
                <a:latin typeface="+mn-lt"/>
              </a:rPr>
              <a:t>JSON: JavaScript Object Notation</a:t>
            </a:r>
          </a:p>
        </p:txBody>
      </p:sp>
    </p:spTree>
    <p:extLst>
      <p:ext uri="{BB962C8B-B14F-4D97-AF65-F5344CB8AC3E}">
        <p14:creationId xmlns:p14="http://schemas.microsoft.com/office/powerpoint/2010/main" val="2879306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384784" y="3089654"/>
            <a:ext cx="7075271" cy="771394"/>
          </a:xfrm>
        </p:spPr>
        <p:txBody>
          <a:bodyPr/>
          <a:lstStyle/>
          <a:p>
            <a:r>
              <a:rPr lang="en-US" dirty="0"/>
              <a:t>Formatting data</a:t>
            </a:r>
          </a:p>
        </p:txBody>
      </p:sp>
    </p:spTree>
    <p:extLst>
      <p:ext uri="{BB962C8B-B14F-4D97-AF65-F5344CB8AC3E}">
        <p14:creationId xmlns:p14="http://schemas.microsoft.com/office/powerpoint/2010/main" val="3607237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819BAA9-74BB-4BFD-8BE4-5C935B94904D}"/>
              </a:ext>
            </a:extLst>
          </p:cNvPr>
          <p:cNvSpPr>
            <a:spLocks noGrp="1"/>
          </p:cNvSpPr>
          <p:nvPr>
            <p:ph type="body" sz="quarter" idx="10"/>
          </p:nvPr>
        </p:nvSpPr>
        <p:spPr/>
        <p:txBody>
          <a:bodyPr/>
          <a:lstStyle/>
          <a:p>
            <a:r>
              <a:rPr lang="en-GB" sz="3200" dirty="0"/>
              <a:t>Formatting Data</a:t>
            </a:r>
          </a:p>
        </p:txBody>
      </p:sp>
      <p:sp>
        <p:nvSpPr>
          <p:cNvPr id="3" name="Slide Number Placeholder 2">
            <a:extLst>
              <a:ext uri="{FF2B5EF4-FFF2-40B4-BE49-F238E27FC236}">
                <a16:creationId xmlns:a16="http://schemas.microsoft.com/office/drawing/2014/main" id="{E79B1EC5-95AF-49F1-8B2C-9BE53F38FB12}"/>
              </a:ext>
            </a:extLst>
          </p:cNvPr>
          <p:cNvSpPr>
            <a:spLocks noGrp="1"/>
          </p:cNvSpPr>
          <p:nvPr>
            <p:ph type="sldNum" sz="quarter" idx="4"/>
          </p:nvPr>
        </p:nvSpPr>
        <p:spPr/>
        <p:txBody>
          <a:bodyPr/>
          <a:lstStyle/>
          <a:p>
            <a:fld id="{EF892D59-8F09-EF4B-AD6D-DA609442F868}" type="slidenum">
              <a:rPr lang="en-GB" dirty="0" smtClean="0"/>
              <a:pPr/>
              <a:t>27</a:t>
            </a:fld>
            <a:endParaRPr lang="en-GB" dirty="0"/>
          </a:p>
        </p:txBody>
      </p:sp>
      <p:sp>
        <p:nvSpPr>
          <p:cNvPr id="2" name="Rectangle 1">
            <a:extLst>
              <a:ext uri="{FF2B5EF4-FFF2-40B4-BE49-F238E27FC236}">
                <a16:creationId xmlns:a16="http://schemas.microsoft.com/office/drawing/2014/main" id="{F433A97E-2CA3-AEAC-2820-276C5700FC25}"/>
              </a:ext>
            </a:extLst>
          </p:cNvPr>
          <p:cNvSpPr/>
          <p:nvPr/>
        </p:nvSpPr>
        <p:spPr>
          <a:xfrm>
            <a:off x="4713769" y="2357500"/>
            <a:ext cx="7045842" cy="1398808"/>
          </a:xfrm>
          <a:prstGeom prst="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80000" tIns="144000" rIns="144000" bIns="144000" rtlCol="0" anchor="t">
            <a:spAutoFit/>
          </a:bodyPr>
          <a:lstStyle/>
          <a:p>
            <a:pPr marL="622300" indent="-622300"/>
            <a:r>
              <a:rPr lang="en-GB" b="1" dirty="0">
                <a:solidFill>
                  <a:schemeClr val="tx1"/>
                </a:solidFill>
              </a:rPr>
              <a:t>K4₂	</a:t>
            </a:r>
            <a:r>
              <a:rPr lang="en-GB" dirty="0">
                <a:solidFill>
                  <a:srgbClr val="004050"/>
                </a:solidFill>
              </a:rPr>
              <a:t>Data formats and their importance for analysis. Management and presentation tools to visualise and review the characteristics of data. Communication tools and technologies for collaborative working.</a:t>
            </a:r>
          </a:p>
        </p:txBody>
      </p:sp>
      <p:sp>
        <p:nvSpPr>
          <p:cNvPr id="4" name="Rectangle 3">
            <a:extLst>
              <a:ext uri="{FF2B5EF4-FFF2-40B4-BE49-F238E27FC236}">
                <a16:creationId xmlns:a16="http://schemas.microsoft.com/office/drawing/2014/main" id="{44D3C8DE-8471-5E2E-A999-0BC080FC15A9}"/>
              </a:ext>
            </a:extLst>
          </p:cNvPr>
          <p:cNvSpPr/>
          <p:nvPr/>
        </p:nvSpPr>
        <p:spPr>
          <a:xfrm>
            <a:off x="4713769" y="1339353"/>
            <a:ext cx="7045843" cy="844810"/>
          </a:xfrm>
          <a:prstGeom prst="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80000" tIns="144000" rIns="144000" bIns="144000" rtlCol="0" anchor="t">
            <a:spAutoFit/>
          </a:bodyPr>
          <a:lstStyle/>
          <a:p>
            <a:pPr marL="622300" lvl="0" indent="-622300"/>
            <a:r>
              <a:rPr lang="en-GB" b="1" dirty="0">
                <a:solidFill>
                  <a:schemeClr val="tx1"/>
                </a:solidFill>
              </a:rPr>
              <a:t>K3₁	</a:t>
            </a:r>
            <a:r>
              <a:rPr lang="en-GB" dirty="0">
                <a:solidFill>
                  <a:srgbClr val="004050"/>
                </a:solidFill>
              </a:rPr>
              <a:t>How to collate and </a:t>
            </a:r>
            <a:r>
              <a:rPr lang="en-GB" dirty="0">
                <a:solidFill>
                  <a:schemeClr val="tx1"/>
                </a:solidFill>
              </a:rPr>
              <a:t>format data in line with industry standards.</a:t>
            </a:r>
          </a:p>
        </p:txBody>
      </p:sp>
      <p:sp>
        <p:nvSpPr>
          <p:cNvPr id="6" name="Rectangle 5">
            <a:extLst>
              <a:ext uri="{FF2B5EF4-FFF2-40B4-BE49-F238E27FC236}">
                <a16:creationId xmlns:a16="http://schemas.microsoft.com/office/drawing/2014/main" id="{ED2FCBDE-5E5D-9579-86F6-A0C932E060CD}"/>
              </a:ext>
            </a:extLst>
          </p:cNvPr>
          <p:cNvSpPr/>
          <p:nvPr/>
        </p:nvSpPr>
        <p:spPr>
          <a:xfrm>
            <a:off x="4713770" y="3929645"/>
            <a:ext cx="7045842" cy="1398808"/>
          </a:xfrm>
          <a:prstGeom prst="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80000" tIns="144000" rIns="144000" bIns="144000" rtlCol="0" anchor="t">
            <a:spAutoFit/>
          </a:bodyPr>
          <a:lstStyle/>
          <a:p>
            <a:pPr marL="622300" indent="-622300"/>
            <a:r>
              <a:rPr lang="en-GB" b="1" dirty="0">
                <a:solidFill>
                  <a:schemeClr val="tx1"/>
                </a:solidFill>
              </a:rPr>
              <a:t>K10₂	</a:t>
            </a:r>
            <a:r>
              <a:rPr lang="en-GB" dirty="0">
                <a:solidFill>
                  <a:schemeClr val="tx1"/>
                </a:solidFill>
              </a:rPr>
              <a:t>The range of common data quality issues that can arise e.g. misclassification, duplicate entries, spelling errors, obsolete data, compliance issues and interpretation / translation of meaning.</a:t>
            </a:r>
          </a:p>
        </p:txBody>
      </p:sp>
      <p:sp>
        <p:nvSpPr>
          <p:cNvPr id="9" name="Rectangle 8">
            <a:extLst>
              <a:ext uri="{FF2B5EF4-FFF2-40B4-BE49-F238E27FC236}">
                <a16:creationId xmlns:a16="http://schemas.microsoft.com/office/drawing/2014/main" id="{909DDFE2-241E-7A7F-87ED-FDE4B68FB70B}"/>
              </a:ext>
            </a:extLst>
          </p:cNvPr>
          <p:cNvSpPr/>
          <p:nvPr/>
        </p:nvSpPr>
        <p:spPr>
          <a:xfrm>
            <a:off x="4713769" y="5497657"/>
            <a:ext cx="7045843" cy="844810"/>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80000" tIns="144000" rIns="144000" bIns="144000" rtlCol="0" anchor="t">
            <a:spAutoFit/>
          </a:bodyPr>
          <a:lstStyle/>
          <a:p>
            <a:pPr marL="622300" lvl="0" indent="-622300"/>
            <a:r>
              <a:rPr lang="en-GB" b="1" dirty="0">
                <a:solidFill>
                  <a:schemeClr val="tx1"/>
                </a:solidFill>
              </a:rPr>
              <a:t>S6₁	</a:t>
            </a:r>
            <a:r>
              <a:rPr lang="en-GB" dirty="0">
                <a:solidFill>
                  <a:schemeClr val="tx1"/>
                </a:solidFill>
              </a:rPr>
              <a:t>Use tools and techniques to identify trends and patterns in data.</a:t>
            </a:r>
          </a:p>
        </p:txBody>
      </p:sp>
      <p:sp>
        <p:nvSpPr>
          <p:cNvPr id="10" name="Title 1">
            <a:extLst>
              <a:ext uri="{FF2B5EF4-FFF2-40B4-BE49-F238E27FC236}">
                <a16:creationId xmlns:a16="http://schemas.microsoft.com/office/drawing/2014/main" id="{BFCE639B-878A-5677-02C3-322A8C61628B}"/>
              </a:ext>
            </a:extLst>
          </p:cNvPr>
          <p:cNvSpPr txBox="1">
            <a:spLocks/>
          </p:cNvSpPr>
          <p:nvPr/>
        </p:nvSpPr>
        <p:spPr>
          <a:xfrm>
            <a:off x="4713768" y="96989"/>
            <a:ext cx="7045843" cy="1063625"/>
          </a:xfrm>
          <a:prstGeom prst="rect">
            <a:avLst/>
          </a:prstGeom>
        </p:spPr>
        <p:txBody>
          <a:bodyPr vert="horz" lIns="91440" tIns="45720" rIns="91440" bIns="45720" rtlCol="0" anchor="ctr">
            <a:normAutofit/>
          </a:bodyPr>
          <a:lst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a:lstStyle>
          <a:p>
            <a:pPr algn="ctr"/>
            <a:r>
              <a:rPr lang="en-US" sz="3200" b="1" dirty="0">
                <a:latin typeface="+mn-lt"/>
              </a:rPr>
              <a:t>KSBs</a:t>
            </a:r>
          </a:p>
        </p:txBody>
      </p:sp>
    </p:spTree>
    <p:extLst>
      <p:ext uri="{BB962C8B-B14F-4D97-AF65-F5344CB8AC3E}">
        <p14:creationId xmlns:p14="http://schemas.microsoft.com/office/powerpoint/2010/main" val="3142056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819BAA9-74BB-4BFD-8BE4-5C935B94904D}"/>
              </a:ext>
            </a:extLst>
          </p:cNvPr>
          <p:cNvSpPr>
            <a:spLocks noGrp="1"/>
          </p:cNvSpPr>
          <p:nvPr>
            <p:ph type="body" sz="quarter" idx="10"/>
          </p:nvPr>
        </p:nvSpPr>
        <p:spPr/>
        <p:txBody>
          <a:bodyPr/>
          <a:lstStyle/>
          <a:p>
            <a:r>
              <a:rPr lang="en-GB" dirty="0"/>
              <a:t>Excel Number Formats</a:t>
            </a:r>
          </a:p>
        </p:txBody>
      </p:sp>
      <p:sp>
        <p:nvSpPr>
          <p:cNvPr id="3" name="Slide Number Placeholder 2">
            <a:extLst>
              <a:ext uri="{FF2B5EF4-FFF2-40B4-BE49-F238E27FC236}">
                <a16:creationId xmlns:a16="http://schemas.microsoft.com/office/drawing/2014/main" id="{E79B1EC5-95AF-49F1-8B2C-9BE53F38FB12}"/>
              </a:ext>
            </a:extLst>
          </p:cNvPr>
          <p:cNvSpPr>
            <a:spLocks noGrp="1"/>
          </p:cNvSpPr>
          <p:nvPr>
            <p:ph type="sldNum" sz="quarter" idx="4"/>
          </p:nvPr>
        </p:nvSpPr>
        <p:spPr/>
        <p:txBody>
          <a:bodyPr/>
          <a:lstStyle/>
          <a:p>
            <a:fld id="{EF892D59-8F09-EF4B-AD6D-DA609442F868}" type="slidenum">
              <a:rPr lang="en-GB" dirty="0" smtClean="0"/>
              <a:pPr/>
              <a:t>28</a:t>
            </a:fld>
            <a:endParaRPr lang="en-GB" dirty="0"/>
          </a:p>
        </p:txBody>
      </p:sp>
      <p:grpSp>
        <p:nvGrpSpPr>
          <p:cNvPr id="41" name="Group 40">
            <a:extLst>
              <a:ext uri="{FF2B5EF4-FFF2-40B4-BE49-F238E27FC236}">
                <a16:creationId xmlns:a16="http://schemas.microsoft.com/office/drawing/2014/main" id="{F4971340-603F-4419-0029-EBFF6E8898C5}"/>
              </a:ext>
            </a:extLst>
          </p:cNvPr>
          <p:cNvGrpSpPr/>
          <p:nvPr/>
        </p:nvGrpSpPr>
        <p:grpSpPr>
          <a:xfrm>
            <a:off x="6149322" y="1872277"/>
            <a:ext cx="6079002" cy="4270658"/>
            <a:chOff x="3323427" y="1880599"/>
            <a:chExt cx="6323992" cy="4442769"/>
          </a:xfrm>
          <a:scene3d>
            <a:camera prst="perspectiveContrastingLeftFacing">
              <a:rot lat="623785" lon="2636333" rev="21386786"/>
            </a:camera>
            <a:lightRig rig="threePt" dir="t"/>
          </a:scene3d>
        </p:grpSpPr>
        <p:sp>
          <p:nvSpPr>
            <p:cNvPr id="40" name="Rectangle 39">
              <a:extLst>
                <a:ext uri="{FF2B5EF4-FFF2-40B4-BE49-F238E27FC236}">
                  <a16:creationId xmlns:a16="http://schemas.microsoft.com/office/drawing/2014/main" id="{996FFA55-103D-B842-581F-7D5948208CC5}"/>
                </a:ext>
              </a:extLst>
            </p:cNvPr>
            <p:cNvSpPr/>
            <p:nvPr/>
          </p:nvSpPr>
          <p:spPr>
            <a:xfrm>
              <a:off x="3323427" y="1880599"/>
              <a:ext cx="6323992" cy="4442769"/>
            </a:xfrm>
            <a:prstGeom prst="rect">
              <a:avLst/>
            </a:prstGeom>
            <a:solidFill>
              <a:srgbClr val="55D54B">
                <a:alpha val="20000"/>
              </a:srgbClr>
            </a:solidFill>
            <a:ln w="28575">
              <a:solidFill>
                <a:srgbClr val="41A54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solidFill>
                  <a:srgbClr val="6DB769"/>
                </a:solidFill>
              </a:endParaRPr>
            </a:p>
          </p:txBody>
        </p:sp>
        <p:grpSp>
          <p:nvGrpSpPr>
            <p:cNvPr id="39" name="Group 38">
              <a:extLst>
                <a:ext uri="{FF2B5EF4-FFF2-40B4-BE49-F238E27FC236}">
                  <a16:creationId xmlns:a16="http://schemas.microsoft.com/office/drawing/2014/main" id="{6C1FD8F8-CF81-148A-92CD-879DFF3A6431}"/>
                </a:ext>
              </a:extLst>
            </p:cNvPr>
            <p:cNvGrpSpPr/>
            <p:nvPr/>
          </p:nvGrpSpPr>
          <p:grpSpPr>
            <a:xfrm>
              <a:off x="6312024" y="2240755"/>
              <a:ext cx="1906390" cy="3604087"/>
              <a:chOff x="9357454" y="2240755"/>
              <a:chExt cx="1906390" cy="3604087"/>
            </a:xfrm>
          </p:grpSpPr>
          <p:sp>
            <p:nvSpPr>
              <p:cNvPr id="17" name="Content Placeholder 3">
                <a:extLst>
                  <a:ext uri="{FF2B5EF4-FFF2-40B4-BE49-F238E27FC236}">
                    <a16:creationId xmlns:a16="http://schemas.microsoft.com/office/drawing/2014/main" id="{0ECFF9C1-992F-AA29-235A-BE58AD5A52B5}"/>
                  </a:ext>
                </a:extLst>
              </p:cNvPr>
              <p:cNvSpPr txBox="1">
                <a:spLocks/>
              </p:cNvSpPr>
              <p:nvPr/>
            </p:nvSpPr>
            <p:spPr>
              <a:xfrm>
                <a:off x="9357454" y="3240522"/>
                <a:ext cx="1891399" cy="672379"/>
              </a:xfrm>
              <a:prstGeom prst="rect">
                <a:avLst/>
              </a:prstGeom>
              <a:ln w="38100">
                <a:solidFill>
                  <a:srgbClr val="41A541">
                    <a:alpha val="49804"/>
                  </a:srgbClr>
                </a:solidFill>
              </a:ln>
            </p:spPr>
            <p:txBody>
              <a:bodyPr wrap="none">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200"/>
                  </a:spcAft>
                </a:pPr>
                <a:r>
                  <a:rPr lang="en-GB" sz="3600" dirty="0">
                    <a:solidFill>
                      <a:srgbClr val="509A4C"/>
                    </a:solidFill>
                    <a:latin typeface="+mn-lt"/>
                    <a:ea typeface="Calibri" panose="020F0502020204030204" pitchFamily="34" charset="0"/>
                    <a:cs typeface="Calibri" panose="020F0502020204030204" pitchFamily="34" charset="0"/>
                  </a:rPr>
                  <a:t>12345.6</a:t>
                </a:r>
                <a:endParaRPr lang="en-US" sz="3600" dirty="0">
                  <a:solidFill>
                    <a:srgbClr val="509A4C"/>
                  </a:solidFill>
                  <a:latin typeface="+mn-lt"/>
                  <a:ea typeface="Calibri" panose="020F0502020204030204" pitchFamily="34" charset="0"/>
                  <a:cs typeface="Calibri" panose="020F0502020204030204" pitchFamily="34" charset="0"/>
                </a:endParaRPr>
              </a:p>
            </p:txBody>
          </p:sp>
          <p:sp>
            <p:nvSpPr>
              <p:cNvPr id="20" name="Content Placeholder 3">
                <a:extLst>
                  <a:ext uri="{FF2B5EF4-FFF2-40B4-BE49-F238E27FC236}">
                    <a16:creationId xmlns:a16="http://schemas.microsoft.com/office/drawing/2014/main" id="{42293BD8-9997-7E7F-A355-1EA024DCA019}"/>
                  </a:ext>
                </a:extLst>
              </p:cNvPr>
              <p:cNvSpPr txBox="1">
                <a:spLocks/>
              </p:cNvSpPr>
              <p:nvPr/>
            </p:nvSpPr>
            <p:spPr>
              <a:xfrm>
                <a:off x="9357454" y="2240755"/>
                <a:ext cx="1891399" cy="672379"/>
              </a:xfrm>
              <a:prstGeom prst="rect">
                <a:avLst/>
              </a:prstGeom>
              <a:ln w="38100">
                <a:solidFill>
                  <a:srgbClr val="41A541">
                    <a:alpha val="49804"/>
                  </a:srgbClr>
                </a:solidFill>
              </a:ln>
            </p:spPr>
            <p:txBody>
              <a:bodyPr wrap="none">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200"/>
                  </a:spcAft>
                </a:pPr>
                <a:r>
                  <a:rPr lang="en-GB" sz="3600" dirty="0">
                    <a:solidFill>
                      <a:srgbClr val="509A4C"/>
                    </a:solidFill>
                    <a:latin typeface="+mn-lt"/>
                    <a:ea typeface="Calibri" panose="020F0502020204030204" pitchFamily="34" charset="0"/>
                    <a:cs typeface="Calibri" panose="020F0502020204030204" pitchFamily="34" charset="0"/>
                  </a:rPr>
                  <a:t>12345.6</a:t>
                </a:r>
                <a:endParaRPr lang="en-US" sz="3600" dirty="0">
                  <a:solidFill>
                    <a:srgbClr val="509A4C"/>
                  </a:solidFill>
                  <a:latin typeface="+mn-lt"/>
                  <a:ea typeface="Calibri" panose="020F0502020204030204" pitchFamily="34" charset="0"/>
                  <a:cs typeface="Calibri" panose="020F0502020204030204" pitchFamily="34" charset="0"/>
                </a:endParaRPr>
              </a:p>
            </p:txBody>
          </p:sp>
          <p:sp>
            <p:nvSpPr>
              <p:cNvPr id="37" name="Content Placeholder 3">
                <a:extLst>
                  <a:ext uri="{FF2B5EF4-FFF2-40B4-BE49-F238E27FC236}">
                    <a16:creationId xmlns:a16="http://schemas.microsoft.com/office/drawing/2014/main" id="{39298F41-74D7-727B-728B-04751283DC08}"/>
                  </a:ext>
                </a:extLst>
              </p:cNvPr>
              <p:cNvSpPr txBox="1">
                <a:spLocks/>
              </p:cNvSpPr>
              <p:nvPr/>
            </p:nvSpPr>
            <p:spPr>
              <a:xfrm>
                <a:off x="9357454" y="4207674"/>
                <a:ext cx="1891399" cy="672379"/>
              </a:xfrm>
              <a:prstGeom prst="rect">
                <a:avLst/>
              </a:prstGeom>
              <a:ln w="38100">
                <a:solidFill>
                  <a:srgbClr val="41A541">
                    <a:alpha val="49804"/>
                  </a:srgbClr>
                </a:solidFill>
              </a:ln>
            </p:spPr>
            <p:txBody>
              <a:bodyPr wrap="none">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200"/>
                  </a:spcAft>
                </a:pPr>
                <a:r>
                  <a:rPr lang="en-GB" sz="3600" dirty="0">
                    <a:solidFill>
                      <a:srgbClr val="509A4C"/>
                    </a:solidFill>
                    <a:latin typeface="+mn-lt"/>
                    <a:ea typeface="Calibri" panose="020F0502020204030204" pitchFamily="34" charset="0"/>
                    <a:cs typeface="Calibri" panose="020F0502020204030204" pitchFamily="34" charset="0"/>
                  </a:rPr>
                  <a:t>12345.6</a:t>
                </a:r>
                <a:endParaRPr lang="en-US" sz="3600" dirty="0">
                  <a:solidFill>
                    <a:srgbClr val="509A4C"/>
                  </a:solidFill>
                  <a:latin typeface="+mn-lt"/>
                  <a:ea typeface="Calibri" panose="020F0502020204030204" pitchFamily="34" charset="0"/>
                  <a:cs typeface="Calibri" panose="020F0502020204030204" pitchFamily="34" charset="0"/>
                </a:endParaRPr>
              </a:p>
            </p:txBody>
          </p:sp>
          <p:sp>
            <p:nvSpPr>
              <p:cNvPr id="38" name="Content Placeholder 3">
                <a:extLst>
                  <a:ext uri="{FF2B5EF4-FFF2-40B4-BE49-F238E27FC236}">
                    <a16:creationId xmlns:a16="http://schemas.microsoft.com/office/drawing/2014/main" id="{17DD4FA7-3B36-C56F-7BA3-7D3297E88DCD}"/>
                  </a:ext>
                </a:extLst>
              </p:cNvPr>
              <p:cNvSpPr txBox="1">
                <a:spLocks/>
              </p:cNvSpPr>
              <p:nvPr/>
            </p:nvSpPr>
            <p:spPr>
              <a:xfrm>
                <a:off x="9357454" y="5172463"/>
                <a:ext cx="1906390" cy="672379"/>
              </a:xfrm>
              <a:prstGeom prst="rect">
                <a:avLst/>
              </a:prstGeom>
              <a:ln w="38100">
                <a:solidFill>
                  <a:srgbClr val="41A541">
                    <a:alpha val="49804"/>
                  </a:srgbClr>
                </a:solidFill>
              </a:ln>
            </p:spPr>
            <p:txBody>
              <a:bodyPr wrap="square">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200"/>
                  </a:spcAft>
                </a:pPr>
                <a:r>
                  <a:rPr lang="en-GB" sz="3600" dirty="0">
                    <a:solidFill>
                      <a:srgbClr val="509A4C"/>
                    </a:solidFill>
                    <a:latin typeface="+mn-lt"/>
                    <a:ea typeface="Calibri" panose="020F0502020204030204" pitchFamily="34" charset="0"/>
                    <a:cs typeface="Calibri" panose="020F0502020204030204" pitchFamily="34" charset="0"/>
                  </a:rPr>
                  <a:t>12345.6</a:t>
                </a:r>
                <a:endParaRPr lang="en-US" sz="3600" dirty="0">
                  <a:solidFill>
                    <a:srgbClr val="509A4C"/>
                  </a:solidFill>
                  <a:latin typeface="+mn-lt"/>
                  <a:ea typeface="Calibri" panose="020F0502020204030204" pitchFamily="34" charset="0"/>
                  <a:cs typeface="Calibri" panose="020F0502020204030204" pitchFamily="34" charset="0"/>
                </a:endParaRPr>
              </a:p>
            </p:txBody>
          </p:sp>
        </p:grpSp>
      </p:grpSp>
      <p:grpSp>
        <p:nvGrpSpPr>
          <p:cNvPr id="42" name="Group 41">
            <a:extLst>
              <a:ext uri="{FF2B5EF4-FFF2-40B4-BE49-F238E27FC236}">
                <a16:creationId xmlns:a16="http://schemas.microsoft.com/office/drawing/2014/main" id="{F4BA6AF1-9ECE-2DED-F509-BE0681AF3BF3}"/>
              </a:ext>
            </a:extLst>
          </p:cNvPr>
          <p:cNvGrpSpPr/>
          <p:nvPr/>
        </p:nvGrpSpPr>
        <p:grpSpPr>
          <a:xfrm>
            <a:off x="3127001" y="1793826"/>
            <a:ext cx="6323992" cy="4442769"/>
            <a:chOff x="3323427" y="1888204"/>
            <a:chExt cx="6323992" cy="4442769"/>
          </a:xfrm>
          <a:scene3d>
            <a:camera prst="perspectiveContrastingLeftFacing">
              <a:rot lat="639963" lon="2941032" rev="21442512"/>
            </a:camera>
            <a:lightRig rig="threePt" dir="t"/>
          </a:scene3d>
        </p:grpSpPr>
        <p:sp>
          <p:nvSpPr>
            <p:cNvPr id="35" name="Rectangle 34">
              <a:extLst>
                <a:ext uri="{FF2B5EF4-FFF2-40B4-BE49-F238E27FC236}">
                  <a16:creationId xmlns:a16="http://schemas.microsoft.com/office/drawing/2014/main" id="{88E494FF-1D39-2588-CBFC-DF2B05DBF68A}"/>
                </a:ext>
              </a:extLst>
            </p:cNvPr>
            <p:cNvSpPr/>
            <p:nvPr/>
          </p:nvSpPr>
          <p:spPr>
            <a:xfrm>
              <a:off x="3323427" y="1888204"/>
              <a:ext cx="6323992" cy="4442769"/>
            </a:xfrm>
            <a:prstGeom prst="rect">
              <a:avLst/>
            </a:prstGeom>
            <a:solidFill>
              <a:srgbClr val="FFFFFF">
                <a:alpha val="69804"/>
              </a:srgb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grpSp>
          <p:nvGrpSpPr>
            <p:cNvPr id="15" name="Group 14">
              <a:extLst>
                <a:ext uri="{FF2B5EF4-FFF2-40B4-BE49-F238E27FC236}">
                  <a16:creationId xmlns:a16="http://schemas.microsoft.com/office/drawing/2014/main" id="{A5656CCF-DEFB-27A3-CCA4-AC824656B728}"/>
                </a:ext>
              </a:extLst>
            </p:cNvPr>
            <p:cNvGrpSpPr/>
            <p:nvPr/>
          </p:nvGrpSpPr>
          <p:grpSpPr>
            <a:xfrm>
              <a:off x="3961838" y="2265677"/>
              <a:ext cx="4849822" cy="3559499"/>
              <a:chOff x="5129762" y="1422805"/>
              <a:chExt cx="4849822" cy="3559499"/>
            </a:xfrm>
          </p:grpSpPr>
          <p:sp>
            <p:nvSpPr>
              <p:cNvPr id="4" name="Content Placeholder 3">
                <a:extLst>
                  <a:ext uri="{FF2B5EF4-FFF2-40B4-BE49-F238E27FC236}">
                    <a16:creationId xmlns:a16="http://schemas.microsoft.com/office/drawing/2014/main" id="{2B6EC5A0-D24D-9FFF-14ED-D593EC8ED3D6}"/>
                  </a:ext>
                </a:extLst>
              </p:cNvPr>
              <p:cNvSpPr txBox="1">
                <a:spLocks/>
              </p:cNvSpPr>
              <p:nvPr/>
            </p:nvSpPr>
            <p:spPr>
              <a:xfrm>
                <a:off x="7464152" y="2393631"/>
                <a:ext cx="2515432" cy="646331"/>
              </a:xfrm>
              <a:prstGeom prst="rect">
                <a:avLst/>
              </a:prstGeom>
              <a:solidFill>
                <a:srgbClr val="FFFFFF">
                  <a:alpha val="50196"/>
                </a:srgbClr>
              </a:solidFill>
              <a:ln w="38100">
                <a:solidFill>
                  <a:srgbClr val="D3D3D3"/>
                </a:solidFill>
              </a:ln>
            </p:spPr>
            <p:txBody>
              <a:bodyPr wrap="none">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200"/>
                  </a:spcAft>
                </a:pPr>
                <a:r>
                  <a:rPr lang="en-GB" sz="3600" dirty="0">
                    <a:solidFill>
                      <a:srgbClr val="000000"/>
                    </a:solidFill>
                    <a:latin typeface="+mn-lt"/>
                    <a:ea typeface="Calibri" panose="020F0502020204030204" pitchFamily="34" charset="0"/>
                    <a:cs typeface="Calibri" panose="020F0502020204030204" pitchFamily="34" charset="0"/>
                  </a:rPr>
                  <a:t>£12,345.60</a:t>
                </a:r>
                <a:endParaRPr lang="en-US" sz="3600" dirty="0">
                  <a:solidFill>
                    <a:srgbClr val="000000"/>
                  </a:solidFill>
                  <a:latin typeface="+mn-lt"/>
                  <a:ea typeface="Calibri" panose="020F0502020204030204" pitchFamily="34" charset="0"/>
                  <a:cs typeface="Calibri" panose="020F0502020204030204" pitchFamily="34" charset="0"/>
                </a:endParaRPr>
              </a:p>
            </p:txBody>
          </p:sp>
          <p:sp>
            <p:nvSpPr>
              <p:cNvPr id="6" name="Content Placeholder 3">
                <a:extLst>
                  <a:ext uri="{FF2B5EF4-FFF2-40B4-BE49-F238E27FC236}">
                    <a16:creationId xmlns:a16="http://schemas.microsoft.com/office/drawing/2014/main" id="{FE1F3E54-95C9-F2E7-7451-F19E06DDF8E4}"/>
                  </a:ext>
                </a:extLst>
              </p:cNvPr>
              <p:cNvSpPr txBox="1">
                <a:spLocks/>
              </p:cNvSpPr>
              <p:nvPr/>
            </p:nvSpPr>
            <p:spPr>
              <a:xfrm>
                <a:off x="7464152" y="3364802"/>
                <a:ext cx="2451312" cy="646331"/>
              </a:xfrm>
              <a:prstGeom prst="rect">
                <a:avLst/>
              </a:prstGeom>
              <a:solidFill>
                <a:srgbClr val="FFFFFF">
                  <a:alpha val="50196"/>
                </a:srgbClr>
              </a:solidFill>
              <a:ln w="38100">
                <a:solidFill>
                  <a:srgbClr val="D3D3D3"/>
                </a:solidFill>
              </a:ln>
            </p:spPr>
            <p:txBody>
              <a:bodyPr wrap="none">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200"/>
                  </a:spcAft>
                </a:pPr>
                <a:r>
                  <a:rPr lang="en-GB" sz="3600" dirty="0">
                    <a:solidFill>
                      <a:srgbClr val="000000"/>
                    </a:solidFill>
                    <a:latin typeface="+mn-lt"/>
                    <a:ea typeface="Calibri" panose="020F0502020204030204" pitchFamily="34" charset="0"/>
                    <a:cs typeface="Calibri" panose="020F0502020204030204" pitchFamily="34" charset="0"/>
                  </a:rPr>
                  <a:t>£1.23E+04</a:t>
                </a:r>
                <a:endParaRPr lang="en-US" sz="3600" dirty="0">
                  <a:solidFill>
                    <a:srgbClr val="000000"/>
                  </a:solidFill>
                  <a:latin typeface="+mn-lt"/>
                  <a:ea typeface="Calibri" panose="020F0502020204030204" pitchFamily="34" charset="0"/>
                  <a:cs typeface="Calibri" panose="020F0502020204030204" pitchFamily="34" charset="0"/>
                </a:endParaRPr>
              </a:p>
            </p:txBody>
          </p:sp>
          <p:sp>
            <p:nvSpPr>
              <p:cNvPr id="7" name="Content Placeholder 3">
                <a:extLst>
                  <a:ext uri="{FF2B5EF4-FFF2-40B4-BE49-F238E27FC236}">
                    <a16:creationId xmlns:a16="http://schemas.microsoft.com/office/drawing/2014/main" id="{18ED5BAE-638E-16C0-911B-B1EE0EBCEC4D}"/>
                  </a:ext>
                </a:extLst>
              </p:cNvPr>
              <p:cNvSpPr txBox="1">
                <a:spLocks/>
              </p:cNvSpPr>
              <p:nvPr/>
            </p:nvSpPr>
            <p:spPr>
              <a:xfrm>
                <a:off x="7464152" y="4335973"/>
                <a:ext cx="2393604" cy="646331"/>
              </a:xfrm>
              <a:prstGeom prst="rect">
                <a:avLst/>
              </a:prstGeom>
              <a:solidFill>
                <a:srgbClr val="FFFFFF">
                  <a:alpha val="50196"/>
                </a:srgbClr>
              </a:solidFill>
              <a:ln w="38100">
                <a:solidFill>
                  <a:srgbClr val="D3D3D3"/>
                </a:solidFill>
              </a:ln>
            </p:spPr>
            <p:txBody>
              <a:bodyPr wrap="none">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200"/>
                  </a:spcAft>
                </a:pPr>
                <a:r>
                  <a:rPr lang="en-GB" sz="3600" dirty="0">
                    <a:solidFill>
                      <a:srgbClr val="000000"/>
                    </a:solidFill>
                    <a:latin typeface="+mn-lt"/>
                    <a:ea typeface="Calibri" panose="020F0502020204030204" pitchFamily="34" charset="0"/>
                    <a:cs typeface="Calibri" panose="020F0502020204030204" pitchFamily="34" charset="0"/>
                  </a:rPr>
                  <a:t>18/10/1933</a:t>
                </a:r>
                <a:endParaRPr lang="en-US" sz="3600" dirty="0">
                  <a:solidFill>
                    <a:srgbClr val="000000"/>
                  </a:solidFill>
                  <a:latin typeface="+mn-lt"/>
                  <a:ea typeface="Calibri" panose="020F0502020204030204" pitchFamily="34" charset="0"/>
                  <a:cs typeface="Calibri" panose="020F0502020204030204" pitchFamily="34" charset="0"/>
                </a:endParaRPr>
              </a:p>
            </p:txBody>
          </p:sp>
          <p:sp>
            <p:nvSpPr>
              <p:cNvPr id="10" name="Content Placeholder 3">
                <a:extLst>
                  <a:ext uri="{FF2B5EF4-FFF2-40B4-BE49-F238E27FC236}">
                    <a16:creationId xmlns:a16="http://schemas.microsoft.com/office/drawing/2014/main" id="{73AD8C12-7739-6E77-8B4A-24CEC2C5E916}"/>
                  </a:ext>
                </a:extLst>
              </p:cNvPr>
              <p:cNvSpPr txBox="1">
                <a:spLocks/>
              </p:cNvSpPr>
              <p:nvPr/>
            </p:nvSpPr>
            <p:spPr>
              <a:xfrm>
                <a:off x="7464152" y="1422805"/>
                <a:ext cx="1818126" cy="646331"/>
              </a:xfrm>
              <a:prstGeom prst="rect">
                <a:avLst/>
              </a:prstGeom>
              <a:solidFill>
                <a:srgbClr val="FFFFFF">
                  <a:alpha val="50196"/>
                </a:srgbClr>
              </a:solidFill>
              <a:ln w="38100">
                <a:solidFill>
                  <a:srgbClr val="D3D3D3"/>
                </a:solidFill>
              </a:ln>
            </p:spPr>
            <p:txBody>
              <a:bodyPr wrap="none">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200"/>
                  </a:spcAft>
                </a:pPr>
                <a:r>
                  <a:rPr lang="en-GB" sz="3600" dirty="0">
                    <a:solidFill>
                      <a:srgbClr val="000000"/>
                    </a:solidFill>
                    <a:latin typeface="+mn-lt"/>
                    <a:ea typeface="Calibri" panose="020F0502020204030204" pitchFamily="34" charset="0"/>
                    <a:cs typeface="Calibri" panose="020F0502020204030204" pitchFamily="34" charset="0"/>
                  </a:rPr>
                  <a:t>12345.6</a:t>
                </a:r>
                <a:endParaRPr lang="en-US" sz="3600" dirty="0">
                  <a:solidFill>
                    <a:srgbClr val="000000"/>
                  </a:solidFill>
                  <a:latin typeface="+mn-lt"/>
                  <a:ea typeface="Calibri" panose="020F0502020204030204" pitchFamily="34" charset="0"/>
                  <a:cs typeface="Calibri" panose="020F0502020204030204" pitchFamily="34" charset="0"/>
                </a:endParaRPr>
              </a:p>
            </p:txBody>
          </p:sp>
          <p:sp>
            <p:nvSpPr>
              <p:cNvPr id="11" name="Content Placeholder 3">
                <a:extLst>
                  <a:ext uri="{FF2B5EF4-FFF2-40B4-BE49-F238E27FC236}">
                    <a16:creationId xmlns:a16="http://schemas.microsoft.com/office/drawing/2014/main" id="{F33A8172-8321-E3CA-C923-85A53CD9C28E}"/>
                  </a:ext>
                </a:extLst>
              </p:cNvPr>
              <p:cNvSpPr txBox="1">
                <a:spLocks/>
              </p:cNvSpPr>
              <p:nvPr/>
            </p:nvSpPr>
            <p:spPr>
              <a:xfrm>
                <a:off x="5400670" y="1453582"/>
                <a:ext cx="1794081" cy="584775"/>
              </a:xfrm>
              <a:prstGeom prst="rect">
                <a:avLst/>
              </a:prstGeom>
              <a:ln w="38100">
                <a:noFill/>
              </a:ln>
            </p:spPr>
            <p:txBody>
              <a:bodyPr wrap="none">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spcAft>
                    <a:spcPts val="1200"/>
                  </a:spcAft>
                </a:pPr>
                <a:r>
                  <a:rPr lang="en-GB" sz="3200" dirty="0">
                    <a:solidFill>
                      <a:schemeClr val="accent1"/>
                    </a:solidFill>
                    <a:latin typeface="+mn-lt"/>
                    <a:ea typeface="Calibri" panose="020F0502020204030204" pitchFamily="34" charset="0"/>
                    <a:cs typeface="Calibri" panose="020F0502020204030204" pitchFamily="34" charset="0"/>
                  </a:rPr>
                  <a:t>General</a:t>
                </a:r>
                <a:endParaRPr lang="en-US" sz="3200" dirty="0">
                  <a:solidFill>
                    <a:schemeClr val="accent1"/>
                  </a:solidFill>
                  <a:latin typeface="+mn-lt"/>
                  <a:ea typeface="Calibri" panose="020F0502020204030204" pitchFamily="34" charset="0"/>
                  <a:cs typeface="Calibri" panose="020F0502020204030204" pitchFamily="34" charset="0"/>
                </a:endParaRPr>
              </a:p>
            </p:txBody>
          </p:sp>
          <p:sp>
            <p:nvSpPr>
              <p:cNvPr id="12" name="Content Placeholder 3">
                <a:extLst>
                  <a:ext uri="{FF2B5EF4-FFF2-40B4-BE49-F238E27FC236}">
                    <a16:creationId xmlns:a16="http://schemas.microsoft.com/office/drawing/2014/main" id="{4C5939B9-D590-871C-CFC7-47E31D229C10}"/>
                  </a:ext>
                </a:extLst>
              </p:cNvPr>
              <p:cNvSpPr txBox="1">
                <a:spLocks/>
              </p:cNvSpPr>
              <p:nvPr/>
            </p:nvSpPr>
            <p:spPr>
              <a:xfrm>
                <a:off x="5129762" y="2402818"/>
                <a:ext cx="2064989" cy="584775"/>
              </a:xfrm>
              <a:prstGeom prst="rect">
                <a:avLst/>
              </a:prstGeom>
              <a:ln w="38100">
                <a:noFill/>
              </a:ln>
            </p:spPr>
            <p:txBody>
              <a:bodyPr wrap="none">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spcAft>
                    <a:spcPts val="1200"/>
                  </a:spcAft>
                </a:pPr>
                <a:r>
                  <a:rPr lang="en-GB" sz="3200" dirty="0">
                    <a:solidFill>
                      <a:schemeClr val="accent1"/>
                    </a:solidFill>
                    <a:latin typeface="+mn-lt"/>
                    <a:ea typeface="Calibri" panose="020F0502020204030204" pitchFamily="34" charset="0"/>
                    <a:cs typeface="Calibri" panose="020F0502020204030204" pitchFamily="34" charset="0"/>
                  </a:rPr>
                  <a:t>Currency</a:t>
                </a:r>
                <a:endParaRPr lang="en-US" sz="3200" dirty="0">
                  <a:solidFill>
                    <a:schemeClr val="accent1"/>
                  </a:solidFill>
                  <a:latin typeface="+mn-lt"/>
                  <a:ea typeface="Calibri" panose="020F0502020204030204" pitchFamily="34" charset="0"/>
                  <a:cs typeface="Calibri" panose="020F0502020204030204" pitchFamily="34" charset="0"/>
                </a:endParaRPr>
              </a:p>
            </p:txBody>
          </p:sp>
          <p:sp>
            <p:nvSpPr>
              <p:cNvPr id="13" name="Content Placeholder 3">
                <a:extLst>
                  <a:ext uri="{FF2B5EF4-FFF2-40B4-BE49-F238E27FC236}">
                    <a16:creationId xmlns:a16="http://schemas.microsoft.com/office/drawing/2014/main" id="{D6C59BE3-5084-0CA0-7C45-08503C034C6C}"/>
                  </a:ext>
                </a:extLst>
              </p:cNvPr>
              <p:cNvSpPr txBox="1">
                <a:spLocks/>
              </p:cNvSpPr>
              <p:nvPr/>
            </p:nvSpPr>
            <p:spPr>
              <a:xfrm>
                <a:off x="5132968" y="3389397"/>
                <a:ext cx="2061783" cy="584775"/>
              </a:xfrm>
              <a:prstGeom prst="rect">
                <a:avLst/>
              </a:prstGeom>
              <a:ln w="38100">
                <a:noFill/>
              </a:ln>
            </p:spPr>
            <p:txBody>
              <a:bodyPr wrap="none">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spcAft>
                    <a:spcPts val="1200"/>
                  </a:spcAft>
                </a:pPr>
                <a:r>
                  <a:rPr lang="en-GB" sz="3200" dirty="0">
                    <a:solidFill>
                      <a:schemeClr val="accent1"/>
                    </a:solidFill>
                    <a:latin typeface="+mn-lt"/>
                    <a:ea typeface="Calibri" panose="020F0502020204030204" pitchFamily="34" charset="0"/>
                    <a:cs typeface="Calibri" panose="020F0502020204030204" pitchFamily="34" charset="0"/>
                  </a:rPr>
                  <a:t>Scientific</a:t>
                </a:r>
                <a:endParaRPr lang="en-US" sz="3200" dirty="0">
                  <a:solidFill>
                    <a:schemeClr val="accent1"/>
                  </a:solidFill>
                  <a:latin typeface="+mn-lt"/>
                  <a:ea typeface="Calibri" panose="020F0502020204030204" pitchFamily="34" charset="0"/>
                  <a:cs typeface="Calibri" panose="020F0502020204030204" pitchFamily="34" charset="0"/>
                </a:endParaRPr>
              </a:p>
            </p:txBody>
          </p:sp>
          <p:sp>
            <p:nvSpPr>
              <p:cNvPr id="14" name="Content Placeholder 3">
                <a:extLst>
                  <a:ext uri="{FF2B5EF4-FFF2-40B4-BE49-F238E27FC236}">
                    <a16:creationId xmlns:a16="http://schemas.microsoft.com/office/drawing/2014/main" id="{8F74BC2E-C41B-B8B4-8DE3-4A31483EE330}"/>
                  </a:ext>
                </a:extLst>
              </p:cNvPr>
              <p:cNvSpPr txBox="1">
                <a:spLocks/>
              </p:cNvSpPr>
              <p:nvPr/>
            </p:nvSpPr>
            <p:spPr>
              <a:xfrm>
                <a:off x="6014621" y="4366750"/>
                <a:ext cx="1180130" cy="584775"/>
              </a:xfrm>
              <a:prstGeom prst="rect">
                <a:avLst/>
              </a:prstGeom>
              <a:ln w="38100">
                <a:noFill/>
              </a:ln>
            </p:spPr>
            <p:txBody>
              <a:bodyPr wrap="none">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spcAft>
                    <a:spcPts val="1200"/>
                  </a:spcAft>
                </a:pPr>
                <a:r>
                  <a:rPr lang="en-GB" sz="3200" dirty="0">
                    <a:solidFill>
                      <a:schemeClr val="accent1"/>
                    </a:solidFill>
                    <a:latin typeface="+mn-lt"/>
                    <a:ea typeface="Calibri" panose="020F0502020204030204" pitchFamily="34" charset="0"/>
                    <a:cs typeface="Calibri" panose="020F0502020204030204" pitchFamily="34" charset="0"/>
                  </a:rPr>
                  <a:t>Date</a:t>
                </a:r>
                <a:endParaRPr lang="en-US" sz="3200" dirty="0">
                  <a:solidFill>
                    <a:schemeClr val="accent1"/>
                  </a:solidFill>
                  <a:latin typeface="+mn-lt"/>
                  <a:ea typeface="Calibri" panose="020F0502020204030204" pitchFamily="34" charset="0"/>
                  <a:cs typeface="Calibri" panose="020F0502020204030204" pitchFamily="34" charset="0"/>
                </a:endParaRPr>
              </a:p>
            </p:txBody>
          </p:sp>
        </p:grpSp>
      </p:grpSp>
      <p:sp>
        <p:nvSpPr>
          <p:cNvPr id="43" name="Content Placeholder 3">
            <a:extLst>
              <a:ext uri="{FF2B5EF4-FFF2-40B4-BE49-F238E27FC236}">
                <a16:creationId xmlns:a16="http://schemas.microsoft.com/office/drawing/2014/main" id="{160296B4-44F1-4E38-8E4A-90FD2C26D7B8}"/>
              </a:ext>
            </a:extLst>
          </p:cNvPr>
          <p:cNvSpPr txBox="1">
            <a:spLocks/>
          </p:cNvSpPr>
          <p:nvPr/>
        </p:nvSpPr>
        <p:spPr>
          <a:xfrm>
            <a:off x="7257369" y="188640"/>
            <a:ext cx="4304383" cy="400110"/>
          </a:xfrm>
          <a:prstGeom prst="rect">
            <a:avLst/>
          </a:prstGeom>
        </p:spPr>
        <p:txBody>
          <a:bodyPr wrap="none">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200"/>
              </a:spcAft>
            </a:pPr>
            <a:r>
              <a:rPr lang="en-GB" dirty="0">
                <a:latin typeface="+mn-lt"/>
                <a:cs typeface="Kalam" panose="02000000000000000000" pitchFamily="2" charset="0"/>
              </a:rPr>
              <a:t>What Excel uses for calculations</a:t>
            </a:r>
            <a:endParaRPr lang="en-GB" b="1" dirty="0">
              <a:latin typeface="+mn-lt"/>
              <a:cs typeface="Kalam" panose="02000000000000000000" pitchFamily="2" charset="0"/>
            </a:endParaRPr>
          </a:p>
        </p:txBody>
      </p:sp>
      <p:sp>
        <p:nvSpPr>
          <p:cNvPr id="44" name="Content Placeholder 3">
            <a:extLst>
              <a:ext uri="{FF2B5EF4-FFF2-40B4-BE49-F238E27FC236}">
                <a16:creationId xmlns:a16="http://schemas.microsoft.com/office/drawing/2014/main" id="{24F9604C-728E-96AD-249C-C9D9A1ACA040}"/>
              </a:ext>
            </a:extLst>
          </p:cNvPr>
          <p:cNvSpPr txBox="1">
            <a:spLocks/>
          </p:cNvSpPr>
          <p:nvPr/>
        </p:nvSpPr>
        <p:spPr>
          <a:xfrm>
            <a:off x="4753916" y="622285"/>
            <a:ext cx="2180405" cy="461665"/>
          </a:xfrm>
          <a:prstGeom prst="rect">
            <a:avLst/>
          </a:prstGeom>
        </p:spPr>
        <p:txBody>
          <a:bodyPr wrap="none">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Aft>
                <a:spcPts val="1200"/>
              </a:spcAft>
            </a:pPr>
            <a:r>
              <a:rPr lang="en-GB" sz="2400" dirty="0">
                <a:solidFill>
                  <a:srgbClr val="000000"/>
                </a:solidFill>
                <a:latin typeface="+mn-lt"/>
                <a:cs typeface="Kalam" panose="02000000000000000000" pitchFamily="2" charset="0"/>
              </a:rPr>
              <a:t>What we see</a:t>
            </a:r>
            <a:endParaRPr lang="en-GB" sz="2400" b="1" dirty="0">
              <a:solidFill>
                <a:srgbClr val="000000"/>
              </a:solidFill>
              <a:latin typeface="+mn-lt"/>
              <a:cs typeface="Kalam" panose="02000000000000000000" pitchFamily="2" charset="0"/>
            </a:endParaRPr>
          </a:p>
        </p:txBody>
      </p:sp>
      <p:pic>
        <p:nvPicPr>
          <p:cNvPr id="46" name="Graphic 45">
            <a:extLst>
              <a:ext uri="{FF2B5EF4-FFF2-40B4-BE49-F238E27FC236}">
                <a16:creationId xmlns:a16="http://schemas.microsoft.com/office/drawing/2014/main" id="{3FB99764-8E87-EBFA-F3AB-7D48D279BB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7379187" flipH="1">
            <a:off x="9091569" y="808534"/>
            <a:ext cx="1211419" cy="1185849"/>
          </a:xfrm>
          <a:prstGeom prst="rect">
            <a:avLst/>
          </a:prstGeom>
        </p:spPr>
      </p:pic>
      <p:pic>
        <p:nvPicPr>
          <p:cNvPr id="48" name="Graphic 47">
            <a:extLst>
              <a:ext uri="{FF2B5EF4-FFF2-40B4-BE49-F238E27FC236}">
                <a16:creationId xmlns:a16="http://schemas.microsoft.com/office/drawing/2014/main" id="{DDE759CC-F6C0-A2A7-AAC2-FC0496DBDB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0855600">
            <a:off x="6065799" y="1060381"/>
            <a:ext cx="559834" cy="948678"/>
          </a:xfrm>
          <a:prstGeom prst="rect">
            <a:avLst/>
          </a:prstGeom>
        </p:spPr>
      </p:pic>
    </p:spTree>
    <p:extLst>
      <p:ext uri="{BB962C8B-B14F-4D97-AF65-F5344CB8AC3E}">
        <p14:creationId xmlns:p14="http://schemas.microsoft.com/office/powerpoint/2010/main" val="420218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819BAA9-74BB-4BFD-8BE4-5C935B94904D}"/>
              </a:ext>
            </a:extLst>
          </p:cNvPr>
          <p:cNvSpPr>
            <a:spLocks noGrp="1"/>
          </p:cNvSpPr>
          <p:nvPr>
            <p:ph type="body" sz="quarter" idx="10"/>
          </p:nvPr>
        </p:nvSpPr>
        <p:spPr/>
        <p:txBody>
          <a:bodyPr/>
          <a:lstStyle/>
          <a:p>
            <a:r>
              <a:rPr lang="en-GB" sz="3200" dirty="0"/>
              <a:t>Conditional formatting</a:t>
            </a:r>
          </a:p>
        </p:txBody>
      </p:sp>
      <p:sp>
        <p:nvSpPr>
          <p:cNvPr id="3" name="Slide Number Placeholder 2">
            <a:extLst>
              <a:ext uri="{FF2B5EF4-FFF2-40B4-BE49-F238E27FC236}">
                <a16:creationId xmlns:a16="http://schemas.microsoft.com/office/drawing/2014/main" id="{E79B1EC5-95AF-49F1-8B2C-9BE53F38FB12}"/>
              </a:ext>
            </a:extLst>
          </p:cNvPr>
          <p:cNvSpPr>
            <a:spLocks noGrp="1"/>
          </p:cNvSpPr>
          <p:nvPr>
            <p:ph type="sldNum" sz="quarter" idx="4"/>
          </p:nvPr>
        </p:nvSpPr>
        <p:spPr/>
        <p:txBody>
          <a:bodyPr/>
          <a:lstStyle/>
          <a:p>
            <a:fld id="{EF892D59-8F09-EF4B-AD6D-DA609442F868}" type="slidenum">
              <a:rPr lang="en-GB" dirty="0" smtClean="0"/>
              <a:pPr/>
              <a:t>29</a:t>
            </a:fld>
            <a:endParaRPr lang="en-GB" dirty="0"/>
          </a:p>
        </p:txBody>
      </p:sp>
      <p:pic>
        <p:nvPicPr>
          <p:cNvPr id="12" name="Picture 11">
            <a:extLst>
              <a:ext uri="{FF2B5EF4-FFF2-40B4-BE49-F238E27FC236}">
                <a16:creationId xmlns:a16="http://schemas.microsoft.com/office/drawing/2014/main" id="{DEDE0DA7-BBDF-70C5-60F3-16E76B5833B7}"/>
              </a:ext>
            </a:extLst>
          </p:cNvPr>
          <p:cNvPicPr>
            <a:picLocks noChangeAspect="1"/>
          </p:cNvPicPr>
          <p:nvPr/>
        </p:nvPicPr>
        <p:blipFill>
          <a:blip r:embed="rId3"/>
          <a:stretch>
            <a:fillRect/>
          </a:stretch>
        </p:blipFill>
        <p:spPr>
          <a:xfrm>
            <a:off x="4723498" y="1721533"/>
            <a:ext cx="1289020" cy="3934594"/>
          </a:xfrm>
          <a:prstGeom prst="rect">
            <a:avLst/>
          </a:prstGeom>
        </p:spPr>
      </p:pic>
      <p:pic>
        <p:nvPicPr>
          <p:cNvPr id="14" name="Picture 13">
            <a:extLst>
              <a:ext uri="{FF2B5EF4-FFF2-40B4-BE49-F238E27FC236}">
                <a16:creationId xmlns:a16="http://schemas.microsoft.com/office/drawing/2014/main" id="{21D1C709-74E7-557D-3049-4670F1316006}"/>
              </a:ext>
            </a:extLst>
          </p:cNvPr>
          <p:cNvPicPr>
            <a:picLocks noChangeAspect="1"/>
          </p:cNvPicPr>
          <p:nvPr/>
        </p:nvPicPr>
        <p:blipFill>
          <a:blip r:embed="rId4"/>
          <a:stretch>
            <a:fillRect/>
          </a:stretch>
        </p:blipFill>
        <p:spPr>
          <a:xfrm>
            <a:off x="6469910" y="1721533"/>
            <a:ext cx="1523921" cy="3934594"/>
          </a:xfrm>
          <a:prstGeom prst="rect">
            <a:avLst/>
          </a:prstGeom>
        </p:spPr>
      </p:pic>
      <p:pic>
        <p:nvPicPr>
          <p:cNvPr id="16" name="Picture 15">
            <a:extLst>
              <a:ext uri="{FF2B5EF4-FFF2-40B4-BE49-F238E27FC236}">
                <a16:creationId xmlns:a16="http://schemas.microsoft.com/office/drawing/2014/main" id="{7E943B1E-1470-8CDD-0C5B-4628C7E041CD}"/>
              </a:ext>
            </a:extLst>
          </p:cNvPr>
          <p:cNvPicPr>
            <a:picLocks noChangeAspect="1"/>
          </p:cNvPicPr>
          <p:nvPr/>
        </p:nvPicPr>
        <p:blipFill>
          <a:blip r:embed="rId5"/>
          <a:stretch>
            <a:fillRect/>
          </a:stretch>
        </p:blipFill>
        <p:spPr>
          <a:xfrm>
            <a:off x="8452320" y="1721533"/>
            <a:ext cx="1368299" cy="3934594"/>
          </a:xfrm>
          <a:prstGeom prst="rect">
            <a:avLst/>
          </a:prstGeom>
        </p:spPr>
      </p:pic>
      <p:pic>
        <p:nvPicPr>
          <p:cNvPr id="21" name="Picture 20">
            <a:extLst>
              <a:ext uri="{FF2B5EF4-FFF2-40B4-BE49-F238E27FC236}">
                <a16:creationId xmlns:a16="http://schemas.microsoft.com/office/drawing/2014/main" id="{CD5B28CE-1076-B7AD-F8A7-62B3A1094940}"/>
              </a:ext>
            </a:extLst>
          </p:cNvPr>
          <p:cNvPicPr>
            <a:picLocks noChangeAspect="1"/>
          </p:cNvPicPr>
          <p:nvPr/>
        </p:nvPicPr>
        <p:blipFill>
          <a:blip r:embed="rId6"/>
          <a:stretch>
            <a:fillRect/>
          </a:stretch>
        </p:blipFill>
        <p:spPr>
          <a:xfrm>
            <a:off x="10279588" y="1714027"/>
            <a:ext cx="1289020" cy="3934594"/>
          </a:xfrm>
          <a:prstGeom prst="rect">
            <a:avLst/>
          </a:prstGeom>
        </p:spPr>
      </p:pic>
    </p:spTree>
    <p:extLst>
      <p:ext uri="{BB962C8B-B14F-4D97-AF65-F5344CB8AC3E}">
        <p14:creationId xmlns:p14="http://schemas.microsoft.com/office/powerpoint/2010/main" val="293543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28EFDEB-3559-4E4C-AB40-7A07CCE3F498}"/>
              </a:ext>
            </a:extLst>
          </p:cNvPr>
          <p:cNvSpPr>
            <a:spLocks noGrp="1"/>
          </p:cNvSpPr>
          <p:nvPr>
            <p:ph type="body" sz="quarter" idx="10"/>
          </p:nvPr>
        </p:nvSpPr>
        <p:spPr/>
        <p:txBody>
          <a:bodyPr/>
          <a:lstStyle/>
          <a:p>
            <a:r>
              <a:rPr lang="en-GB" dirty="0"/>
              <a:t>KSBs</a:t>
            </a:r>
          </a:p>
        </p:txBody>
      </p:sp>
      <p:sp>
        <p:nvSpPr>
          <p:cNvPr id="3" name="Slide Number Placeholder 2">
            <a:extLst>
              <a:ext uri="{FF2B5EF4-FFF2-40B4-BE49-F238E27FC236}">
                <a16:creationId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3</a:t>
            </a:fld>
            <a:endParaRPr lang="en-GB"/>
          </a:p>
        </p:txBody>
      </p:sp>
      <p:sp>
        <p:nvSpPr>
          <p:cNvPr id="2" name="Rectangle 1">
            <a:extLst>
              <a:ext uri="{FF2B5EF4-FFF2-40B4-BE49-F238E27FC236}">
                <a16:creationId xmlns:a16="http://schemas.microsoft.com/office/drawing/2014/main" id="{D666C300-2419-E3E9-F742-F2C75D737841}"/>
              </a:ext>
            </a:extLst>
          </p:cNvPr>
          <p:cNvSpPr/>
          <p:nvPr/>
        </p:nvSpPr>
        <p:spPr>
          <a:xfrm>
            <a:off x="4713770" y="3649107"/>
            <a:ext cx="7045842" cy="1398808"/>
          </a:xfrm>
          <a:prstGeom prst="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80000" tIns="144000" rIns="144000" bIns="144000" rtlCol="0" anchor="t">
            <a:spAutoFit/>
          </a:bodyPr>
          <a:lstStyle/>
          <a:p>
            <a:pPr marL="622300" indent="-622300"/>
            <a:r>
              <a:rPr lang="en-GB" b="1" dirty="0">
                <a:solidFill>
                  <a:schemeClr val="tx1"/>
                </a:solidFill>
              </a:rPr>
              <a:t>K10₂	</a:t>
            </a:r>
            <a:r>
              <a:rPr lang="en-GB" dirty="0">
                <a:solidFill>
                  <a:schemeClr val="tx1"/>
                </a:solidFill>
              </a:rPr>
              <a:t>The range of common data quality issues that can arise e.g. misclassification, duplicate entries, spelling errors, obsolete data, compliance issues and interpretation/ translation of meaning.</a:t>
            </a:r>
          </a:p>
        </p:txBody>
      </p:sp>
      <p:sp>
        <p:nvSpPr>
          <p:cNvPr id="4" name="Rectangle 3">
            <a:extLst>
              <a:ext uri="{FF2B5EF4-FFF2-40B4-BE49-F238E27FC236}">
                <a16:creationId xmlns:a16="http://schemas.microsoft.com/office/drawing/2014/main" id="{C0D1D56B-8F9A-6377-293F-B176B483D68C}"/>
              </a:ext>
            </a:extLst>
          </p:cNvPr>
          <p:cNvSpPr/>
          <p:nvPr/>
        </p:nvSpPr>
        <p:spPr>
          <a:xfrm>
            <a:off x="4713769" y="2353340"/>
            <a:ext cx="7045843" cy="1121809"/>
          </a:xfrm>
          <a:prstGeom prst="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80000" tIns="144000" rIns="144000" bIns="144000" rtlCol="0" anchor="t">
            <a:spAutoFit/>
          </a:bodyPr>
          <a:lstStyle/>
          <a:p>
            <a:pPr marL="622300" lvl="0" indent="-622300"/>
            <a:r>
              <a:rPr lang="en-GB" b="1" dirty="0">
                <a:solidFill>
                  <a:schemeClr val="tx1"/>
                </a:solidFill>
              </a:rPr>
              <a:t>K9₁	</a:t>
            </a:r>
            <a:r>
              <a:rPr lang="en-GB" dirty="0">
                <a:solidFill>
                  <a:schemeClr val="tx1"/>
                </a:solidFill>
              </a:rPr>
              <a:t>Basic statistical methods and simple data modelling to extract relevant data and normalise unstructured data.</a:t>
            </a:r>
          </a:p>
        </p:txBody>
      </p:sp>
      <p:sp>
        <p:nvSpPr>
          <p:cNvPr id="8" name="Title 1">
            <a:extLst>
              <a:ext uri="{FF2B5EF4-FFF2-40B4-BE49-F238E27FC236}">
                <a16:creationId xmlns:a16="http://schemas.microsoft.com/office/drawing/2014/main" id="{455155F8-FAB5-5211-CC17-8D8ECDFB2C8A}"/>
              </a:ext>
            </a:extLst>
          </p:cNvPr>
          <p:cNvSpPr txBox="1">
            <a:spLocks/>
          </p:cNvSpPr>
          <p:nvPr/>
        </p:nvSpPr>
        <p:spPr>
          <a:xfrm>
            <a:off x="4713768" y="96989"/>
            <a:ext cx="7045843" cy="1063625"/>
          </a:xfrm>
          <a:prstGeom prst="rect">
            <a:avLst/>
          </a:prstGeom>
        </p:spPr>
        <p:txBody>
          <a:bodyPr vert="horz" lIns="91440" tIns="45720" rIns="91440" bIns="45720" rtlCol="0" anchor="ctr">
            <a:normAutofit/>
          </a:bodyPr>
          <a:lst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a:lstStyle>
          <a:p>
            <a:pPr algn="ctr"/>
            <a:r>
              <a:rPr lang="en-US" sz="3200" b="1" dirty="0">
                <a:latin typeface="+mn-lt"/>
              </a:rPr>
              <a:t>Knowledge (2 of 2)</a:t>
            </a:r>
          </a:p>
        </p:txBody>
      </p:sp>
      <p:sp>
        <p:nvSpPr>
          <p:cNvPr id="11" name="Rectangle: Rounded Corners 10">
            <a:extLst>
              <a:ext uri="{FF2B5EF4-FFF2-40B4-BE49-F238E27FC236}">
                <a16:creationId xmlns:a16="http://schemas.microsoft.com/office/drawing/2014/main" id="{CE54F322-1867-84AF-E347-E9C216F96FD8}"/>
              </a:ext>
            </a:extLst>
          </p:cNvPr>
          <p:cNvSpPr/>
          <p:nvPr/>
        </p:nvSpPr>
        <p:spPr>
          <a:xfrm>
            <a:off x="6816080" y="5280284"/>
            <a:ext cx="4943530" cy="1055608"/>
          </a:xfrm>
          <a:prstGeom prst="roundRect">
            <a:avLst/>
          </a:prstGeom>
          <a:solidFill>
            <a:schemeClr val="tx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chorCtr="0">
            <a:spAutoFit/>
          </a:bodyPr>
          <a:lstStyle/>
          <a:p>
            <a:r>
              <a:rPr lang="en-GB" sz="1400" b="1" dirty="0">
                <a:solidFill>
                  <a:schemeClr val="accent2"/>
                </a:solidFill>
              </a:rPr>
              <a:t>Subscript = Assessment method</a:t>
            </a:r>
          </a:p>
          <a:p>
            <a:pPr>
              <a:tabLst>
                <a:tab pos="265113" algn="l"/>
              </a:tabLst>
            </a:pPr>
            <a:r>
              <a:rPr lang="en-GB" sz="1400" dirty="0">
                <a:solidFill>
                  <a:schemeClr val="accent2"/>
                </a:solidFill>
              </a:rPr>
              <a:t>1:	'Scenario Demonstrations with Questioning'</a:t>
            </a:r>
          </a:p>
          <a:p>
            <a:pPr>
              <a:tabLst>
                <a:tab pos="265113" algn="l"/>
              </a:tabLst>
            </a:pPr>
            <a:r>
              <a:rPr lang="en-GB" sz="1400" dirty="0">
                <a:solidFill>
                  <a:schemeClr val="accent2"/>
                </a:solidFill>
              </a:rPr>
              <a:t>2:	'Professional Discussion Underpinned by a Portfolio'</a:t>
            </a:r>
          </a:p>
        </p:txBody>
      </p:sp>
      <p:sp>
        <p:nvSpPr>
          <p:cNvPr id="12" name="Rectangle 11">
            <a:extLst>
              <a:ext uri="{FF2B5EF4-FFF2-40B4-BE49-F238E27FC236}">
                <a16:creationId xmlns:a16="http://schemas.microsoft.com/office/drawing/2014/main" id="{E8D59908-8A39-9809-5AC8-C41D7B1DD691}"/>
              </a:ext>
            </a:extLst>
          </p:cNvPr>
          <p:cNvSpPr/>
          <p:nvPr/>
        </p:nvSpPr>
        <p:spPr>
          <a:xfrm>
            <a:off x="4713768" y="1334572"/>
            <a:ext cx="7045843" cy="844810"/>
          </a:xfrm>
          <a:prstGeom prst="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80000" tIns="144000" rIns="144000" bIns="144000" rtlCol="0" anchor="t">
            <a:spAutoFit/>
          </a:bodyPr>
          <a:lstStyle/>
          <a:p>
            <a:pPr marL="622300" indent="-622300"/>
            <a:r>
              <a:rPr lang="en-GB" b="1" dirty="0">
                <a:solidFill>
                  <a:schemeClr val="tx1"/>
                </a:solidFill>
              </a:rPr>
              <a:t>K8₁	</a:t>
            </a:r>
            <a:r>
              <a:rPr lang="en-GB" dirty="0">
                <a:solidFill>
                  <a:schemeClr val="tx1"/>
                </a:solidFill>
              </a:rPr>
              <a:t>How to filter details, focusing on information relevant to the data project.</a:t>
            </a:r>
          </a:p>
        </p:txBody>
      </p:sp>
    </p:spTree>
    <p:extLst>
      <p:ext uri="{BB962C8B-B14F-4D97-AF65-F5344CB8AC3E}">
        <p14:creationId xmlns:p14="http://schemas.microsoft.com/office/powerpoint/2010/main" val="2554693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384784" y="3089654"/>
            <a:ext cx="7075271" cy="843402"/>
          </a:xfrm>
        </p:spPr>
        <p:txBody>
          <a:bodyPr/>
          <a:lstStyle/>
          <a:p>
            <a:r>
              <a:rPr lang="en-US" dirty="0"/>
              <a:t>Filtering data</a:t>
            </a:r>
          </a:p>
        </p:txBody>
      </p:sp>
    </p:spTree>
    <p:extLst>
      <p:ext uri="{BB962C8B-B14F-4D97-AF65-F5344CB8AC3E}">
        <p14:creationId xmlns:p14="http://schemas.microsoft.com/office/powerpoint/2010/main" val="3681980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819BAA9-74BB-4BFD-8BE4-5C935B94904D}"/>
              </a:ext>
            </a:extLst>
          </p:cNvPr>
          <p:cNvSpPr>
            <a:spLocks noGrp="1"/>
          </p:cNvSpPr>
          <p:nvPr>
            <p:ph type="body" sz="quarter" idx="10"/>
          </p:nvPr>
        </p:nvSpPr>
        <p:spPr/>
        <p:txBody>
          <a:bodyPr/>
          <a:lstStyle/>
          <a:p>
            <a:r>
              <a:rPr lang="en-GB" dirty="0"/>
              <a:t>Filtering Data</a:t>
            </a:r>
          </a:p>
        </p:txBody>
      </p:sp>
      <p:sp>
        <p:nvSpPr>
          <p:cNvPr id="3" name="Slide Number Placeholder 2">
            <a:extLst>
              <a:ext uri="{FF2B5EF4-FFF2-40B4-BE49-F238E27FC236}">
                <a16:creationId xmlns:a16="http://schemas.microsoft.com/office/drawing/2014/main" id="{E79B1EC5-95AF-49F1-8B2C-9BE53F38FB12}"/>
              </a:ext>
            </a:extLst>
          </p:cNvPr>
          <p:cNvSpPr>
            <a:spLocks noGrp="1"/>
          </p:cNvSpPr>
          <p:nvPr>
            <p:ph type="sldNum" sz="quarter" idx="4"/>
          </p:nvPr>
        </p:nvSpPr>
        <p:spPr/>
        <p:txBody>
          <a:bodyPr/>
          <a:lstStyle/>
          <a:p>
            <a:fld id="{EF892D59-8F09-EF4B-AD6D-DA609442F868}" type="slidenum">
              <a:rPr lang="en-GB" dirty="0" smtClean="0"/>
              <a:pPr/>
              <a:t>31</a:t>
            </a:fld>
            <a:endParaRPr lang="en-GB" dirty="0"/>
          </a:p>
        </p:txBody>
      </p:sp>
      <p:sp>
        <p:nvSpPr>
          <p:cNvPr id="4" name="Rectangle 3">
            <a:extLst>
              <a:ext uri="{FF2B5EF4-FFF2-40B4-BE49-F238E27FC236}">
                <a16:creationId xmlns:a16="http://schemas.microsoft.com/office/drawing/2014/main" id="{44D3C8DE-8471-5E2E-A999-0BC080FC15A9}"/>
              </a:ext>
            </a:extLst>
          </p:cNvPr>
          <p:cNvSpPr/>
          <p:nvPr/>
        </p:nvSpPr>
        <p:spPr>
          <a:xfrm>
            <a:off x="4713769" y="1339353"/>
            <a:ext cx="7045843" cy="844810"/>
          </a:xfrm>
          <a:prstGeom prst="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80000" tIns="144000" rIns="144000" bIns="144000" rtlCol="0" anchor="t">
            <a:spAutoFit/>
          </a:bodyPr>
          <a:lstStyle/>
          <a:p>
            <a:pPr marL="622300" lvl="0" indent="-622300"/>
            <a:r>
              <a:rPr lang="en-GB" b="1" dirty="0">
                <a:solidFill>
                  <a:schemeClr val="tx1"/>
                </a:solidFill>
              </a:rPr>
              <a:t>K3₁	</a:t>
            </a:r>
            <a:r>
              <a:rPr lang="en-GB" dirty="0">
                <a:solidFill>
                  <a:schemeClr val="tx1"/>
                </a:solidFill>
              </a:rPr>
              <a:t>How to collate and format data in line with industry standards.</a:t>
            </a:r>
          </a:p>
        </p:txBody>
      </p:sp>
      <p:sp>
        <p:nvSpPr>
          <p:cNvPr id="8" name="Rectangle 7">
            <a:extLst>
              <a:ext uri="{FF2B5EF4-FFF2-40B4-BE49-F238E27FC236}">
                <a16:creationId xmlns:a16="http://schemas.microsoft.com/office/drawing/2014/main" id="{7E3CD737-BFB5-5A30-62E5-9E1F6CFE99B3}"/>
              </a:ext>
            </a:extLst>
          </p:cNvPr>
          <p:cNvSpPr/>
          <p:nvPr/>
        </p:nvSpPr>
        <p:spPr>
          <a:xfrm>
            <a:off x="4713769" y="3378757"/>
            <a:ext cx="7045843" cy="567811"/>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80000" tIns="144000" rIns="144000" bIns="144000" rtlCol="0" anchor="t">
            <a:spAutoFit/>
          </a:bodyPr>
          <a:lstStyle/>
          <a:p>
            <a:pPr marL="622300" lvl="0" indent="-622300"/>
            <a:r>
              <a:rPr lang="en-GB" b="1" dirty="0">
                <a:solidFill>
                  <a:schemeClr val="tx1"/>
                </a:solidFill>
              </a:rPr>
              <a:t>S2₁	</a:t>
            </a:r>
            <a:r>
              <a:rPr lang="en-GB" dirty="0">
                <a:solidFill>
                  <a:schemeClr val="tx1"/>
                </a:solidFill>
              </a:rPr>
              <a:t>Collect, format, and save datasets.</a:t>
            </a:r>
          </a:p>
        </p:txBody>
      </p:sp>
      <p:sp>
        <p:nvSpPr>
          <p:cNvPr id="9" name="Title 1">
            <a:extLst>
              <a:ext uri="{FF2B5EF4-FFF2-40B4-BE49-F238E27FC236}">
                <a16:creationId xmlns:a16="http://schemas.microsoft.com/office/drawing/2014/main" id="{143DA41E-4BE8-08CA-5448-417E7EA51A03}"/>
              </a:ext>
            </a:extLst>
          </p:cNvPr>
          <p:cNvSpPr txBox="1">
            <a:spLocks/>
          </p:cNvSpPr>
          <p:nvPr/>
        </p:nvSpPr>
        <p:spPr>
          <a:xfrm>
            <a:off x="4713768" y="96989"/>
            <a:ext cx="7045843" cy="1063625"/>
          </a:xfrm>
          <a:prstGeom prst="rect">
            <a:avLst/>
          </a:prstGeom>
        </p:spPr>
        <p:txBody>
          <a:bodyPr vert="horz" lIns="91440" tIns="45720" rIns="91440" bIns="45720" rtlCol="0" anchor="ctr">
            <a:normAutofit/>
          </a:bodyPr>
          <a:lst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a:lstStyle>
          <a:p>
            <a:pPr algn="ctr"/>
            <a:r>
              <a:rPr lang="en-US" sz="3200" b="1" dirty="0">
                <a:latin typeface="+mn-lt"/>
              </a:rPr>
              <a:t>KSBs</a:t>
            </a:r>
          </a:p>
        </p:txBody>
      </p:sp>
      <p:sp>
        <p:nvSpPr>
          <p:cNvPr id="7" name="Rectangle 6">
            <a:extLst>
              <a:ext uri="{FF2B5EF4-FFF2-40B4-BE49-F238E27FC236}">
                <a16:creationId xmlns:a16="http://schemas.microsoft.com/office/drawing/2014/main" id="{178A5422-1574-72FF-AB6E-68BA8F495D36}"/>
              </a:ext>
            </a:extLst>
          </p:cNvPr>
          <p:cNvSpPr/>
          <p:nvPr/>
        </p:nvSpPr>
        <p:spPr>
          <a:xfrm>
            <a:off x="4713768" y="2359055"/>
            <a:ext cx="7045843" cy="844810"/>
          </a:xfrm>
          <a:prstGeom prst="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80000" tIns="144000" rIns="144000" bIns="144000" rtlCol="0" anchor="t">
            <a:spAutoFit/>
          </a:bodyPr>
          <a:lstStyle/>
          <a:p>
            <a:pPr marL="622300" indent="-622300"/>
            <a:r>
              <a:rPr lang="en-GB" b="1" dirty="0">
                <a:solidFill>
                  <a:schemeClr val="tx1"/>
                </a:solidFill>
              </a:rPr>
              <a:t>K8₁	</a:t>
            </a:r>
            <a:r>
              <a:rPr lang="en-GB" dirty="0">
                <a:solidFill>
                  <a:schemeClr val="tx1"/>
                </a:solidFill>
              </a:rPr>
              <a:t>How to filter details, focusing on information relevant to the data project.</a:t>
            </a:r>
          </a:p>
        </p:txBody>
      </p:sp>
    </p:spTree>
    <p:extLst>
      <p:ext uri="{BB962C8B-B14F-4D97-AF65-F5344CB8AC3E}">
        <p14:creationId xmlns:p14="http://schemas.microsoft.com/office/powerpoint/2010/main" val="4263299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819BAA9-74BB-4BFD-8BE4-5C935B94904D}"/>
              </a:ext>
            </a:extLst>
          </p:cNvPr>
          <p:cNvSpPr>
            <a:spLocks noGrp="1"/>
          </p:cNvSpPr>
          <p:nvPr>
            <p:ph type="body" sz="quarter" idx="10"/>
          </p:nvPr>
        </p:nvSpPr>
        <p:spPr/>
        <p:txBody>
          <a:bodyPr/>
          <a:lstStyle/>
          <a:p>
            <a:r>
              <a:rPr lang="en-GB" dirty="0"/>
              <a:t>Excel Tables</a:t>
            </a:r>
          </a:p>
        </p:txBody>
      </p:sp>
      <p:sp>
        <p:nvSpPr>
          <p:cNvPr id="3" name="Slide Number Placeholder 2">
            <a:extLst>
              <a:ext uri="{FF2B5EF4-FFF2-40B4-BE49-F238E27FC236}">
                <a16:creationId xmlns:a16="http://schemas.microsoft.com/office/drawing/2014/main" id="{E79B1EC5-95AF-49F1-8B2C-9BE53F38FB12}"/>
              </a:ext>
            </a:extLst>
          </p:cNvPr>
          <p:cNvSpPr>
            <a:spLocks noGrp="1"/>
          </p:cNvSpPr>
          <p:nvPr>
            <p:ph type="sldNum" sz="quarter" idx="4"/>
          </p:nvPr>
        </p:nvSpPr>
        <p:spPr/>
        <p:txBody>
          <a:bodyPr/>
          <a:lstStyle/>
          <a:p>
            <a:fld id="{EF892D59-8F09-EF4B-AD6D-DA609442F868}" type="slidenum">
              <a:rPr lang="en-GB" dirty="0" smtClean="0"/>
              <a:pPr/>
              <a:t>32</a:t>
            </a:fld>
            <a:endParaRPr lang="en-GB" dirty="0"/>
          </a:p>
        </p:txBody>
      </p:sp>
      <p:grpSp>
        <p:nvGrpSpPr>
          <p:cNvPr id="4" name="Group 3">
            <a:extLst>
              <a:ext uri="{FF2B5EF4-FFF2-40B4-BE49-F238E27FC236}">
                <a16:creationId xmlns:a16="http://schemas.microsoft.com/office/drawing/2014/main" id="{776620B9-654A-B266-1C05-1E318A2735F1}"/>
              </a:ext>
            </a:extLst>
          </p:cNvPr>
          <p:cNvGrpSpPr/>
          <p:nvPr/>
        </p:nvGrpSpPr>
        <p:grpSpPr>
          <a:xfrm>
            <a:off x="4439816" y="260648"/>
            <a:ext cx="7007686" cy="2502720"/>
            <a:chOff x="4439816" y="96106"/>
            <a:chExt cx="7007686" cy="2502720"/>
          </a:xfrm>
        </p:grpSpPr>
        <p:pic>
          <p:nvPicPr>
            <p:cNvPr id="19" name="Picture 18" descr="A screenshot of a computer&#10;&#10;Description automatically generated">
              <a:extLst>
                <a:ext uri="{FF2B5EF4-FFF2-40B4-BE49-F238E27FC236}">
                  <a16:creationId xmlns:a16="http://schemas.microsoft.com/office/drawing/2014/main" id="{F45AE324-B419-3E7A-2E3D-0C2269F1E155}"/>
                </a:ext>
              </a:extLst>
            </p:cNvPr>
            <p:cNvPicPr>
              <a:picLocks noChangeAspect="1"/>
            </p:cNvPicPr>
            <p:nvPr/>
          </p:nvPicPr>
          <p:blipFill>
            <a:blip r:embed="rId3"/>
            <a:stretch>
              <a:fillRect/>
            </a:stretch>
          </p:blipFill>
          <p:spPr>
            <a:xfrm>
              <a:off x="4439816" y="96106"/>
              <a:ext cx="4193381" cy="1850231"/>
            </a:xfrm>
            <a:prstGeom prst="rect">
              <a:avLst/>
            </a:prstGeom>
          </p:spPr>
        </p:pic>
        <p:pic>
          <p:nvPicPr>
            <p:cNvPr id="23" name="Picture 22" descr="A screenshot of a computer&#10;&#10;Description automatically generated">
              <a:extLst>
                <a:ext uri="{FF2B5EF4-FFF2-40B4-BE49-F238E27FC236}">
                  <a16:creationId xmlns:a16="http://schemas.microsoft.com/office/drawing/2014/main" id="{213E10E8-34A2-3D48-BB82-805BF8CFC13F}"/>
                </a:ext>
              </a:extLst>
            </p:cNvPr>
            <p:cNvPicPr>
              <a:picLocks noChangeAspect="1"/>
            </p:cNvPicPr>
            <p:nvPr/>
          </p:nvPicPr>
          <p:blipFill>
            <a:blip r:embed="rId4"/>
            <a:stretch>
              <a:fillRect/>
            </a:stretch>
          </p:blipFill>
          <p:spPr>
            <a:xfrm>
              <a:off x="7338685" y="548680"/>
              <a:ext cx="4108817" cy="2050146"/>
            </a:xfrm>
            <a:prstGeom prst="rect">
              <a:avLst/>
            </a:prstGeom>
          </p:spPr>
        </p:pic>
      </p:grpSp>
      <p:sp>
        <p:nvSpPr>
          <p:cNvPr id="2" name="Content Placeholder 3">
            <a:extLst>
              <a:ext uri="{FF2B5EF4-FFF2-40B4-BE49-F238E27FC236}">
                <a16:creationId xmlns:a16="http://schemas.microsoft.com/office/drawing/2014/main" id="{FF19DAF9-ED71-FA41-F8E4-5646E67F3D86}"/>
              </a:ext>
            </a:extLst>
          </p:cNvPr>
          <p:cNvSpPr txBox="1">
            <a:spLocks/>
          </p:cNvSpPr>
          <p:nvPr/>
        </p:nvSpPr>
        <p:spPr>
          <a:xfrm>
            <a:off x="4727848" y="2811120"/>
            <a:ext cx="6984776" cy="3570208"/>
          </a:xfrm>
          <a:prstGeom prst="rect">
            <a:avLst/>
          </a:prstGeom>
        </p:spPr>
        <p:txBody>
          <a:bodyPr>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5"/>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5"/>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5"/>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5"/>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200"/>
              </a:spcAft>
            </a:pPr>
            <a:r>
              <a:rPr lang="en-GB" sz="2200" dirty="0">
                <a:solidFill>
                  <a:srgbClr val="004050"/>
                </a:solidFill>
              </a:rPr>
              <a:t>In Excel, the </a:t>
            </a:r>
            <a:r>
              <a:rPr lang="en-GB" sz="2200" b="1" dirty="0">
                <a:solidFill>
                  <a:srgbClr val="004050"/>
                </a:solidFill>
              </a:rPr>
              <a:t>Table</a:t>
            </a:r>
            <a:r>
              <a:rPr lang="en-GB" sz="2200" dirty="0">
                <a:solidFill>
                  <a:srgbClr val="004050"/>
                </a:solidFill>
              </a:rPr>
              <a:t> is a convenient container for structured data.</a:t>
            </a:r>
          </a:p>
          <a:p>
            <a:pPr>
              <a:spcAft>
                <a:spcPts val="1200"/>
              </a:spcAft>
            </a:pPr>
            <a:r>
              <a:rPr lang="en-GB" sz="2200" dirty="0">
                <a:solidFill>
                  <a:srgbClr val="004050"/>
                </a:solidFill>
              </a:rPr>
              <a:t>Tables offer many useful functions, including:</a:t>
            </a:r>
          </a:p>
          <a:p>
            <a:pPr marL="342900" indent="-342900">
              <a:spcAft>
                <a:spcPts val="1200"/>
              </a:spcAft>
              <a:buFont typeface="Arial" panose="020B0604020202020204" pitchFamily="34" charset="0"/>
              <a:buChar char="•"/>
            </a:pPr>
            <a:r>
              <a:rPr lang="en-GB" sz="2200" dirty="0">
                <a:solidFill>
                  <a:srgbClr val="004050"/>
                </a:solidFill>
              </a:rPr>
              <a:t>Sorting and </a:t>
            </a:r>
            <a:r>
              <a:rPr lang="en-GB" sz="2200" b="1" dirty="0">
                <a:solidFill>
                  <a:srgbClr val="004050"/>
                </a:solidFill>
              </a:rPr>
              <a:t>filtering</a:t>
            </a:r>
            <a:r>
              <a:rPr lang="en-GB" sz="2200" dirty="0">
                <a:solidFill>
                  <a:srgbClr val="004050"/>
                </a:solidFill>
              </a:rPr>
              <a:t>.</a:t>
            </a:r>
          </a:p>
          <a:p>
            <a:pPr marL="342900" indent="-342900">
              <a:spcAft>
                <a:spcPts val="1200"/>
              </a:spcAft>
              <a:buFont typeface="Arial" panose="020B0604020202020204" pitchFamily="34" charset="0"/>
              <a:buChar char="•"/>
            </a:pPr>
            <a:r>
              <a:rPr lang="en-US" sz="2200" dirty="0">
                <a:solidFill>
                  <a:srgbClr val="004050"/>
                </a:solidFill>
              </a:rPr>
              <a:t>Excel formula integration.</a:t>
            </a:r>
            <a:br>
              <a:rPr lang="en-US" dirty="0">
                <a:solidFill>
                  <a:srgbClr val="004050"/>
                </a:solidFill>
              </a:rPr>
            </a:br>
            <a:r>
              <a:rPr lang="en-US" sz="1800" dirty="0">
                <a:solidFill>
                  <a:srgbClr val="004050"/>
                </a:solidFill>
              </a:rPr>
              <a:t>Tables and Table columns can be referenced by name.</a:t>
            </a:r>
            <a:endParaRPr lang="en-US" dirty="0">
              <a:solidFill>
                <a:srgbClr val="004050"/>
              </a:solidFill>
            </a:endParaRPr>
          </a:p>
          <a:p>
            <a:pPr marL="342900" indent="-342900">
              <a:spcAft>
                <a:spcPts val="1200"/>
              </a:spcAft>
              <a:buFont typeface="Arial" panose="020B0604020202020204" pitchFamily="34" charset="0"/>
              <a:buChar char="•"/>
            </a:pPr>
            <a:r>
              <a:rPr lang="en-US" sz="2200" dirty="0">
                <a:solidFill>
                  <a:srgbClr val="004050"/>
                </a:solidFill>
              </a:rPr>
              <a:t>Dynamic referencing.</a:t>
            </a:r>
            <a:br>
              <a:rPr lang="en-US" dirty="0">
                <a:solidFill>
                  <a:srgbClr val="004050"/>
                </a:solidFill>
              </a:rPr>
            </a:br>
            <a:r>
              <a:rPr lang="en-US" sz="1800" dirty="0">
                <a:solidFill>
                  <a:srgbClr val="004050"/>
                </a:solidFill>
              </a:rPr>
              <a:t>Formula references to Table columns always point to the entire column, even when the Table changes size.</a:t>
            </a:r>
            <a:endParaRPr lang="en-US" dirty="0">
              <a:solidFill>
                <a:srgbClr val="004050"/>
              </a:solidFill>
            </a:endParaRPr>
          </a:p>
        </p:txBody>
      </p:sp>
    </p:spTree>
    <p:extLst>
      <p:ext uri="{BB962C8B-B14F-4D97-AF65-F5344CB8AC3E}">
        <p14:creationId xmlns:p14="http://schemas.microsoft.com/office/powerpoint/2010/main" val="24005258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819BAA9-74BB-4BFD-8BE4-5C935B94904D}"/>
              </a:ext>
            </a:extLst>
          </p:cNvPr>
          <p:cNvSpPr>
            <a:spLocks noGrp="1"/>
          </p:cNvSpPr>
          <p:nvPr>
            <p:ph type="body" sz="quarter" idx="10"/>
          </p:nvPr>
        </p:nvSpPr>
        <p:spPr/>
        <p:txBody>
          <a:bodyPr/>
          <a:lstStyle/>
          <a:p>
            <a:r>
              <a:rPr lang="en-GB" dirty="0"/>
              <a:t>Filtering in Excel</a:t>
            </a:r>
          </a:p>
        </p:txBody>
      </p:sp>
      <p:sp>
        <p:nvSpPr>
          <p:cNvPr id="3" name="Slide Number Placeholder 2">
            <a:extLst>
              <a:ext uri="{FF2B5EF4-FFF2-40B4-BE49-F238E27FC236}">
                <a16:creationId xmlns:a16="http://schemas.microsoft.com/office/drawing/2014/main" id="{E79B1EC5-95AF-49F1-8B2C-9BE53F38FB12}"/>
              </a:ext>
            </a:extLst>
          </p:cNvPr>
          <p:cNvSpPr>
            <a:spLocks noGrp="1"/>
          </p:cNvSpPr>
          <p:nvPr>
            <p:ph type="sldNum" sz="quarter" idx="4"/>
          </p:nvPr>
        </p:nvSpPr>
        <p:spPr/>
        <p:txBody>
          <a:bodyPr/>
          <a:lstStyle/>
          <a:p>
            <a:fld id="{EF892D59-8F09-EF4B-AD6D-DA609442F868}" type="slidenum">
              <a:rPr lang="en-GB" dirty="0" smtClean="0"/>
              <a:pPr/>
              <a:t>33</a:t>
            </a:fld>
            <a:endParaRPr lang="en-GB" dirty="0"/>
          </a:p>
        </p:txBody>
      </p:sp>
      <p:sp>
        <p:nvSpPr>
          <p:cNvPr id="2" name="Text">
            <a:extLst>
              <a:ext uri="{FF2B5EF4-FFF2-40B4-BE49-F238E27FC236}">
                <a16:creationId xmlns:a16="http://schemas.microsoft.com/office/drawing/2014/main" id="{EADFF209-05DC-DC59-CAF5-0C84C3C4C792}"/>
              </a:ext>
            </a:extLst>
          </p:cNvPr>
          <p:cNvSpPr txBox="1">
            <a:spLocks/>
          </p:cNvSpPr>
          <p:nvPr/>
        </p:nvSpPr>
        <p:spPr>
          <a:xfrm>
            <a:off x="4721794" y="1349985"/>
            <a:ext cx="5184576" cy="976403"/>
          </a:xfrm>
          <a:prstGeom prst="rect">
            <a:avLst/>
          </a:prstGeom>
          <a:solidFill>
            <a:schemeClr val="accent2"/>
          </a:solidFill>
          <a:ln w="28575">
            <a:solidFill>
              <a:schemeClr val="accent1"/>
            </a:solidFill>
          </a:ln>
        </p:spPr>
        <p:txBody>
          <a:bodyPr wrap="square" lIns="144000" tIns="72000" rIns="144000" bIns="72000" anchor="t">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2"/>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2"/>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2"/>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2"/>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tabLst>
                <a:tab pos="3051175" algn="r"/>
              </a:tabLst>
            </a:pPr>
            <a:r>
              <a:rPr lang="en-GB" b="1" dirty="0">
                <a:solidFill>
                  <a:schemeClr val="accent1"/>
                </a:solidFill>
              </a:rPr>
              <a:t>Open file</a:t>
            </a:r>
            <a:endParaRPr lang="en-GB" sz="1200" dirty="0">
              <a:solidFill>
                <a:schemeClr val="accent1"/>
              </a:solidFill>
            </a:endParaRPr>
          </a:p>
          <a:p>
            <a:pPr>
              <a:lnSpc>
                <a:spcPct val="20000"/>
              </a:lnSpc>
              <a:spcAft>
                <a:spcPts val="1200"/>
              </a:spcAft>
              <a:tabLst>
                <a:tab pos="12022138" algn="r"/>
              </a:tabLst>
            </a:pPr>
            <a:r>
              <a:rPr lang="en-GB" b="1" u="sng" dirty="0">
                <a:solidFill>
                  <a:schemeClr val="accent1"/>
                </a:solidFill>
              </a:rPr>
              <a:t>	</a:t>
            </a:r>
          </a:p>
          <a:p>
            <a:pPr>
              <a:spcAft>
                <a:spcPts val="1200"/>
              </a:spcAft>
            </a:pPr>
            <a:r>
              <a:rPr lang="en-GB" dirty="0">
                <a:solidFill>
                  <a:schemeClr val="accent1"/>
                </a:solidFill>
                <a:latin typeface="Montserrat"/>
              </a:rPr>
              <a:t>'Learner Guide - Basic Filtering.pdf'</a:t>
            </a:r>
            <a:endParaRPr lang="en-US" dirty="0">
              <a:solidFill>
                <a:schemeClr val="accent1"/>
              </a:solidFill>
              <a:latin typeface="Montserrat"/>
            </a:endParaRPr>
          </a:p>
        </p:txBody>
      </p:sp>
      <p:sp>
        <p:nvSpPr>
          <p:cNvPr id="4" name="Content Placeholder 3">
            <a:extLst>
              <a:ext uri="{FF2B5EF4-FFF2-40B4-BE49-F238E27FC236}">
                <a16:creationId xmlns:a16="http://schemas.microsoft.com/office/drawing/2014/main" id="{A86BCD8F-2ABB-FCFB-72E4-FE1EFCCB3F6C}"/>
              </a:ext>
            </a:extLst>
          </p:cNvPr>
          <p:cNvSpPr txBox="1">
            <a:spLocks/>
          </p:cNvSpPr>
          <p:nvPr/>
        </p:nvSpPr>
        <p:spPr>
          <a:xfrm>
            <a:off x="4727848" y="2548935"/>
            <a:ext cx="6984776" cy="2769989"/>
          </a:xfrm>
          <a:prstGeom prst="rect">
            <a:avLst/>
          </a:prstGeom>
        </p:spPr>
        <p:txBody>
          <a:bodyPr>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2"/>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2"/>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2"/>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2"/>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200"/>
              </a:spcAft>
            </a:pPr>
            <a:r>
              <a:rPr lang="en-GB" sz="2400" dirty="0"/>
              <a:t>In this activity, we will learn how to apply various types of filter to an Excel Table, including:</a:t>
            </a:r>
          </a:p>
          <a:p>
            <a:pPr marL="342900" indent="-342900">
              <a:spcAft>
                <a:spcPts val="1200"/>
              </a:spcAft>
              <a:buFont typeface="Arial" panose="020B0604020202020204" pitchFamily="34" charset="0"/>
              <a:buChar char="•"/>
            </a:pPr>
            <a:r>
              <a:rPr lang="en-GB" sz="2400" dirty="0"/>
              <a:t>text and numeric filters.</a:t>
            </a:r>
          </a:p>
          <a:p>
            <a:pPr marL="342900" indent="-342900">
              <a:spcAft>
                <a:spcPts val="1200"/>
              </a:spcAft>
              <a:buFont typeface="Arial" panose="020B0604020202020204" pitchFamily="34" charset="0"/>
              <a:buChar char="•"/>
            </a:pPr>
            <a:r>
              <a:rPr lang="en-GB" sz="2400" dirty="0"/>
              <a:t>multi-column filters.</a:t>
            </a:r>
          </a:p>
          <a:p>
            <a:pPr marL="342900" indent="-342900">
              <a:spcAft>
                <a:spcPts val="1200"/>
              </a:spcAft>
              <a:buFont typeface="Arial" panose="020B0604020202020204" pitchFamily="34" charset="0"/>
              <a:buChar char="•"/>
            </a:pPr>
            <a:r>
              <a:rPr lang="en-GB" sz="2400" dirty="0"/>
              <a:t>stacking filters via AND.</a:t>
            </a:r>
          </a:p>
        </p:txBody>
      </p:sp>
    </p:spTree>
    <p:extLst>
      <p:ext uri="{BB962C8B-B14F-4D97-AF65-F5344CB8AC3E}">
        <p14:creationId xmlns:p14="http://schemas.microsoft.com/office/powerpoint/2010/main" val="3161842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819BAA9-74BB-4BFD-8BE4-5C935B94904D}"/>
              </a:ext>
            </a:extLst>
          </p:cNvPr>
          <p:cNvSpPr>
            <a:spLocks noGrp="1"/>
          </p:cNvSpPr>
          <p:nvPr>
            <p:ph type="body" sz="quarter" idx="10"/>
          </p:nvPr>
        </p:nvSpPr>
        <p:spPr/>
        <p:txBody>
          <a:bodyPr/>
          <a:lstStyle/>
          <a:p>
            <a:r>
              <a:rPr lang="en-GB" dirty="0"/>
              <a:t>Filtering in Excel</a:t>
            </a:r>
          </a:p>
        </p:txBody>
      </p:sp>
      <p:sp>
        <p:nvSpPr>
          <p:cNvPr id="3" name="Slide Number Placeholder 2">
            <a:extLst>
              <a:ext uri="{FF2B5EF4-FFF2-40B4-BE49-F238E27FC236}">
                <a16:creationId xmlns:a16="http://schemas.microsoft.com/office/drawing/2014/main" id="{E79B1EC5-95AF-49F1-8B2C-9BE53F38FB12}"/>
              </a:ext>
            </a:extLst>
          </p:cNvPr>
          <p:cNvSpPr>
            <a:spLocks noGrp="1"/>
          </p:cNvSpPr>
          <p:nvPr>
            <p:ph type="sldNum" sz="quarter" idx="4"/>
          </p:nvPr>
        </p:nvSpPr>
        <p:spPr/>
        <p:txBody>
          <a:bodyPr/>
          <a:lstStyle/>
          <a:p>
            <a:fld id="{EF892D59-8F09-EF4B-AD6D-DA609442F868}" type="slidenum">
              <a:rPr lang="en-GB" dirty="0" smtClean="0"/>
              <a:pPr/>
              <a:t>34</a:t>
            </a:fld>
            <a:endParaRPr lang="en-GB" dirty="0"/>
          </a:p>
        </p:txBody>
      </p:sp>
      <p:sp>
        <p:nvSpPr>
          <p:cNvPr id="2" name="Text">
            <a:extLst>
              <a:ext uri="{FF2B5EF4-FFF2-40B4-BE49-F238E27FC236}">
                <a16:creationId xmlns:a16="http://schemas.microsoft.com/office/drawing/2014/main" id="{EADFF209-05DC-DC59-CAF5-0C84C3C4C792}"/>
              </a:ext>
            </a:extLst>
          </p:cNvPr>
          <p:cNvSpPr txBox="1">
            <a:spLocks/>
          </p:cNvSpPr>
          <p:nvPr/>
        </p:nvSpPr>
        <p:spPr>
          <a:xfrm>
            <a:off x="4732259" y="1349985"/>
            <a:ext cx="5759074" cy="1284180"/>
          </a:xfrm>
          <a:prstGeom prst="rect">
            <a:avLst/>
          </a:prstGeom>
          <a:solidFill>
            <a:schemeClr val="accent2"/>
          </a:solidFill>
          <a:ln w="28575">
            <a:solidFill>
              <a:schemeClr val="accent1"/>
            </a:solidFill>
          </a:ln>
        </p:spPr>
        <p:txBody>
          <a:bodyPr wrap="square" lIns="144000" tIns="72000" rIns="144000" bIns="72000" anchor="t">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tabLst>
                <a:tab pos="3051175" algn="r"/>
              </a:tabLst>
            </a:pPr>
            <a:r>
              <a:rPr lang="en-GB" b="1" dirty="0">
                <a:solidFill>
                  <a:schemeClr val="accent1"/>
                </a:solidFill>
              </a:rPr>
              <a:t>Open file</a:t>
            </a:r>
            <a:endParaRPr lang="en-GB" sz="1200" dirty="0">
              <a:solidFill>
                <a:schemeClr val="accent1"/>
              </a:solidFill>
            </a:endParaRPr>
          </a:p>
          <a:p>
            <a:pPr>
              <a:lnSpc>
                <a:spcPct val="20000"/>
              </a:lnSpc>
              <a:spcAft>
                <a:spcPts val="1200"/>
              </a:spcAft>
              <a:tabLst>
                <a:tab pos="12022138" algn="r"/>
              </a:tabLst>
            </a:pPr>
            <a:r>
              <a:rPr lang="en-GB" b="1" u="sng" dirty="0">
                <a:solidFill>
                  <a:schemeClr val="accent1"/>
                </a:solidFill>
              </a:rPr>
              <a:t>	</a:t>
            </a:r>
          </a:p>
          <a:p>
            <a:pPr>
              <a:spcAft>
                <a:spcPts val="1200"/>
              </a:spcAft>
            </a:pPr>
            <a:r>
              <a:rPr lang="en-GB" dirty="0">
                <a:solidFill>
                  <a:schemeClr val="accent1"/>
                </a:solidFill>
                <a:latin typeface="Montserrat"/>
              </a:rPr>
              <a:t>'Learner Guide - Advanced Filtering.pdf' </a:t>
            </a:r>
            <a:r>
              <a:rPr lang="en-GB" b="1" dirty="0">
                <a:solidFill>
                  <a:schemeClr val="accent1"/>
                </a:solidFill>
                <a:latin typeface="Montserrat"/>
              </a:rPr>
              <a:t>OPTIONAL</a:t>
            </a:r>
            <a:endParaRPr lang="en-US" b="1" dirty="0">
              <a:solidFill>
                <a:schemeClr val="accent1"/>
              </a:solidFill>
              <a:latin typeface="Montserrat"/>
            </a:endParaRPr>
          </a:p>
        </p:txBody>
      </p:sp>
      <p:sp>
        <p:nvSpPr>
          <p:cNvPr id="4" name="Content Placeholder 3">
            <a:extLst>
              <a:ext uri="{FF2B5EF4-FFF2-40B4-BE49-F238E27FC236}">
                <a16:creationId xmlns:a16="http://schemas.microsoft.com/office/drawing/2014/main" id="{A86BCD8F-2ABB-FCFB-72E4-FE1EFCCB3F6C}"/>
              </a:ext>
            </a:extLst>
          </p:cNvPr>
          <p:cNvSpPr txBox="1">
            <a:spLocks/>
          </p:cNvSpPr>
          <p:nvPr/>
        </p:nvSpPr>
        <p:spPr>
          <a:xfrm>
            <a:off x="4727848" y="2829517"/>
            <a:ext cx="6984776" cy="3016210"/>
          </a:xfrm>
          <a:prstGeom prst="rect">
            <a:avLst/>
          </a:prstGeom>
        </p:spPr>
        <p:txBody>
          <a:bodyPr>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200"/>
              </a:spcAft>
            </a:pPr>
            <a:r>
              <a:rPr lang="en-GB" dirty="0"/>
              <a:t>In this activity, we will learn how to work with Excel’s advanced filter commands, including:</a:t>
            </a:r>
          </a:p>
          <a:p>
            <a:pPr marL="342900" indent="-342900">
              <a:spcAft>
                <a:spcPts val="1200"/>
              </a:spcAft>
              <a:buFont typeface="Arial" panose="020B0604020202020204" pitchFamily="34" charset="0"/>
              <a:buChar char="•"/>
            </a:pPr>
            <a:r>
              <a:rPr lang="en-GB" dirty="0"/>
              <a:t>defining the criteria range. </a:t>
            </a:r>
          </a:p>
          <a:p>
            <a:pPr marL="342900" indent="-342900">
              <a:spcAft>
                <a:spcPts val="1200"/>
              </a:spcAft>
              <a:buFont typeface="Arial" panose="020B0604020202020204" pitchFamily="34" charset="0"/>
              <a:buChar char="•"/>
            </a:pPr>
            <a:r>
              <a:rPr lang="en-GB" dirty="0"/>
              <a:t>specifying criteria.</a:t>
            </a:r>
          </a:p>
          <a:p>
            <a:pPr marL="342900" indent="-342900">
              <a:spcAft>
                <a:spcPts val="1200"/>
              </a:spcAft>
              <a:buFont typeface="Arial" panose="020B0604020202020204" pitchFamily="34" charset="0"/>
              <a:buChar char="•"/>
            </a:pPr>
            <a:r>
              <a:rPr lang="en-GB" dirty="0"/>
              <a:t>defining an advanced filter. </a:t>
            </a:r>
          </a:p>
          <a:p>
            <a:pPr marL="342900" indent="-342900">
              <a:spcAft>
                <a:spcPts val="1200"/>
              </a:spcAft>
              <a:buFont typeface="Arial" panose="020B0604020202020204" pitchFamily="34" charset="0"/>
              <a:buChar char="•"/>
            </a:pPr>
            <a:r>
              <a:rPr lang="en-GB" dirty="0"/>
              <a:t>applying Unique, Sort, and Filter functions.</a:t>
            </a:r>
          </a:p>
          <a:p>
            <a:pPr>
              <a:spcAft>
                <a:spcPts val="1200"/>
              </a:spcAft>
            </a:pPr>
            <a:endParaRPr lang="en-GB" dirty="0"/>
          </a:p>
        </p:txBody>
      </p:sp>
    </p:spTree>
    <p:extLst>
      <p:ext uri="{BB962C8B-B14F-4D97-AF65-F5344CB8AC3E}">
        <p14:creationId xmlns:p14="http://schemas.microsoft.com/office/powerpoint/2010/main" val="3750791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819BAA9-74BB-4BFD-8BE4-5C935B94904D}"/>
              </a:ext>
            </a:extLst>
          </p:cNvPr>
          <p:cNvSpPr>
            <a:spLocks noGrp="1"/>
          </p:cNvSpPr>
          <p:nvPr>
            <p:ph type="body" sz="quarter" idx="10"/>
          </p:nvPr>
        </p:nvSpPr>
        <p:spPr/>
        <p:txBody>
          <a:bodyPr/>
          <a:lstStyle/>
          <a:p>
            <a:r>
              <a:rPr lang="en-GB" dirty="0"/>
              <a:t>FORMULAS AND FUNCTIONS in Excel</a:t>
            </a:r>
          </a:p>
        </p:txBody>
      </p:sp>
      <p:sp>
        <p:nvSpPr>
          <p:cNvPr id="3" name="Slide Number Placeholder 2">
            <a:extLst>
              <a:ext uri="{FF2B5EF4-FFF2-40B4-BE49-F238E27FC236}">
                <a16:creationId xmlns:a16="http://schemas.microsoft.com/office/drawing/2014/main" id="{E79B1EC5-95AF-49F1-8B2C-9BE53F38FB12}"/>
              </a:ext>
            </a:extLst>
          </p:cNvPr>
          <p:cNvSpPr>
            <a:spLocks noGrp="1"/>
          </p:cNvSpPr>
          <p:nvPr>
            <p:ph type="sldNum" sz="quarter" idx="4"/>
          </p:nvPr>
        </p:nvSpPr>
        <p:spPr/>
        <p:txBody>
          <a:bodyPr/>
          <a:lstStyle/>
          <a:p>
            <a:fld id="{EF892D59-8F09-EF4B-AD6D-DA609442F868}" type="slidenum">
              <a:rPr lang="en-GB" dirty="0" smtClean="0"/>
              <a:pPr/>
              <a:t>35</a:t>
            </a:fld>
            <a:endParaRPr lang="en-GB" dirty="0"/>
          </a:p>
        </p:txBody>
      </p:sp>
      <p:sp>
        <p:nvSpPr>
          <p:cNvPr id="2" name="Text">
            <a:extLst>
              <a:ext uri="{FF2B5EF4-FFF2-40B4-BE49-F238E27FC236}">
                <a16:creationId xmlns:a16="http://schemas.microsoft.com/office/drawing/2014/main" id="{EADFF209-05DC-DC59-CAF5-0C84C3C4C792}"/>
              </a:ext>
            </a:extLst>
          </p:cNvPr>
          <p:cNvSpPr txBox="1">
            <a:spLocks/>
          </p:cNvSpPr>
          <p:nvPr/>
        </p:nvSpPr>
        <p:spPr>
          <a:xfrm>
            <a:off x="4655840" y="892561"/>
            <a:ext cx="5759074" cy="1284180"/>
          </a:xfrm>
          <a:prstGeom prst="rect">
            <a:avLst/>
          </a:prstGeom>
          <a:solidFill>
            <a:schemeClr val="accent2"/>
          </a:solidFill>
          <a:ln w="28575">
            <a:solidFill>
              <a:schemeClr val="accent1"/>
            </a:solidFill>
          </a:ln>
        </p:spPr>
        <p:txBody>
          <a:bodyPr wrap="square" lIns="144000" tIns="72000" rIns="144000" bIns="72000" anchor="t">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tabLst>
                <a:tab pos="3051175" algn="r"/>
              </a:tabLst>
            </a:pPr>
            <a:r>
              <a:rPr lang="en-GB" b="1" dirty="0">
                <a:solidFill>
                  <a:schemeClr val="accent1"/>
                </a:solidFill>
              </a:rPr>
              <a:t>Open file</a:t>
            </a:r>
            <a:endParaRPr lang="en-GB" sz="1200" dirty="0">
              <a:solidFill>
                <a:schemeClr val="accent1"/>
              </a:solidFill>
            </a:endParaRPr>
          </a:p>
          <a:p>
            <a:pPr>
              <a:lnSpc>
                <a:spcPct val="20000"/>
              </a:lnSpc>
              <a:spcAft>
                <a:spcPts val="1200"/>
              </a:spcAft>
              <a:tabLst>
                <a:tab pos="12022138" algn="r"/>
              </a:tabLst>
            </a:pPr>
            <a:r>
              <a:rPr lang="en-GB" b="1" u="sng" dirty="0">
                <a:solidFill>
                  <a:schemeClr val="accent1"/>
                </a:solidFill>
              </a:rPr>
              <a:t>	</a:t>
            </a:r>
          </a:p>
          <a:p>
            <a:pPr>
              <a:spcAft>
                <a:spcPts val="1200"/>
              </a:spcAft>
            </a:pPr>
            <a:r>
              <a:rPr lang="en-GB" dirty="0">
                <a:solidFill>
                  <a:schemeClr val="accent1"/>
                </a:solidFill>
                <a:latin typeface="Montserrat"/>
              </a:rPr>
              <a:t>'Learner Guide - Formulas and Functions.pdf'</a:t>
            </a:r>
            <a:endParaRPr lang="en-US" sz="2800" dirty="0">
              <a:solidFill>
                <a:schemeClr val="accent1"/>
              </a:solidFill>
              <a:latin typeface="Montserrat"/>
            </a:endParaRPr>
          </a:p>
        </p:txBody>
      </p:sp>
      <p:sp>
        <p:nvSpPr>
          <p:cNvPr id="4" name="Content Placeholder 3">
            <a:extLst>
              <a:ext uri="{FF2B5EF4-FFF2-40B4-BE49-F238E27FC236}">
                <a16:creationId xmlns:a16="http://schemas.microsoft.com/office/drawing/2014/main" id="{A86BCD8F-2ABB-FCFB-72E4-FE1EFCCB3F6C}"/>
              </a:ext>
            </a:extLst>
          </p:cNvPr>
          <p:cNvSpPr txBox="1">
            <a:spLocks/>
          </p:cNvSpPr>
          <p:nvPr/>
        </p:nvSpPr>
        <p:spPr>
          <a:xfrm>
            <a:off x="4655909" y="2348880"/>
            <a:ext cx="6768752" cy="3939540"/>
          </a:xfrm>
          <a:prstGeom prst="rect">
            <a:avLst/>
          </a:prstGeom>
        </p:spPr>
        <p:txBody>
          <a:bodyPr wrap="square">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200"/>
              </a:spcAft>
            </a:pPr>
            <a:r>
              <a:rPr lang="en-GB" dirty="0"/>
              <a:t>In this activity, we will learn how to work with Excel’s formulas and functions, including:</a:t>
            </a:r>
          </a:p>
          <a:p>
            <a:pPr marL="342900" indent="-342900">
              <a:spcAft>
                <a:spcPts val="1200"/>
              </a:spcAft>
              <a:buFont typeface="Arial" panose="020B0604020202020204" pitchFamily="34" charset="0"/>
              <a:buChar char="•"/>
            </a:pPr>
            <a:r>
              <a:rPr lang="en-GB" dirty="0"/>
              <a:t>Data input.</a:t>
            </a:r>
          </a:p>
          <a:p>
            <a:pPr marL="342900" indent="-342900">
              <a:spcAft>
                <a:spcPts val="1200"/>
              </a:spcAft>
              <a:buFont typeface="Arial" panose="020B0604020202020204" pitchFamily="34" charset="0"/>
              <a:buChar char="•"/>
            </a:pPr>
            <a:r>
              <a:rPr lang="en-GB" dirty="0"/>
              <a:t>Sorting data.</a:t>
            </a:r>
          </a:p>
          <a:p>
            <a:pPr marL="342900" indent="-342900">
              <a:spcAft>
                <a:spcPts val="1200"/>
              </a:spcAft>
              <a:buFont typeface="Arial" panose="020B0604020202020204" pitchFamily="34" charset="0"/>
              <a:buChar char="•"/>
            </a:pPr>
            <a:r>
              <a:rPr lang="en-GB" dirty="0"/>
              <a:t>IF, COUNTIF, SUM IF.</a:t>
            </a:r>
          </a:p>
          <a:p>
            <a:pPr marL="342900" indent="-342900">
              <a:spcAft>
                <a:spcPts val="1200"/>
              </a:spcAft>
              <a:buFont typeface="Arial" panose="020B0604020202020204" pitchFamily="34" charset="0"/>
              <a:buChar char="•"/>
            </a:pPr>
            <a:r>
              <a:rPr lang="en-GB" dirty="0"/>
              <a:t>AND, OR.</a:t>
            </a:r>
          </a:p>
          <a:p>
            <a:pPr marL="342900" indent="-342900">
              <a:spcAft>
                <a:spcPts val="1200"/>
              </a:spcAft>
              <a:buFont typeface="Arial" panose="020B0604020202020204" pitchFamily="34" charset="0"/>
              <a:buChar char="•"/>
            </a:pPr>
            <a:r>
              <a:rPr lang="en-GB" dirty="0"/>
              <a:t>Conditional formatting.</a:t>
            </a:r>
          </a:p>
          <a:p>
            <a:pPr marL="342900" indent="-342900">
              <a:spcAft>
                <a:spcPts val="1200"/>
              </a:spcAft>
              <a:buFont typeface="Arial" panose="020B0604020202020204" pitchFamily="34" charset="0"/>
              <a:buChar char="•"/>
            </a:pPr>
            <a:r>
              <a:rPr lang="en-GB" dirty="0"/>
              <a:t>VLOOKUP.</a:t>
            </a:r>
          </a:p>
          <a:p>
            <a:pPr marL="342900" indent="-342900">
              <a:spcAft>
                <a:spcPts val="1200"/>
              </a:spcAft>
              <a:buFont typeface="Arial" panose="020B0604020202020204" pitchFamily="34" charset="0"/>
              <a:buChar char="•"/>
            </a:pPr>
            <a:r>
              <a:rPr lang="en-GB" dirty="0"/>
              <a:t>SUM, MAX, MIN.</a:t>
            </a:r>
          </a:p>
        </p:txBody>
      </p:sp>
    </p:spTree>
    <p:extLst>
      <p:ext uri="{BB962C8B-B14F-4D97-AF65-F5344CB8AC3E}">
        <p14:creationId xmlns:p14="http://schemas.microsoft.com/office/powerpoint/2010/main" val="16859260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819BAA9-74BB-4BFD-8BE4-5C935B94904D}"/>
              </a:ext>
            </a:extLst>
          </p:cNvPr>
          <p:cNvSpPr>
            <a:spLocks noGrp="1"/>
          </p:cNvSpPr>
          <p:nvPr>
            <p:ph type="body" sz="quarter" idx="10"/>
          </p:nvPr>
        </p:nvSpPr>
        <p:spPr/>
        <p:txBody>
          <a:bodyPr/>
          <a:lstStyle/>
          <a:p>
            <a:r>
              <a:rPr lang="en-GB" dirty="0">
                <a:solidFill>
                  <a:schemeClr val="bg1"/>
                </a:solidFill>
              </a:rPr>
              <a:t>Power query access</a:t>
            </a:r>
          </a:p>
        </p:txBody>
      </p:sp>
      <p:sp>
        <p:nvSpPr>
          <p:cNvPr id="3" name="Slide Number Placeholder 2">
            <a:extLst>
              <a:ext uri="{FF2B5EF4-FFF2-40B4-BE49-F238E27FC236}">
                <a16:creationId xmlns:a16="http://schemas.microsoft.com/office/drawing/2014/main" id="{E79B1EC5-95AF-49F1-8B2C-9BE53F38FB12}"/>
              </a:ext>
            </a:extLst>
          </p:cNvPr>
          <p:cNvSpPr>
            <a:spLocks noGrp="1"/>
          </p:cNvSpPr>
          <p:nvPr>
            <p:ph type="sldNum" sz="quarter" idx="4"/>
          </p:nvPr>
        </p:nvSpPr>
        <p:spPr>
          <a:xfrm>
            <a:off x="11256421" y="6511672"/>
            <a:ext cx="785483" cy="180000"/>
          </a:xfrm>
        </p:spPr>
        <p:txBody>
          <a:bodyPr/>
          <a:lstStyle/>
          <a:p>
            <a:fld id="{EF892D59-8F09-EF4B-AD6D-DA609442F868}" type="slidenum">
              <a:rPr lang="en-GB" smtClean="0"/>
              <a:pPr/>
              <a:t>36</a:t>
            </a:fld>
            <a:endParaRPr lang="en-GB"/>
          </a:p>
        </p:txBody>
      </p:sp>
      <p:sp>
        <p:nvSpPr>
          <p:cNvPr id="4" name="Content Placeholder 3">
            <a:extLst>
              <a:ext uri="{FF2B5EF4-FFF2-40B4-BE49-F238E27FC236}">
                <a16:creationId xmlns:a16="http://schemas.microsoft.com/office/drawing/2014/main" id="{8CE250BC-15A5-7D2C-8EA9-C512C6EE74E0}"/>
              </a:ext>
            </a:extLst>
          </p:cNvPr>
          <p:cNvSpPr txBox="1">
            <a:spLocks/>
          </p:cNvSpPr>
          <p:nvPr/>
        </p:nvSpPr>
        <p:spPr>
          <a:xfrm>
            <a:off x="4727848" y="1349985"/>
            <a:ext cx="5388857" cy="830997"/>
          </a:xfrm>
          <a:prstGeom prst="rect">
            <a:avLst/>
          </a:prstGeom>
        </p:spPr>
        <p:txBody>
          <a:bodyPr wrap="square">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200"/>
              </a:spcAft>
            </a:pPr>
            <a:r>
              <a:rPr lang="en-GB" sz="2400" dirty="0">
                <a:solidFill>
                  <a:srgbClr val="004050"/>
                </a:solidFill>
                <a:latin typeface="+mn-lt"/>
                <a:cs typeface="Kalam" panose="02000000000000000000" pitchFamily="2" charset="0"/>
              </a:rPr>
              <a:t>Check if you have the Power Query feature in your Excel.</a:t>
            </a:r>
          </a:p>
        </p:txBody>
      </p:sp>
    </p:spTree>
    <p:extLst>
      <p:ext uri="{BB962C8B-B14F-4D97-AF65-F5344CB8AC3E}">
        <p14:creationId xmlns:p14="http://schemas.microsoft.com/office/powerpoint/2010/main" val="518139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28EFDEB-3559-4E4C-AB40-7A07CCE3F498}"/>
              </a:ext>
            </a:extLst>
          </p:cNvPr>
          <p:cNvSpPr>
            <a:spLocks noGrp="1"/>
          </p:cNvSpPr>
          <p:nvPr>
            <p:ph type="body" sz="quarter" idx="10"/>
          </p:nvPr>
        </p:nvSpPr>
        <p:spPr/>
        <p:txBody>
          <a:bodyPr/>
          <a:lstStyle/>
          <a:p>
            <a:r>
              <a:rPr lang="en-GB" dirty="0"/>
              <a:t>KSBs</a:t>
            </a:r>
          </a:p>
        </p:txBody>
      </p:sp>
      <p:sp>
        <p:nvSpPr>
          <p:cNvPr id="3" name="Slide Number Placeholder 2">
            <a:extLst>
              <a:ext uri="{FF2B5EF4-FFF2-40B4-BE49-F238E27FC236}">
                <a16:creationId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4</a:t>
            </a:fld>
            <a:endParaRPr lang="en-GB"/>
          </a:p>
        </p:txBody>
      </p:sp>
      <p:sp>
        <p:nvSpPr>
          <p:cNvPr id="2" name="Rectangle 1">
            <a:extLst>
              <a:ext uri="{FF2B5EF4-FFF2-40B4-BE49-F238E27FC236}">
                <a16:creationId xmlns:a16="http://schemas.microsoft.com/office/drawing/2014/main" id="{65D8FB6E-7693-ACFC-CBEF-737A21EDC866}"/>
              </a:ext>
            </a:extLst>
          </p:cNvPr>
          <p:cNvSpPr/>
          <p:nvPr/>
        </p:nvSpPr>
        <p:spPr>
          <a:xfrm>
            <a:off x="4713769" y="1339353"/>
            <a:ext cx="7045843" cy="567811"/>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80000" tIns="144000" rIns="144000" bIns="144000" rtlCol="0" anchor="t">
            <a:spAutoFit/>
          </a:bodyPr>
          <a:lstStyle/>
          <a:p>
            <a:pPr marL="622300" lvl="0" indent="-622300"/>
            <a:r>
              <a:rPr lang="en-GB" b="1" dirty="0">
                <a:solidFill>
                  <a:schemeClr val="tx1"/>
                </a:solidFill>
              </a:rPr>
              <a:t>S2₁	</a:t>
            </a:r>
            <a:r>
              <a:rPr lang="en-GB" dirty="0">
                <a:solidFill>
                  <a:schemeClr val="tx1"/>
                </a:solidFill>
              </a:rPr>
              <a:t>Collect, format, and save datasets.</a:t>
            </a:r>
          </a:p>
        </p:txBody>
      </p:sp>
      <p:sp>
        <p:nvSpPr>
          <p:cNvPr id="4" name="Title 1">
            <a:extLst>
              <a:ext uri="{FF2B5EF4-FFF2-40B4-BE49-F238E27FC236}">
                <a16:creationId xmlns:a16="http://schemas.microsoft.com/office/drawing/2014/main" id="{8187896D-E155-A514-B178-735C4F0463D9}"/>
              </a:ext>
            </a:extLst>
          </p:cNvPr>
          <p:cNvSpPr txBox="1">
            <a:spLocks/>
          </p:cNvSpPr>
          <p:nvPr/>
        </p:nvSpPr>
        <p:spPr>
          <a:xfrm>
            <a:off x="4713768" y="96989"/>
            <a:ext cx="7045843" cy="1063625"/>
          </a:xfrm>
          <a:prstGeom prst="rect">
            <a:avLst/>
          </a:prstGeom>
        </p:spPr>
        <p:txBody>
          <a:bodyPr vert="horz" lIns="91440" tIns="45720" rIns="91440" bIns="45720" rtlCol="0" anchor="ctr">
            <a:normAutofit/>
          </a:bodyPr>
          <a:lst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a:lstStyle>
          <a:p>
            <a:pPr algn="ctr"/>
            <a:r>
              <a:rPr lang="en-US" sz="3200" b="1" dirty="0">
                <a:latin typeface="+mn-lt"/>
              </a:rPr>
              <a:t>Skills (1 of 2)</a:t>
            </a:r>
          </a:p>
        </p:txBody>
      </p:sp>
      <p:sp>
        <p:nvSpPr>
          <p:cNvPr id="7" name="Rectangle 6">
            <a:extLst>
              <a:ext uri="{FF2B5EF4-FFF2-40B4-BE49-F238E27FC236}">
                <a16:creationId xmlns:a16="http://schemas.microsoft.com/office/drawing/2014/main" id="{4F67AE0A-C775-B06B-AE98-E8D4079CA959}"/>
              </a:ext>
            </a:extLst>
          </p:cNvPr>
          <p:cNvSpPr/>
          <p:nvPr/>
        </p:nvSpPr>
        <p:spPr>
          <a:xfrm>
            <a:off x="4713769" y="2085903"/>
            <a:ext cx="7045843" cy="567811"/>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80000" tIns="144000" rIns="144000" bIns="144000" rtlCol="0" anchor="t">
            <a:spAutoFit/>
          </a:bodyPr>
          <a:lstStyle/>
          <a:p>
            <a:pPr marL="622300" lvl="0" indent="-622300"/>
            <a:r>
              <a:rPr lang="en-GB" b="1" dirty="0">
                <a:solidFill>
                  <a:schemeClr val="tx1"/>
                </a:solidFill>
              </a:rPr>
              <a:t>S3₁	</a:t>
            </a:r>
            <a:r>
              <a:rPr lang="en-GB" dirty="0">
                <a:solidFill>
                  <a:schemeClr val="tx1"/>
                </a:solidFill>
              </a:rPr>
              <a:t>Summarise and explain gathered data.</a:t>
            </a:r>
          </a:p>
        </p:txBody>
      </p:sp>
      <p:sp>
        <p:nvSpPr>
          <p:cNvPr id="8" name="Rectangle 7">
            <a:extLst>
              <a:ext uri="{FF2B5EF4-FFF2-40B4-BE49-F238E27FC236}">
                <a16:creationId xmlns:a16="http://schemas.microsoft.com/office/drawing/2014/main" id="{997449A5-02B4-B693-3519-A0F17F9260B7}"/>
              </a:ext>
            </a:extLst>
          </p:cNvPr>
          <p:cNvSpPr/>
          <p:nvPr/>
        </p:nvSpPr>
        <p:spPr>
          <a:xfrm>
            <a:off x="4713769" y="2832453"/>
            <a:ext cx="7045843" cy="844810"/>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80000" tIns="144000" rIns="144000" bIns="144000" rtlCol="0" anchor="t">
            <a:spAutoFit/>
          </a:bodyPr>
          <a:lstStyle/>
          <a:p>
            <a:pPr marL="622300" lvl="0" indent="-622300"/>
            <a:r>
              <a:rPr lang="en-GB" b="1" dirty="0">
                <a:solidFill>
                  <a:schemeClr val="tx1"/>
                </a:solidFill>
              </a:rPr>
              <a:t>S4₁	</a:t>
            </a:r>
            <a:r>
              <a:rPr lang="en-GB" dirty="0">
                <a:solidFill>
                  <a:schemeClr val="tx1"/>
                </a:solidFill>
              </a:rPr>
              <a:t>Blend data sets from multiple sources and present in format appropriate to the task.</a:t>
            </a:r>
          </a:p>
        </p:txBody>
      </p:sp>
      <p:sp>
        <p:nvSpPr>
          <p:cNvPr id="9" name="Rectangle 8">
            <a:extLst>
              <a:ext uri="{FF2B5EF4-FFF2-40B4-BE49-F238E27FC236}">
                <a16:creationId xmlns:a16="http://schemas.microsoft.com/office/drawing/2014/main" id="{C10F70FB-EA32-C413-0D02-354B1BB42694}"/>
              </a:ext>
            </a:extLst>
          </p:cNvPr>
          <p:cNvSpPr/>
          <p:nvPr/>
        </p:nvSpPr>
        <p:spPr>
          <a:xfrm>
            <a:off x="4713769" y="3856002"/>
            <a:ext cx="7045843" cy="567811"/>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80000" tIns="144000" rIns="144000" bIns="144000" rtlCol="0" anchor="t">
            <a:spAutoFit/>
          </a:bodyPr>
          <a:lstStyle/>
          <a:p>
            <a:pPr marL="622300" lvl="0" indent="-622300"/>
            <a:r>
              <a:rPr lang="en-GB" b="1" dirty="0">
                <a:solidFill>
                  <a:schemeClr val="tx1"/>
                </a:solidFill>
              </a:rPr>
              <a:t>S5₁	</a:t>
            </a:r>
            <a:r>
              <a:rPr lang="en-GB" dirty="0">
                <a:solidFill>
                  <a:schemeClr val="tx1"/>
                </a:solidFill>
              </a:rPr>
              <a:t>Manipulate and link different data sets as required.</a:t>
            </a:r>
          </a:p>
        </p:txBody>
      </p:sp>
      <p:sp>
        <p:nvSpPr>
          <p:cNvPr id="11" name="Rectangle: Rounded Corners 10">
            <a:extLst>
              <a:ext uri="{FF2B5EF4-FFF2-40B4-BE49-F238E27FC236}">
                <a16:creationId xmlns:a16="http://schemas.microsoft.com/office/drawing/2014/main" id="{0A853FBD-E14C-9884-2552-C63264BD953A}"/>
              </a:ext>
            </a:extLst>
          </p:cNvPr>
          <p:cNvSpPr/>
          <p:nvPr/>
        </p:nvSpPr>
        <p:spPr>
          <a:xfrm>
            <a:off x="6816082" y="4654853"/>
            <a:ext cx="4943530" cy="1055608"/>
          </a:xfrm>
          <a:prstGeom prst="roundRect">
            <a:avLst/>
          </a:prstGeom>
          <a:solidFill>
            <a:schemeClr val="tx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chorCtr="0">
            <a:spAutoFit/>
          </a:bodyPr>
          <a:lstStyle/>
          <a:p>
            <a:r>
              <a:rPr lang="en-GB" sz="1400" b="1" dirty="0">
                <a:solidFill>
                  <a:schemeClr val="accent2"/>
                </a:solidFill>
              </a:rPr>
              <a:t>Subscript = Assessment method</a:t>
            </a:r>
          </a:p>
          <a:p>
            <a:pPr>
              <a:tabLst>
                <a:tab pos="265113" algn="l"/>
              </a:tabLst>
            </a:pPr>
            <a:r>
              <a:rPr lang="en-GB" sz="1400" dirty="0">
                <a:solidFill>
                  <a:schemeClr val="accent2"/>
                </a:solidFill>
              </a:rPr>
              <a:t>1:	'Scenario Demonstrations with Questioning'</a:t>
            </a:r>
          </a:p>
          <a:p>
            <a:pPr>
              <a:tabLst>
                <a:tab pos="265113" algn="l"/>
              </a:tabLst>
            </a:pPr>
            <a:r>
              <a:rPr lang="en-GB" sz="1400" dirty="0">
                <a:solidFill>
                  <a:schemeClr val="accent2"/>
                </a:solidFill>
              </a:rPr>
              <a:t>2:	'Professional Discussion Underpinned by a Portfolio'</a:t>
            </a:r>
          </a:p>
        </p:txBody>
      </p:sp>
    </p:spTree>
    <p:extLst>
      <p:ext uri="{BB962C8B-B14F-4D97-AF65-F5344CB8AC3E}">
        <p14:creationId xmlns:p14="http://schemas.microsoft.com/office/powerpoint/2010/main" val="902425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28EFDEB-3559-4E4C-AB40-7A07CCE3F498}"/>
              </a:ext>
            </a:extLst>
          </p:cNvPr>
          <p:cNvSpPr>
            <a:spLocks noGrp="1"/>
          </p:cNvSpPr>
          <p:nvPr>
            <p:ph type="body" sz="quarter" idx="10"/>
          </p:nvPr>
        </p:nvSpPr>
        <p:spPr/>
        <p:txBody>
          <a:bodyPr/>
          <a:lstStyle/>
          <a:p>
            <a:r>
              <a:rPr lang="en-GB" dirty="0"/>
              <a:t>KSBs</a:t>
            </a:r>
          </a:p>
        </p:txBody>
      </p:sp>
      <p:sp>
        <p:nvSpPr>
          <p:cNvPr id="3" name="Slide Number Placeholder 2">
            <a:extLst>
              <a:ext uri="{FF2B5EF4-FFF2-40B4-BE49-F238E27FC236}">
                <a16:creationId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5</a:t>
            </a:fld>
            <a:endParaRPr lang="en-GB"/>
          </a:p>
        </p:txBody>
      </p:sp>
      <p:sp>
        <p:nvSpPr>
          <p:cNvPr id="2" name="Rectangle 1">
            <a:extLst>
              <a:ext uri="{FF2B5EF4-FFF2-40B4-BE49-F238E27FC236}">
                <a16:creationId xmlns:a16="http://schemas.microsoft.com/office/drawing/2014/main" id="{65D8FB6E-7693-ACFC-CBEF-737A21EDC866}"/>
              </a:ext>
            </a:extLst>
          </p:cNvPr>
          <p:cNvSpPr/>
          <p:nvPr/>
        </p:nvSpPr>
        <p:spPr>
          <a:xfrm>
            <a:off x="4713769" y="2361332"/>
            <a:ext cx="7045843" cy="1121809"/>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80000" tIns="144000" rIns="144000" bIns="144000" rtlCol="0" anchor="t">
            <a:spAutoFit/>
          </a:bodyPr>
          <a:lstStyle/>
          <a:p>
            <a:pPr marL="622300" lvl="0" indent="-622300"/>
            <a:r>
              <a:rPr lang="en-GB" b="1" dirty="0">
                <a:solidFill>
                  <a:schemeClr val="tx1"/>
                </a:solidFill>
              </a:rPr>
              <a:t>S10₂	</a:t>
            </a:r>
            <a:r>
              <a:rPr lang="en-GB" dirty="0">
                <a:solidFill>
                  <a:schemeClr val="tx1"/>
                </a:solidFill>
              </a:rPr>
              <a:t>Demonstrate the different ways of communicating meaning from data in line with audience requirements.</a:t>
            </a:r>
          </a:p>
        </p:txBody>
      </p:sp>
      <p:sp>
        <p:nvSpPr>
          <p:cNvPr id="4" name="Title 1">
            <a:extLst>
              <a:ext uri="{FF2B5EF4-FFF2-40B4-BE49-F238E27FC236}">
                <a16:creationId xmlns:a16="http://schemas.microsoft.com/office/drawing/2014/main" id="{8187896D-E155-A514-B178-735C4F0463D9}"/>
              </a:ext>
            </a:extLst>
          </p:cNvPr>
          <p:cNvSpPr txBox="1">
            <a:spLocks/>
          </p:cNvSpPr>
          <p:nvPr/>
        </p:nvSpPr>
        <p:spPr>
          <a:xfrm>
            <a:off x="4713768" y="96989"/>
            <a:ext cx="7045843" cy="1063625"/>
          </a:xfrm>
          <a:prstGeom prst="rect">
            <a:avLst/>
          </a:prstGeom>
        </p:spPr>
        <p:txBody>
          <a:bodyPr vert="horz" lIns="91440" tIns="45720" rIns="91440" bIns="45720" rtlCol="0" anchor="ctr">
            <a:normAutofit/>
          </a:bodyPr>
          <a:lst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a:lstStyle>
          <a:p>
            <a:pPr algn="ctr"/>
            <a:r>
              <a:rPr lang="en-US" sz="3200" b="1" dirty="0">
                <a:latin typeface="+mn-lt"/>
              </a:rPr>
              <a:t>Skills (2 of 2)</a:t>
            </a:r>
          </a:p>
        </p:txBody>
      </p:sp>
      <p:sp>
        <p:nvSpPr>
          <p:cNvPr id="7" name="Rectangle 6">
            <a:extLst>
              <a:ext uri="{FF2B5EF4-FFF2-40B4-BE49-F238E27FC236}">
                <a16:creationId xmlns:a16="http://schemas.microsoft.com/office/drawing/2014/main" id="{4F67AE0A-C775-B06B-AE98-E8D4079CA959}"/>
              </a:ext>
            </a:extLst>
          </p:cNvPr>
          <p:cNvSpPr/>
          <p:nvPr/>
        </p:nvSpPr>
        <p:spPr>
          <a:xfrm>
            <a:off x="4713769" y="3661880"/>
            <a:ext cx="7045843" cy="844810"/>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80000" tIns="144000" rIns="144000" bIns="144000" rtlCol="0" anchor="t">
            <a:spAutoFit/>
          </a:bodyPr>
          <a:lstStyle/>
          <a:p>
            <a:pPr marL="622300" lvl="0" indent="-622300"/>
            <a:r>
              <a:rPr lang="en-GB" b="1" dirty="0">
                <a:solidFill>
                  <a:schemeClr val="tx1"/>
                </a:solidFill>
              </a:rPr>
              <a:t>S13₂	</a:t>
            </a:r>
            <a:r>
              <a:rPr lang="en-GB" dirty="0">
                <a:solidFill>
                  <a:schemeClr val="tx1"/>
                </a:solidFill>
              </a:rPr>
              <a:t>Explain data and results to different audiences in a way that aids understanding.</a:t>
            </a:r>
          </a:p>
        </p:txBody>
      </p:sp>
      <p:sp>
        <p:nvSpPr>
          <p:cNvPr id="8" name="Rectangle 7">
            <a:extLst>
              <a:ext uri="{FF2B5EF4-FFF2-40B4-BE49-F238E27FC236}">
                <a16:creationId xmlns:a16="http://schemas.microsoft.com/office/drawing/2014/main" id="{997449A5-02B4-B693-3519-A0F17F9260B7}"/>
              </a:ext>
            </a:extLst>
          </p:cNvPr>
          <p:cNvSpPr/>
          <p:nvPr/>
        </p:nvSpPr>
        <p:spPr>
          <a:xfrm>
            <a:off x="4713769" y="4685429"/>
            <a:ext cx="7045843" cy="567811"/>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80000" tIns="144000" rIns="144000" bIns="144000" rtlCol="0" anchor="t">
            <a:spAutoFit/>
          </a:bodyPr>
          <a:lstStyle/>
          <a:p>
            <a:pPr marL="622300" lvl="0" indent="-622300"/>
            <a:r>
              <a:rPr lang="en-GB" b="1" dirty="0">
                <a:solidFill>
                  <a:schemeClr val="tx1"/>
                </a:solidFill>
              </a:rPr>
              <a:t>S17₂	</a:t>
            </a:r>
            <a:r>
              <a:rPr lang="en-GB" dirty="0">
                <a:solidFill>
                  <a:schemeClr val="tx1"/>
                </a:solidFill>
              </a:rPr>
              <a:t>Operate as part of a multi-functional team.</a:t>
            </a:r>
          </a:p>
        </p:txBody>
      </p:sp>
      <p:sp>
        <p:nvSpPr>
          <p:cNvPr id="6" name="Rectangle 5">
            <a:extLst>
              <a:ext uri="{FF2B5EF4-FFF2-40B4-BE49-F238E27FC236}">
                <a16:creationId xmlns:a16="http://schemas.microsoft.com/office/drawing/2014/main" id="{7C842383-0550-604B-4777-9434D01C5697}"/>
              </a:ext>
            </a:extLst>
          </p:cNvPr>
          <p:cNvSpPr/>
          <p:nvPr/>
        </p:nvSpPr>
        <p:spPr>
          <a:xfrm>
            <a:off x="4713769" y="1338568"/>
            <a:ext cx="7045843" cy="844810"/>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80000" tIns="144000" rIns="144000" bIns="144000" rtlCol="0" anchor="t">
            <a:spAutoFit/>
          </a:bodyPr>
          <a:lstStyle/>
          <a:p>
            <a:pPr marL="622300" lvl="0" indent="-622300"/>
            <a:r>
              <a:rPr lang="en-GB" b="1" dirty="0">
                <a:solidFill>
                  <a:schemeClr val="tx1"/>
                </a:solidFill>
              </a:rPr>
              <a:t>S6₁	</a:t>
            </a:r>
            <a:r>
              <a:rPr lang="en-GB" dirty="0">
                <a:solidFill>
                  <a:schemeClr val="tx1"/>
                </a:solidFill>
              </a:rPr>
              <a:t>Use tools and techniques to identify trends and patterns in data.</a:t>
            </a:r>
          </a:p>
        </p:txBody>
      </p:sp>
      <p:sp>
        <p:nvSpPr>
          <p:cNvPr id="11" name="Rectangle: Rounded Corners 10">
            <a:extLst>
              <a:ext uri="{FF2B5EF4-FFF2-40B4-BE49-F238E27FC236}">
                <a16:creationId xmlns:a16="http://schemas.microsoft.com/office/drawing/2014/main" id="{970BF4B3-9E6B-E329-FE25-49A87BE8D6A5}"/>
              </a:ext>
            </a:extLst>
          </p:cNvPr>
          <p:cNvSpPr/>
          <p:nvPr/>
        </p:nvSpPr>
        <p:spPr>
          <a:xfrm>
            <a:off x="6816080" y="5354652"/>
            <a:ext cx="4943530" cy="1055608"/>
          </a:xfrm>
          <a:prstGeom prst="roundRect">
            <a:avLst/>
          </a:prstGeom>
          <a:solidFill>
            <a:schemeClr val="tx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chorCtr="0">
            <a:spAutoFit/>
          </a:bodyPr>
          <a:lstStyle/>
          <a:p>
            <a:r>
              <a:rPr lang="en-GB" sz="1400" b="1" dirty="0">
                <a:solidFill>
                  <a:schemeClr val="accent2"/>
                </a:solidFill>
              </a:rPr>
              <a:t>Subscript = Assessment method</a:t>
            </a:r>
          </a:p>
          <a:p>
            <a:pPr>
              <a:tabLst>
                <a:tab pos="265113" algn="l"/>
              </a:tabLst>
            </a:pPr>
            <a:r>
              <a:rPr lang="en-GB" sz="1400" dirty="0">
                <a:solidFill>
                  <a:schemeClr val="accent2"/>
                </a:solidFill>
              </a:rPr>
              <a:t>1:	'Scenario Demonstrations with Questioning'</a:t>
            </a:r>
          </a:p>
          <a:p>
            <a:pPr>
              <a:tabLst>
                <a:tab pos="265113" algn="l"/>
              </a:tabLst>
            </a:pPr>
            <a:r>
              <a:rPr lang="en-GB" sz="1400" dirty="0">
                <a:solidFill>
                  <a:schemeClr val="accent2"/>
                </a:solidFill>
              </a:rPr>
              <a:t>2:	'Professional Discussion Underpinned by a Portfolio'</a:t>
            </a:r>
          </a:p>
        </p:txBody>
      </p:sp>
    </p:spTree>
    <p:extLst>
      <p:ext uri="{BB962C8B-B14F-4D97-AF65-F5344CB8AC3E}">
        <p14:creationId xmlns:p14="http://schemas.microsoft.com/office/powerpoint/2010/main" val="3784512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0C7D184-1570-4B53-B885-EAAF41EB32E6}"/>
              </a:ext>
            </a:extLst>
          </p:cNvPr>
          <p:cNvSpPr>
            <a:spLocks noGrp="1"/>
          </p:cNvSpPr>
          <p:nvPr>
            <p:ph type="body" sz="quarter" idx="10"/>
          </p:nvPr>
        </p:nvSpPr>
        <p:spPr/>
        <p:txBody>
          <a:bodyPr/>
          <a:lstStyle/>
          <a:p>
            <a:r>
              <a:rPr lang="en-GB" dirty="0"/>
              <a:t>KSBs</a:t>
            </a:r>
          </a:p>
        </p:txBody>
      </p:sp>
      <p:sp>
        <p:nvSpPr>
          <p:cNvPr id="3" name="Slide Number Placeholder 2">
            <a:extLst>
              <a:ext uri="{FF2B5EF4-FFF2-40B4-BE49-F238E27FC236}">
                <a16:creationId xmlns:a16="http://schemas.microsoft.com/office/drawing/2014/main" id="{FBEBC573-47DA-483A-AC0D-47B1E498354E}"/>
              </a:ext>
            </a:extLst>
          </p:cNvPr>
          <p:cNvSpPr>
            <a:spLocks noGrp="1"/>
          </p:cNvSpPr>
          <p:nvPr>
            <p:ph type="sldNum" sz="quarter" idx="4"/>
          </p:nvPr>
        </p:nvSpPr>
        <p:spPr/>
        <p:txBody>
          <a:bodyPr/>
          <a:lstStyle/>
          <a:p>
            <a:fld id="{EF892D59-8F09-EF4B-AD6D-DA609442F868}" type="slidenum">
              <a:rPr lang="en-GB" smtClean="0"/>
              <a:pPr/>
              <a:t>6</a:t>
            </a:fld>
            <a:endParaRPr lang="en-GB"/>
          </a:p>
        </p:txBody>
      </p:sp>
      <p:sp>
        <p:nvSpPr>
          <p:cNvPr id="8" name="Rectangle 7">
            <a:extLst>
              <a:ext uri="{FF2B5EF4-FFF2-40B4-BE49-F238E27FC236}">
                <a16:creationId xmlns:a16="http://schemas.microsoft.com/office/drawing/2014/main" id="{DF4A76AF-832C-9C2A-905D-2CE5898F462D}"/>
              </a:ext>
            </a:extLst>
          </p:cNvPr>
          <p:cNvSpPr/>
          <p:nvPr/>
        </p:nvSpPr>
        <p:spPr>
          <a:xfrm>
            <a:off x="4713769" y="2085903"/>
            <a:ext cx="7045842" cy="1121809"/>
          </a:xfrm>
          <a:prstGeom prst="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180000" tIns="144000" rIns="144000" bIns="144000" rtlCol="0" anchor="ctr">
            <a:spAutoFit/>
          </a:bodyPr>
          <a:lstStyle/>
          <a:p>
            <a:pPr marL="622300" indent="-622300"/>
            <a:r>
              <a:rPr lang="en-GB" b="1" dirty="0">
                <a:solidFill>
                  <a:schemeClr val="tx1"/>
                </a:solidFill>
              </a:rPr>
              <a:t>D7₂	</a:t>
            </a:r>
            <a:r>
              <a:rPr lang="en-GB" dirty="0">
                <a:solidFill>
                  <a:schemeClr val="tx1"/>
                </a:solidFill>
              </a:rPr>
              <a:t>Evaluates why we need to store, manage, and distribute data, and justifies the importance of maintaining ethical and security standards.</a:t>
            </a:r>
          </a:p>
        </p:txBody>
      </p:sp>
      <p:sp>
        <p:nvSpPr>
          <p:cNvPr id="9" name="Rectangle 8">
            <a:extLst>
              <a:ext uri="{FF2B5EF4-FFF2-40B4-BE49-F238E27FC236}">
                <a16:creationId xmlns:a16="http://schemas.microsoft.com/office/drawing/2014/main" id="{C12463BE-BC22-2B51-120C-3A995960877C}"/>
              </a:ext>
            </a:extLst>
          </p:cNvPr>
          <p:cNvSpPr/>
          <p:nvPr/>
        </p:nvSpPr>
        <p:spPr>
          <a:xfrm>
            <a:off x="4713769" y="1339353"/>
            <a:ext cx="7045843" cy="567811"/>
          </a:xfrm>
          <a:prstGeom prst="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180000" tIns="144000" rIns="144000" bIns="144000" rtlCol="0" anchor="t">
            <a:spAutoFit/>
          </a:bodyPr>
          <a:lstStyle/>
          <a:p>
            <a:pPr marL="622300" lvl="0" indent="-622300"/>
            <a:r>
              <a:rPr lang="en-GB" b="1" dirty="0">
                <a:solidFill>
                  <a:schemeClr val="tx1"/>
                </a:solidFill>
              </a:rPr>
              <a:t>D2₁	</a:t>
            </a:r>
            <a:r>
              <a:rPr lang="en-GB" dirty="0">
                <a:solidFill>
                  <a:schemeClr val="tx1"/>
                </a:solidFill>
              </a:rPr>
              <a:t>Justifies why we undertake crosschecking of data.</a:t>
            </a:r>
          </a:p>
        </p:txBody>
      </p:sp>
      <p:sp>
        <p:nvSpPr>
          <p:cNvPr id="10" name="Title 1">
            <a:extLst>
              <a:ext uri="{FF2B5EF4-FFF2-40B4-BE49-F238E27FC236}">
                <a16:creationId xmlns:a16="http://schemas.microsoft.com/office/drawing/2014/main" id="{4226B948-B61A-BBE3-9412-F9616F4CF2F4}"/>
              </a:ext>
            </a:extLst>
          </p:cNvPr>
          <p:cNvSpPr txBox="1">
            <a:spLocks/>
          </p:cNvSpPr>
          <p:nvPr/>
        </p:nvSpPr>
        <p:spPr>
          <a:xfrm>
            <a:off x="4713768" y="96989"/>
            <a:ext cx="7045843" cy="1063625"/>
          </a:xfrm>
          <a:prstGeom prst="rect">
            <a:avLst/>
          </a:prstGeom>
        </p:spPr>
        <p:txBody>
          <a:bodyPr vert="horz" lIns="91440" tIns="45720" rIns="91440" bIns="45720" rtlCol="0" anchor="ctr">
            <a:normAutofit/>
          </a:bodyPr>
          <a:lst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a:lstStyle>
          <a:p>
            <a:pPr algn="ctr"/>
            <a:r>
              <a:rPr lang="en-US" sz="3200" b="1" dirty="0">
                <a:latin typeface="+mn-lt"/>
              </a:rPr>
              <a:t>Distinction criteria</a:t>
            </a:r>
          </a:p>
        </p:txBody>
      </p:sp>
      <p:sp>
        <p:nvSpPr>
          <p:cNvPr id="11" name="Rectangle: Rounded Corners 10">
            <a:extLst>
              <a:ext uri="{FF2B5EF4-FFF2-40B4-BE49-F238E27FC236}">
                <a16:creationId xmlns:a16="http://schemas.microsoft.com/office/drawing/2014/main" id="{F7039C5A-D267-2E0B-DC35-4C2CD2B1EC65}"/>
              </a:ext>
            </a:extLst>
          </p:cNvPr>
          <p:cNvSpPr/>
          <p:nvPr/>
        </p:nvSpPr>
        <p:spPr>
          <a:xfrm>
            <a:off x="6816080" y="5157192"/>
            <a:ext cx="4943530" cy="1055608"/>
          </a:xfrm>
          <a:prstGeom prst="roundRect">
            <a:avLst/>
          </a:prstGeom>
          <a:solidFill>
            <a:schemeClr val="tx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chorCtr="0">
            <a:spAutoFit/>
          </a:bodyPr>
          <a:lstStyle/>
          <a:p>
            <a:r>
              <a:rPr lang="en-GB" sz="1400" b="1" dirty="0">
                <a:solidFill>
                  <a:schemeClr val="accent2"/>
                </a:solidFill>
              </a:rPr>
              <a:t>Subscript = Assessment method</a:t>
            </a:r>
          </a:p>
          <a:p>
            <a:pPr>
              <a:tabLst>
                <a:tab pos="265113" algn="l"/>
              </a:tabLst>
            </a:pPr>
            <a:r>
              <a:rPr lang="en-GB" sz="1400" dirty="0">
                <a:solidFill>
                  <a:schemeClr val="accent2"/>
                </a:solidFill>
              </a:rPr>
              <a:t>1:	'Scenario Demonstrations with Questioning'</a:t>
            </a:r>
          </a:p>
          <a:p>
            <a:pPr>
              <a:tabLst>
                <a:tab pos="265113" algn="l"/>
              </a:tabLst>
            </a:pPr>
            <a:r>
              <a:rPr lang="en-GB" sz="1400" dirty="0">
                <a:solidFill>
                  <a:schemeClr val="accent2"/>
                </a:solidFill>
              </a:rPr>
              <a:t>2:	'Professional Discussion Underpinned by a Portfolio'</a:t>
            </a:r>
          </a:p>
        </p:txBody>
      </p:sp>
    </p:spTree>
    <p:extLst>
      <p:ext uri="{BB962C8B-B14F-4D97-AF65-F5344CB8AC3E}">
        <p14:creationId xmlns:p14="http://schemas.microsoft.com/office/powerpoint/2010/main" val="4128375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187E15A-3A4C-4743-A5CB-B7F7A0EB8BE1}"/>
              </a:ext>
            </a:extLst>
          </p:cNvPr>
          <p:cNvSpPr>
            <a:spLocks noGrp="1"/>
          </p:cNvSpPr>
          <p:nvPr>
            <p:ph type="body" sz="quarter" idx="10"/>
          </p:nvPr>
        </p:nvSpPr>
        <p:spPr/>
        <p:txBody>
          <a:bodyPr/>
          <a:lstStyle/>
          <a:p>
            <a:r>
              <a:rPr lang="en-GB" dirty="0"/>
              <a:t>Schedule</a:t>
            </a:r>
          </a:p>
        </p:txBody>
      </p:sp>
      <p:sp>
        <p:nvSpPr>
          <p:cNvPr id="3" name="Slide Number Placeholder 2">
            <a:extLst>
              <a:ext uri="{FF2B5EF4-FFF2-40B4-BE49-F238E27FC236}">
                <a16:creationId xmlns:a16="http://schemas.microsoft.com/office/drawing/2014/main" id="{2F873A9E-06FE-4F36-A5A5-54C50BD56343}"/>
              </a:ext>
            </a:extLst>
          </p:cNvPr>
          <p:cNvSpPr>
            <a:spLocks noGrp="1"/>
          </p:cNvSpPr>
          <p:nvPr>
            <p:ph type="sldNum" sz="quarter" idx="4"/>
          </p:nvPr>
        </p:nvSpPr>
        <p:spPr/>
        <p:txBody>
          <a:bodyPr/>
          <a:lstStyle/>
          <a:p>
            <a:fld id="{EF892D59-8F09-EF4B-AD6D-DA609442F868}" type="slidenum">
              <a:rPr lang="en-GB" smtClean="0"/>
              <a:pPr/>
              <a:t>7</a:t>
            </a:fld>
            <a:endParaRPr lang="en-GB"/>
          </a:p>
        </p:txBody>
      </p:sp>
      <p:sp>
        <p:nvSpPr>
          <p:cNvPr id="2" name="TextBox 1">
            <a:extLst>
              <a:ext uri="{FF2B5EF4-FFF2-40B4-BE49-F238E27FC236}">
                <a16:creationId xmlns:a16="http://schemas.microsoft.com/office/drawing/2014/main" id="{930C3722-A755-8621-614C-FB5EFD6AB444}"/>
              </a:ext>
            </a:extLst>
          </p:cNvPr>
          <p:cNvSpPr txBox="1"/>
          <p:nvPr/>
        </p:nvSpPr>
        <p:spPr>
          <a:xfrm>
            <a:off x="4812278" y="519644"/>
            <a:ext cx="6486477" cy="677108"/>
          </a:xfrm>
          <a:prstGeom prst="rect">
            <a:avLst/>
          </a:prstGeom>
        </p:spPr>
        <p:txBody>
          <a:bodyPr vert="horz" wrap="square" lIns="0" tIns="0" rIns="0" bIns="0" rtlCol="0" anchor="t" anchorCtr="0">
            <a:spAutoFit/>
          </a:bodyPr>
          <a:lstStyle/>
          <a:p>
            <a:pPr algn="l"/>
            <a:r>
              <a:rPr lang="en-GB" sz="4400" dirty="0">
                <a:latin typeface="Montserrat Black" panose="00000A00000000000000" pitchFamily="2" charset="0"/>
              </a:rPr>
              <a:t>DAY 1</a:t>
            </a:r>
          </a:p>
        </p:txBody>
      </p:sp>
      <p:sp>
        <p:nvSpPr>
          <p:cNvPr id="4" name="TextBox 3">
            <a:extLst>
              <a:ext uri="{FF2B5EF4-FFF2-40B4-BE49-F238E27FC236}">
                <a16:creationId xmlns:a16="http://schemas.microsoft.com/office/drawing/2014/main" id="{BD24F43E-62A3-0B50-4DEF-149C75808A40}"/>
              </a:ext>
            </a:extLst>
          </p:cNvPr>
          <p:cNvSpPr txBox="1"/>
          <p:nvPr/>
        </p:nvSpPr>
        <p:spPr>
          <a:xfrm>
            <a:off x="4812278" y="1412776"/>
            <a:ext cx="6318672" cy="3231654"/>
          </a:xfrm>
          <a:prstGeom prst="rect">
            <a:avLst/>
          </a:prstGeom>
        </p:spPr>
        <p:txBody>
          <a:bodyPr vert="horz" wrap="square" lIns="0" tIns="0" rIns="0" bIns="0" rtlCol="0" anchor="t" anchorCtr="0">
            <a:spAutoFit/>
          </a:bodyPr>
          <a:lstStyle/>
          <a:p>
            <a:pPr>
              <a:spcBef>
                <a:spcPts val="1200"/>
              </a:spcBef>
              <a:spcAft>
                <a:spcPts val="600"/>
              </a:spcAft>
            </a:pPr>
            <a:r>
              <a:rPr lang="en-GB" sz="3200" dirty="0">
                <a:latin typeface="Montserrat Black" panose="00000A00000000000000" pitchFamily="2" charset="0"/>
              </a:rPr>
              <a:t>AM</a:t>
            </a:r>
          </a:p>
          <a:p>
            <a:pPr marL="811213" indent="-631825">
              <a:spcAft>
                <a:spcPts val="1200"/>
              </a:spcAft>
              <a:buBlip>
                <a:blip r:embed="rId2"/>
              </a:buBlip>
            </a:pPr>
            <a:r>
              <a:rPr lang="en-GB" sz="2400" dirty="0"/>
              <a:t>Types of data file</a:t>
            </a:r>
          </a:p>
          <a:p>
            <a:pPr marL="811213" indent="-631825">
              <a:spcAft>
                <a:spcPts val="1200"/>
              </a:spcAft>
              <a:buBlip>
                <a:blip r:embed="rId2"/>
              </a:buBlip>
            </a:pPr>
            <a:r>
              <a:rPr lang="en-GB" sz="2400" dirty="0"/>
              <a:t>Formatting data </a:t>
            </a:r>
          </a:p>
          <a:p>
            <a:pPr>
              <a:spcBef>
                <a:spcPts val="1200"/>
              </a:spcBef>
              <a:spcAft>
                <a:spcPts val="600"/>
              </a:spcAft>
            </a:pPr>
            <a:r>
              <a:rPr lang="en-GB" sz="3200" dirty="0">
                <a:latin typeface="Montserrat Black" panose="00000A00000000000000" pitchFamily="2" charset="0"/>
              </a:rPr>
              <a:t>PM</a:t>
            </a:r>
          </a:p>
          <a:p>
            <a:pPr marL="811213" indent="-631825">
              <a:spcAft>
                <a:spcPts val="1200"/>
              </a:spcAft>
              <a:buBlip>
                <a:blip r:embed="rId2"/>
              </a:buBlip>
            </a:pPr>
            <a:r>
              <a:rPr lang="en-GB" sz="2400" dirty="0"/>
              <a:t>Filtering data</a:t>
            </a:r>
          </a:p>
          <a:p>
            <a:pPr marL="811213" indent="-631825">
              <a:spcAft>
                <a:spcPts val="1200"/>
              </a:spcAft>
              <a:buBlip>
                <a:blip r:embed="rId2"/>
              </a:buBlip>
            </a:pPr>
            <a:r>
              <a:rPr lang="en-GB" sz="2400" dirty="0"/>
              <a:t>Formulas and functions</a:t>
            </a:r>
          </a:p>
        </p:txBody>
      </p:sp>
    </p:spTree>
    <p:extLst>
      <p:ext uri="{BB962C8B-B14F-4D97-AF65-F5344CB8AC3E}">
        <p14:creationId xmlns:p14="http://schemas.microsoft.com/office/powerpoint/2010/main" val="3960038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187E15A-3A4C-4743-A5CB-B7F7A0EB8BE1}"/>
              </a:ext>
            </a:extLst>
          </p:cNvPr>
          <p:cNvSpPr>
            <a:spLocks noGrp="1"/>
          </p:cNvSpPr>
          <p:nvPr>
            <p:ph type="body" sz="quarter" idx="10"/>
          </p:nvPr>
        </p:nvSpPr>
        <p:spPr/>
        <p:txBody>
          <a:bodyPr/>
          <a:lstStyle/>
          <a:p>
            <a:r>
              <a:rPr lang="en-GB" dirty="0"/>
              <a:t>Schedule</a:t>
            </a:r>
          </a:p>
        </p:txBody>
      </p:sp>
      <p:sp>
        <p:nvSpPr>
          <p:cNvPr id="3" name="Slide Number Placeholder 2">
            <a:extLst>
              <a:ext uri="{FF2B5EF4-FFF2-40B4-BE49-F238E27FC236}">
                <a16:creationId xmlns:a16="http://schemas.microsoft.com/office/drawing/2014/main" id="{2F873A9E-06FE-4F36-A5A5-54C50BD56343}"/>
              </a:ext>
            </a:extLst>
          </p:cNvPr>
          <p:cNvSpPr>
            <a:spLocks noGrp="1"/>
          </p:cNvSpPr>
          <p:nvPr>
            <p:ph type="sldNum" sz="quarter" idx="4"/>
          </p:nvPr>
        </p:nvSpPr>
        <p:spPr/>
        <p:txBody>
          <a:bodyPr/>
          <a:lstStyle/>
          <a:p>
            <a:fld id="{EF892D59-8F09-EF4B-AD6D-DA609442F868}" type="slidenum">
              <a:rPr lang="en-GB" smtClean="0"/>
              <a:pPr/>
              <a:t>8</a:t>
            </a:fld>
            <a:endParaRPr lang="en-GB"/>
          </a:p>
        </p:txBody>
      </p:sp>
      <p:sp>
        <p:nvSpPr>
          <p:cNvPr id="2" name="TextBox 1">
            <a:extLst>
              <a:ext uri="{FF2B5EF4-FFF2-40B4-BE49-F238E27FC236}">
                <a16:creationId xmlns:a16="http://schemas.microsoft.com/office/drawing/2014/main" id="{930C3722-A755-8621-614C-FB5EFD6AB444}"/>
              </a:ext>
            </a:extLst>
          </p:cNvPr>
          <p:cNvSpPr txBox="1"/>
          <p:nvPr/>
        </p:nvSpPr>
        <p:spPr>
          <a:xfrm>
            <a:off x="4812278" y="519644"/>
            <a:ext cx="6486477" cy="677108"/>
          </a:xfrm>
          <a:prstGeom prst="rect">
            <a:avLst/>
          </a:prstGeom>
        </p:spPr>
        <p:txBody>
          <a:bodyPr vert="horz" wrap="square" lIns="0" tIns="0" rIns="0" bIns="0" rtlCol="0" anchor="t" anchorCtr="0">
            <a:spAutoFit/>
          </a:bodyPr>
          <a:lstStyle/>
          <a:p>
            <a:pPr algn="l"/>
            <a:r>
              <a:rPr lang="en-GB" sz="4400" dirty="0">
                <a:latin typeface="Montserrat Black" panose="00000A00000000000000" pitchFamily="2" charset="0"/>
              </a:rPr>
              <a:t>DAY 2</a:t>
            </a:r>
          </a:p>
        </p:txBody>
      </p:sp>
      <p:sp>
        <p:nvSpPr>
          <p:cNvPr id="4" name="TextBox 3">
            <a:extLst>
              <a:ext uri="{FF2B5EF4-FFF2-40B4-BE49-F238E27FC236}">
                <a16:creationId xmlns:a16="http://schemas.microsoft.com/office/drawing/2014/main" id="{BD24F43E-62A3-0B50-4DEF-149C75808A40}"/>
              </a:ext>
            </a:extLst>
          </p:cNvPr>
          <p:cNvSpPr txBox="1"/>
          <p:nvPr/>
        </p:nvSpPr>
        <p:spPr>
          <a:xfrm>
            <a:off x="4812278" y="1412776"/>
            <a:ext cx="6318672" cy="3231654"/>
          </a:xfrm>
          <a:prstGeom prst="rect">
            <a:avLst/>
          </a:prstGeom>
        </p:spPr>
        <p:txBody>
          <a:bodyPr vert="horz" wrap="square" lIns="0" tIns="0" rIns="0" bIns="0" rtlCol="0" anchor="t" anchorCtr="0">
            <a:spAutoFit/>
          </a:bodyPr>
          <a:lstStyle/>
          <a:p>
            <a:pPr>
              <a:spcBef>
                <a:spcPts val="1200"/>
              </a:spcBef>
              <a:spcAft>
                <a:spcPts val="600"/>
              </a:spcAft>
            </a:pPr>
            <a:r>
              <a:rPr lang="en-GB" sz="3200" dirty="0">
                <a:latin typeface="Montserrat Black" panose="00000A00000000000000" pitchFamily="2" charset="0"/>
              </a:rPr>
              <a:t>AM</a:t>
            </a:r>
          </a:p>
          <a:p>
            <a:pPr marL="810895" indent="-631825">
              <a:spcAft>
                <a:spcPts val="1200"/>
              </a:spcAft>
              <a:buBlip>
                <a:blip r:embed="rId2"/>
              </a:buBlip>
            </a:pPr>
            <a:r>
              <a:rPr lang="en-GB" sz="2400" dirty="0"/>
              <a:t>Lookup functions</a:t>
            </a:r>
          </a:p>
          <a:p>
            <a:pPr marL="810895" indent="-631825">
              <a:spcAft>
                <a:spcPts val="1200"/>
              </a:spcAft>
              <a:buBlip>
                <a:blip r:embed="rId2"/>
              </a:buBlip>
            </a:pPr>
            <a:r>
              <a:rPr lang="en-GB" sz="2400" dirty="0"/>
              <a:t>Joining tables </a:t>
            </a:r>
          </a:p>
          <a:p>
            <a:pPr>
              <a:spcBef>
                <a:spcPts val="1200"/>
              </a:spcBef>
              <a:spcAft>
                <a:spcPts val="600"/>
              </a:spcAft>
            </a:pPr>
            <a:r>
              <a:rPr lang="en-GB" sz="3200" dirty="0">
                <a:latin typeface="Montserrat Black" panose="00000A00000000000000" pitchFamily="2" charset="0"/>
              </a:rPr>
              <a:t>PM</a:t>
            </a:r>
          </a:p>
          <a:p>
            <a:pPr marL="810895" indent="-631825">
              <a:spcAft>
                <a:spcPts val="1200"/>
              </a:spcAft>
              <a:buBlip>
                <a:blip r:embed="rId2"/>
              </a:buBlip>
            </a:pPr>
            <a:r>
              <a:rPr lang="en-GB" sz="2400" dirty="0"/>
              <a:t>Joining tables (cont’d) </a:t>
            </a:r>
          </a:p>
          <a:p>
            <a:pPr marL="810895" indent="-631825">
              <a:spcAft>
                <a:spcPts val="1200"/>
              </a:spcAft>
              <a:buBlip>
                <a:blip r:embed="rId2"/>
              </a:buBlip>
            </a:pPr>
            <a:endParaRPr lang="en-GB" sz="2400" dirty="0"/>
          </a:p>
        </p:txBody>
      </p:sp>
    </p:spTree>
    <p:extLst>
      <p:ext uri="{BB962C8B-B14F-4D97-AF65-F5344CB8AC3E}">
        <p14:creationId xmlns:p14="http://schemas.microsoft.com/office/powerpoint/2010/main" val="68482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187E15A-3A4C-4743-A5CB-B7F7A0EB8BE1}"/>
              </a:ext>
            </a:extLst>
          </p:cNvPr>
          <p:cNvSpPr>
            <a:spLocks noGrp="1"/>
          </p:cNvSpPr>
          <p:nvPr>
            <p:ph type="body" sz="quarter" idx="10"/>
          </p:nvPr>
        </p:nvSpPr>
        <p:spPr/>
        <p:txBody>
          <a:bodyPr/>
          <a:lstStyle/>
          <a:p>
            <a:r>
              <a:rPr lang="en-GB" dirty="0"/>
              <a:t>Schedule</a:t>
            </a:r>
          </a:p>
        </p:txBody>
      </p:sp>
      <p:sp>
        <p:nvSpPr>
          <p:cNvPr id="3" name="Slide Number Placeholder 2">
            <a:extLst>
              <a:ext uri="{FF2B5EF4-FFF2-40B4-BE49-F238E27FC236}">
                <a16:creationId xmlns:a16="http://schemas.microsoft.com/office/drawing/2014/main" id="{2F873A9E-06FE-4F36-A5A5-54C50BD56343}"/>
              </a:ext>
            </a:extLst>
          </p:cNvPr>
          <p:cNvSpPr>
            <a:spLocks noGrp="1"/>
          </p:cNvSpPr>
          <p:nvPr>
            <p:ph type="sldNum" sz="quarter" idx="4"/>
          </p:nvPr>
        </p:nvSpPr>
        <p:spPr/>
        <p:txBody>
          <a:bodyPr/>
          <a:lstStyle/>
          <a:p>
            <a:fld id="{EF892D59-8F09-EF4B-AD6D-DA609442F868}" type="slidenum">
              <a:rPr lang="en-GB" smtClean="0"/>
              <a:pPr/>
              <a:t>9</a:t>
            </a:fld>
            <a:endParaRPr lang="en-GB"/>
          </a:p>
        </p:txBody>
      </p:sp>
      <p:sp>
        <p:nvSpPr>
          <p:cNvPr id="2" name="TextBox 1">
            <a:extLst>
              <a:ext uri="{FF2B5EF4-FFF2-40B4-BE49-F238E27FC236}">
                <a16:creationId xmlns:a16="http://schemas.microsoft.com/office/drawing/2014/main" id="{930C3722-A755-8621-614C-FB5EFD6AB444}"/>
              </a:ext>
            </a:extLst>
          </p:cNvPr>
          <p:cNvSpPr txBox="1"/>
          <p:nvPr/>
        </p:nvSpPr>
        <p:spPr>
          <a:xfrm>
            <a:off x="4812278" y="519644"/>
            <a:ext cx="6486477" cy="677108"/>
          </a:xfrm>
          <a:prstGeom prst="rect">
            <a:avLst/>
          </a:prstGeom>
        </p:spPr>
        <p:txBody>
          <a:bodyPr vert="horz" wrap="square" lIns="0" tIns="0" rIns="0" bIns="0" rtlCol="0" anchor="t" anchorCtr="0">
            <a:spAutoFit/>
          </a:bodyPr>
          <a:lstStyle/>
          <a:p>
            <a:pPr algn="l"/>
            <a:r>
              <a:rPr lang="en-GB" sz="4400" dirty="0">
                <a:latin typeface="Montserrat Black" panose="00000A00000000000000" pitchFamily="2" charset="0"/>
              </a:rPr>
              <a:t>DAY 3</a:t>
            </a:r>
          </a:p>
        </p:txBody>
      </p:sp>
      <p:sp>
        <p:nvSpPr>
          <p:cNvPr id="4" name="TextBox 3">
            <a:extLst>
              <a:ext uri="{FF2B5EF4-FFF2-40B4-BE49-F238E27FC236}">
                <a16:creationId xmlns:a16="http://schemas.microsoft.com/office/drawing/2014/main" id="{BD24F43E-62A3-0B50-4DEF-149C75808A40}"/>
              </a:ext>
            </a:extLst>
          </p:cNvPr>
          <p:cNvSpPr txBox="1"/>
          <p:nvPr/>
        </p:nvSpPr>
        <p:spPr>
          <a:xfrm>
            <a:off x="4812278" y="1412776"/>
            <a:ext cx="6318672" cy="1738938"/>
          </a:xfrm>
          <a:prstGeom prst="rect">
            <a:avLst/>
          </a:prstGeom>
        </p:spPr>
        <p:txBody>
          <a:bodyPr vert="horz" wrap="square" lIns="0" tIns="0" rIns="0" bIns="0" rtlCol="0" anchor="t" anchorCtr="0">
            <a:spAutoFit/>
          </a:bodyPr>
          <a:lstStyle/>
          <a:p>
            <a:pPr>
              <a:spcBef>
                <a:spcPts val="1200"/>
              </a:spcBef>
              <a:spcAft>
                <a:spcPts val="600"/>
              </a:spcAft>
            </a:pPr>
            <a:endParaRPr lang="en-GB" sz="3200" dirty="0">
              <a:latin typeface="+mj-lt"/>
            </a:endParaRPr>
          </a:p>
          <a:p>
            <a:pPr marL="810895" indent="-631825">
              <a:spcAft>
                <a:spcPts val="1200"/>
              </a:spcAft>
              <a:buBlip>
                <a:blip r:embed="rId3"/>
              </a:buBlip>
            </a:pPr>
            <a:r>
              <a:rPr lang="en-GB" sz="2400" dirty="0"/>
              <a:t>Power Query </a:t>
            </a:r>
          </a:p>
          <a:p>
            <a:pPr>
              <a:spcBef>
                <a:spcPts val="1200"/>
              </a:spcBef>
              <a:spcAft>
                <a:spcPts val="600"/>
              </a:spcAft>
            </a:pPr>
            <a:endParaRPr lang="en-GB" sz="3200" dirty="0">
              <a:latin typeface="Krana Fat B"/>
            </a:endParaRPr>
          </a:p>
        </p:txBody>
      </p:sp>
    </p:spTree>
    <p:extLst>
      <p:ext uri="{BB962C8B-B14F-4D97-AF65-F5344CB8AC3E}">
        <p14:creationId xmlns:p14="http://schemas.microsoft.com/office/powerpoint/2010/main" val="1254657367"/>
      </p:ext>
    </p:extLst>
  </p:cSld>
  <p:clrMapOvr>
    <a:masterClrMapping/>
  </p:clrMapOvr>
</p:sld>
</file>

<file path=ppt/theme/theme1.xml><?xml version="1.0" encoding="utf-8"?>
<a:theme xmlns:a="http://schemas.openxmlformats.org/drawingml/2006/main" name="Office Them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QA - NEW Powerpoint template_v3.0" id="{757C6B63-E14D-49F7-B3A2-1526B7ACA66B}" vid="{484D6699-C988-4F0E-BCF1-0F878826832A}"/>
    </a:ext>
  </a:extLst>
</a:theme>
</file>

<file path=ppt/theme/theme2.xml><?xml version="1.0" encoding="utf-8"?>
<a:theme xmlns:a="http://schemas.openxmlformats.org/drawingml/2006/main" name="2_Office Them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QA - NEW Powerpoint template_v3.0" id="{757C6B63-E14D-49F7-B3A2-1526B7ACA66B}" vid="{484D6699-C988-4F0E-BCF1-0F878826832A}"/>
    </a:ext>
  </a:extLst>
</a:theme>
</file>

<file path=ppt/theme/theme3.xml><?xml version="1.0" encoding="utf-8"?>
<a:theme xmlns:a="http://schemas.openxmlformats.org/drawingml/2006/main" name="Blanks">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QA - NEW Powerpoint template_v3.0" id="{757C6B63-E14D-49F7-B3A2-1526B7ACA66B}" vid="{484D6699-C988-4F0E-BCF1-0F878826832A}"/>
    </a:ext>
  </a:extLst>
</a:theme>
</file>

<file path=ppt/theme/theme4.xml><?xml version="1.0" encoding="utf-8"?>
<a:theme xmlns:a="http://schemas.openxmlformats.org/drawingml/2006/main" name="1_Office Them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QA - NEW Powerpoint template_v3.0" id="{757C6B63-E14D-49F7-B3A2-1526B7ACA66B}" vid="{484D6699-C988-4F0E-BCF1-0F878826832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17C33DDE971642A3AD62E1BE8FB4A8" ma:contentTypeVersion="18" ma:contentTypeDescription="Create a new document." ma:contentTypeScope="" ma:versionID="e27b6b193086ccf2492fa4a1c3beb17a">
  <xsd:schema xmlns:xsd="http://www.w3.org/2001/XMLSchema" xmlns:xs="http://www.w3.org/2001/XMLSchema" xmlns:p="http://schemas.microsoft.com/office/2006/metadata/properties" xmlns:ns2="eb7c3fc1-ccd5-477b-94a4-7b6dc96a8d59" xmlns:ns3="9e706368-9a73-4dcc-9221-b8fc62424fbc" targetNamespace="http://schemas.microsoft.com/office/2006/metadata/properties" ma:root="true" ma:fieldsID="1cbe3fd12ddf180cd07389aecbb7c154" ns2:_="" ns3:_="">
    <xsd:import namespace="eb7c3fc1-ccd5-477b-94a4-7b6dc96a8d59"/>
    <xsd:import namespace="9e706368-9a73-4dcc-9221-b8fc62424fb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MediaServiceLocation"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7c3fc1-ccd5-477b-94a4-7b6dc96a8d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e706368-9a73-4dcc-9221-b8fc62424fbc"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80d56f4e-fc78-4139-b8cb-10eb5f78ae8a}" ma:internalName="TaxCatchAll" ma:showField="CatchAllData" ma:web="9e706368-9a73-4dcc-9221-b8fc62424fb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9e706368-9a73-4dcc-9221-b8fc62424fbc" xsi:nil="true"/>
    <lcf76f155ced4ddcb4097134ff3c332f xmlns="eb7c3fc1-ccd5-477b-94a4-7b6dc96a8d5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CDA4130-0B1B-43C1-8CDE-77CBE59B10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b7c3fc1-ccd5-477b-94a4-7b6dc96a8d59"/>
    <ds:schemaRef ds:uri="9e706368-9a73-4dcc-9221-b8fc62424f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30C460-91BC-4486-927B-7DEF612172CF}">
  <ds:schemaRefs>
    <ds:schemaRef ds:uri="http://schemas.microsoft.com/sharepoint/v3/contenttype/forms"/>
  </ds:schemaRefs>
</ds:datastoreItem>
</file>

<file path=customXml/itemProps3.xml><?xml version="1.0" encoding="utf-8"?>
<ds:datastoreItem xmlns:ds="http://schemas.openxmlformats.org/officeDocument/2006/customXml" ds:itemID="{DBC0D1A9-62D4-4D38-98A5-BE95FE2B3BF6}">
  <ds:schemaRefs>
    <ds:schemaRef ds:uri="http://purl.org/dc/elements/1.1/"/>
    <ds:schemaRef ds:uri="http://schemas.microsoft.com/office/2006/metadata/properties"/>
    <ds:schemaRef ds:uri="http://purl.org/dc/terms/"/>
    <ds:schemaRef ds:uri="98F23120-B9C0-4326-80F1-742994D56820"/>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 ds:uri="ae7a5ef5-f60e-4918-a47e-25aad02606cf"/>
    <ds:schemaRef ds:uri="35c74202-6262-43ee-80e5-eb97de261190"/>
    <ds:schemaRef ds:uri="9e706368-9a73-4dcc-9221-b8fc62424fbc"/>
    <ds:schemaRef ds:uri="eb7c3fc1-ccd5-477b-94a4-7b6dc96a8d59"/>
  </ds:schemaRefs>
</ds:datastoreItem>
</file>

<file path=docProps/app.xml><?xml version="1.0" encoding="utf-8"?>
<Properties xmlns="http://schemas.openxmlformats.org/officeDocument/2006/extended-properties" xmlns:vt="http://schemas.openxmlformats.org/officeDocument/2006/docPropsVTypes">
  <Template>NEW Powerpoint template_with instructions</Template>
  <TotalTime>23512</TotalTime>
  <Words>2849</Words>
  <Application>Microsoft Office PowerPoint</Application>
  <PresentationFormat>Widescreen</PresentationFormat>
  <Paragraphs>376</Paragraphs>
  <Slides>36</Slides>
  <Notes>27</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36</vt:i4>
      </vt:variant>
    </vt:vector>
  </HeadingPairs>
  <TitlesOfParts>
    <vt:vector size="46" baseType="lpstr">
      <vt:lpstr>Arial</vt:lpstr>
      <vt:lpstr>Calibri</vt:lpstr>
      <vt:lpstr>Krana Fat B</vt:lpstr>
      <vt:lpstr>monaco</vt:lpstr>
      <vt:lpstr>Montserrat</vt:lpstr>
      <vt:lpstr>Montserrat Black</vt:lpstr>
      <vt:lpstr>Office Theme</vt:lpstr>
      <vt:lpstr>2_Office Theme</vt:lpstr>
      <vt:lpstr>Blanks</vt:lpstr>
      <vt:lpstr>1_Office Theme</vt:lpstr>
      <vt:lpstr>Data Essentials L3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Day 1</vt:lpstr>
      <vt:lpstr>Types of data file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Formatting data</vt:lpstr>
      <vt:lpstr>PowerPoint Presentation</vt:lpstr>
      <vt:lpstr>PowerPoint Presentation</vt:lpstr>
      <vt:lpstr>PowerPoint Presentation</vt:lpstr>
      <vt:lpstr>Filtering data</vt:lpstr>
      <vt:lpstr>PowerPoint Presentation</vt:lpstr>
      <vt:lpstr>PowerPoint Presentation</vt:lpstr>
      <vt:lpstr>PowerPoint Presentation</vt:lpstr>
      <vt:lpstr>PowerPoint Presentation</vt:lpstr>
      <vt:lpstr>PowerPoint Presentation</vt:lpstr>
      <vt:lpstr>PowerPoint Presentation</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slide deck</dc:title>
  <dc:subject/>
  <dc:creator>Wood, Michael</dc:creator>
  <cp:keywords/>
  <dc:description/>
  <cp:lastModifiedBy>Wild, Lydia</cp:lastModifiedBy>
  <cp:revision>585</cp:revision>
  <cp:lastPrinted>2021-06-30T10:37:00Z</cp:lastPrinted>
  <dcterms:created xsi:type="dcterms:W3CDTF">2020-01-02T14:03:43Z</dcterms:created>
  <dcterms:modified xsi:type="dcterms:W3CDTF">2024-06-04T09:14:53Z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0x010100A117C33DDE971642A3AD62E1BE8FB4A8</vt:lpwstr>
  </property>
  <property fmtid="{D5CDD505-2E9C-101B-9397-08002B2CF9AE}" pid="3" name="BookType">
    <vt:lpwstr>10</vt:lpwstr>
  </property>
  <property fmtid="{D5CDD505-2E9C-101B-9397-08002B2CF9AE}" pid="4" name="MediaServiceImageTags">
    <vt:lpwstr/>
  </property>
</Properties>
</file>