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50" r:id="rId5"/>
    <p:sldMasterId id="2147483923" r:id="rId6"/>
    <p:sldMasterId id="2147483836" r:id="rId7"/>
  </p:sldMasterIdLst>
  <p:notesMasterIdLst>
    <p:notesMasterId r:id="rId17"/>
  </p:notesMasterIdLst>
  <p:handoutMasterIdLst>
    <p:handoutMasterId r:id="rId18"/>
  </p:handoutMasterIdLst>
  <p:sldIdLst>
    <p:sldId id="308" r:id="rId8"/>
    <p:sldId id="363" r:id="rId9"/>
    <p:sldId id="353" r:id="rId10"/>
    <p:sldId id="354" r:id="rId11"/>
    <p:sldId id="355" r:id="rId12"/>
    <p:sldId id="362" r:id="rId13"/>
    <p:sldId id="364" r:id="rId14"/>
    <p:sldId id="365" r:id="rId15"/>
    <p:sldId id="366" r:id="rId16"/>
  </p:sldIdLst>
  <p:sldSz cx="12192000" cy="6858000"/>
  <p:notesSz cx="9775825" cy="6645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Y 3" id="{FD7CBF17-A5DD-4D47-9FE1-53F2CBDC684D}">
          <p14:sldIdLst>
            <p14:sldId id="308"/>
          </p14:sldIdLst>
        </p14:section>
        <p14:section name="Power Query" id="{7417C74B-6308-481A-A066-C4F7425BEAB6}">
          <p14:sldIdLst>
            <p14:sldId id="363"/>
            <p14:sldId id="353"/>
            <p14:sldId id="354"/>
            <p14:sldId id="355"/>
            <p14:sldId id="362"/>
            <p14:sldId id="364"/>
            <p14:sldId id="365"/>
            <p14:sldId id="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0"/>
    <a:srgbClr val="668C96"/>
    <a:srgbClr val="336673"/>
    <a:srgbClr val="F3622C"/>
    <a:srgbClr val="00EDB5"/>
    <a:srgbClr val="000000"/>
    <a:srgbClr val="008000"/>
    <a:srgbClr val="FFFFFF"/>
    <a:srgbClr val="509A4C"/>
    <a:srgbClr val="41A5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85B9B-E6AA-4463-8AF4-D6D74A9EB4EB}" v="4" dt="2024-05-03T12:37:13.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86691" autoAdjust="0"/>
  </p:normalViewPr>
  <p:slideViewPr>
    <p:cSldViewPr snapToObjects="1" showGuides="1">
      <p:cViewPr varScale="1">
        <p:scale>
          <a:sx n="65" d="100"/>
          <a:sy n="65" d="100"/>
        </p:scale>
        <p:origin x="368" y="52"/>
      </p:cViewPr>
      <p:guideLst/>
    </p:cSldViewPr>
  </p:slideViewPr>
  <p:notesTextViewPr>
    <p:cViewPr>
      <p:scale>
        <a:sx n="1" d="1"/>
        <a:sy n="1" d="1"/>
      </p:scale>
      <p:origin x="0" y="0"/>
    </p:cViewPr>
  </p:notesTextViewPr>
  <p:sorterViewPr>
    <p:cViewPr>
      <p:scale>
        <a:sx n="66" d="100"/>
        <a:sy n="66" d="100"/>
      </p:scale>
      <p:origin x="0" y="-3885"/>
    </p:cViewPr>
  </p:sorterViewPr>
  <p:notesViewPr>
    <p:cSldViewPr snapToObjects="1">
      <p:cViewPr varScale="1">
        <p:scale>
          <a:sx n="69" d="100"/>
          <a:sy n="69" d="100"/>
        </p:scale>
        <p:origin x="167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Anila" userId="7ec8f63d-2460-4403-b80b-51d56fda513b" providerId="ADAL" clId="{56D85B9B-E6AA-4463-8AF4-D6D74A9EB4EB}"/>
    <pc:docChg chg="undo custSel addSld modSld sldOrd">
      <pc:chgData name="Khan, Anila" userId="7ec8f63d-2460-4403-b80b-51d56fda513b" providerId="ADAL" clId="{56D85B9B-E6AA-4463-8AF4-D6D74A9EB4EB}" dt="2024-05-03T14:00:57.219" v="2172" actId="20577"/>
      <pc:docMkLst>
        <pc:docMk/>
      </pc:docMkLst>
      <pc:sldChg chg="addSp modSp mod ord modNotesTx">
        <pc:chgData name="Khan, Anila" userId="7ec8f63d-2460-4403-b80b-51d56fda513b" providerId="ADAL" clId="{56D85B9B-E6AA-4463-8AF4-D6D74A9EB4EB}" dt="2024-05-03T10:14:56.133" v="1787" actId="1076"/>
        <pc:sldMkLst>
          <pc:docMk/>
          <pc:sldMk cId="1694083387" sldId="362"/>
        </pc:sldMkLst>
        <pc:spChg chg="add mod">
          <ac:chgData name="Khan, Anila" userId="7ec8f63d-2460-4403-b80b-51d56fda513b" providerId="ADAL" clId="{56D85B9B-E6AA-4463-8AF4-D6D74A9EB4EB}" dt="2024-05-03T10:14:49.280" v="1785" actId="1076"/>
          <ac:spMkLst>
            <pc:docMk/>
            <pc:sldMk cId="1694083387" sldId="362"/>
            <ac:spMk id="2" creationId="{B8BC2D82-FCE4-D236-6309-68029E72BFDF}"/>
          </ac:spMkLst>
        </pc:spChg>
        <pc:spChg chg="mod">
          <ac:chgData name="Khan, Anila" userId="7ec8f63d-2460-4403-b80b-51d56fda513b" providerId="ADAL" clId="{56D85B9B-E6AA-4463-8AF4-D6D74A9EB4EB}" dt="2024-05-03T10:14:56.133" v="1787" actId="1076"/>
          <ac:spMkLst>
            <pc:docMk/>
            <pc:sldMk cId="1694083387" sldId="362"/>
            <ac:spMk id="6" creationId="{1AAD4478-ECDF-48A2-D0FA-0C8387F9C1D7}"/>
          </ac:spMkLst>
        </pc:spChg>
        <pc:grpChg chg="mod">
          <ac:chgData name="Khan, Anila" userId="7ec8f63d-2460-4403-b80b-51d56fda513b" providerId="ADAL" clId="{56D85B9B-E6AA-4463-8AF4-D6D74A9EB4EB}" dt="2024-05-03T10:14:53.456" v="1786" actId="1076"/>
          <ac:grpSpMkLst>
            <pc:docMk/>
            <pc:sldMk cId="1694083387" sldId="362"/>
            <ac:grpSpMk id="12" creationId="{E01E84F4-25F5-7C60-13F1-C5ECDE8EDEE9}"/>
          </ac:grpSpMkLst>
        </pc:grpChg>
      </pc:sldChg>
      <pc:sldChg chg="modSp mod modNotesTx">
        <pc:chgData name="Khan, Anila" userId="7ec8f63d-2460-4403-b80b-51d56fda513b" providerId="ADAL" clId="{56D85B9B-E6AA-4463-8AF4-D6D74A9EB4EB}" dt="2024-05-03T10:15:49.877" v="1897" actId="20577"/>
        <pc:sldMkLst>
          <pc:docMk/>
          <pc:sldMk cId="1440251283" sldId="363"/>
        </pc:sldMkLst>
        <pc:spChg chg="mod">
          <ac:chgData name="Khan, Anila" userId="7ec8f63d-2460-4403-b80b-51d56fda513b" providerId="ADAL" clId="{56D85B9B-E6AA-4463-8AF4-D6D74A9EB4EB}" dt="2024-05-03T10:15:46.296" v="1895" actId="20577"/>
          <ac:spMkLst>
            <pc:docMk/>
            <pc:sldMk cId="1440251283" sldId="363"/>
            <ac:spMk id="4" creationId="{8C5B3458-2D7E-6EA0-1A76-AF8F9121EB0D}"/>
          </ac:spMkLst>
        </pc:spChg>
      </pc:sldChg>
      <pc:sldChg chg="modSp add mod modNotesTx">
        <pc:chgData name="Khan, Anila" userId="7ec8f63d-2460-4403-b80b-51d56fda513b" providerId="ADAL" clId="{56D85B9B-E6AA-4463-8AF4-D6D74A9EB4EB}" dt="2024-05-03T10:09:48.583" v="978" actId="20577"/>
        <pc:sldMkLst>
          <pc:docMk/>
          <pc:sldMk cId="3971538399" sldId="364"/>
        </pc:sldMkLst>
        <pc:spChg chg="mod">
          <ac:chgData name="Khan, Anila" userId="7ec8f63d-2460-4403-b80b-51d56fda513b" providerId="ADAL" clId="{56D85B9B-E6AA-4463-8AF4-D6D74A9EB4EB}" dt="2024-05-03T10:09:44.394" v="977" actId="20577"/>
          <ac:spMkLst>
            <pc:docMk/>
            <pc:sldMk cId="3971538399" sldId="364"/>
            <ac:spMk id="4" creationId="{8C5B3458-2D7E-6EA0-1A76-AF8F9121EB0D}"/>
          </ac:spMkLst>
        </pc:spChg>
        <pc:spChg chg="mod">
          <ac:chgData name="Khan, Anila" userId="7ec8f63d-2460-4403-b80b-51d56fda513b" providerId="ADAL" clId="{56D85B9B-E6AA-4463-8AF4-D6D74A9EB4EB}" dt="2024-05-03T10:05:48.330" v="109" actId="20577"/>
          <ac:spMkLst>
            <pc:docMk/>
            <pc:sldMk cId="3971538399" sldId="364"/>
            <ac:spMk id="5" creationId="{5819BAA9-74BB-4BFD-8BE4-5C935B94904D}"/>
          </ac:spMkLst>
        </pc:spChg>
      </pc:sldChg>
      <pc:sldChg chg="addSp delSp modSp add mod modNotesTx">
        <pc:chgData name="Khan, Anila" userId="7ec8f63d-2460-4403-b80b-51d56fda513b" providerId="ADAL" clId="{56D85B9B-E6AA-4463-8AF4-D6D74A9EB4EB}" dt="2024-05-03T10:13:46.397" v="1750" actId="20577"/>
        <pc:sldMkLst>
          <pc:docMk/>
          <pc:sldMk cId="1515539389" sldId="365"/>
        </pc:sldMkLst>
        <pc:spChg chg="add mod">
          <ac:chgData name="Khan, Anila" userId="7ec8f63d-2460-4403-b80b-51d56fda513b" providerId="ADAL" clId="{56D85B9B-E6AA-4463-8AF4-D6D74A9EB4EB}" dt="2024-05-03T10:13:46.397" v="1750" actId="20577"/>
          <ac:spMkLst>
            <pc:docMk/>
            <pc:sldMk cId="1515539389" sldId="365"/>
            <ac:spMk id="4" creationId="{DF390BE7-3C2E-A88B-8CF4-65A5F7A53D38}"/>
          </ac:spMkLst>
        </pc:spChg>
        <pc:spChg chg="mod">
          <ac:chgData name="Khan, Anila" userId="7ec8f63d-2460-4403-b80b-51d56fda513b" providerId="ADAL" clId="{56D85B9B-E6AA-4463-8AF4-D6D74A9EB4EB}" dt="2024-05-03T10:13:36.486" v="1734" actId="1076"/>
          <ac:spMkLst>
            <pc:docMk/>
            <pc:sldMk cId="1515539389" sldId="365"/>
            <ac:spMk id="6" creationId="{1AAD4478-ECDF-48A2-D0FA-0C8387F9C1D7}"/>
          </ac:spMkLst>
        </pc:spChg>
        <pc:grpChg chg="del">
          <ac:chgData name="Khan, Anila" userId="7ec8f63d-2460-4403-b80b-51d56fda513b" providerId="ADAL" clId="{56D85B9B-E6AA-4463-8AF4-D6D74A9EB4EB}" dt="2024-05-03T10:12:49.282" v="1586" actId="478"/>
          <ac:grpSpMkLst>
            <pc:docMk/>
            <pc:sldMk cId="1515539389" sldId="365"/>
            <ac:grpSpMk id="12" creationId="{E01E84F4-25F5-7C60-13F1-C5ECDE8EDEE9}"/>
          </ac:grpSpMkLst>
        </pc:grpChg>
      </pc:sldChg>
      <pc:sldChg chg="modSp add mod modNotesTx">
        <pc:chgData name="Khan, Anila" userId="7ec8f63d-2460-4403-b80b-51d56fda513b" providerId="ADAL" clId="{56D85B9B-E6AA-4463-8AF4-D6D74A9EB4EB}" dt="2024-05-03T14:00:57.219" v="2172" actId="20577"/>
        <pc:sldMkLst>
          <pc:docMk/>
          <pc:sldMk cId="3786940400" sldId="366"/>
        </pc:sldMkLst>
        <pc:spChg chg="mod">
          <ac:chgData name="Khan, Anila" userId="7ec8f63d-2460-4403-b80b-51d56fda513b" providerId="ADAL" clId="{56D85B9B-E6AA-4463-8AF4-D6D74A9EB4EB}" dt="2024-05-03T14:00:51.223" v="2158" actId="20577"/>
          <ac:spMkLst>
            <pc:docMk/>
            <pc:sldMk cId="3786940400" sldId="366"/>
            <ac:spMk id="4" creationId="{8C5B3458-2D7E-6EA0-1A76-AF8F9121EB0D}"/>
          </ac:spMkLst>
        </pc:spChg>
        <pc:spChg chg="mod">
          <ac:chgData name="Khan, Anila" userId="7ec8f63d-2460-4403-b80b-51d56fda513b" providerId="ADAL" clId="{56D85B9B-E6AA-4463-8AF4-D6D74A9EB4EB}" dt="2024-05-03T14:00:57.219" v="2172" actId="20577"/>
          <ac:spMkLst>
            <pc:docMk/>
            <pc:sldMk cId="3786940400" sldId="366"/>
            <ac:spMk id="5" creationId="{5819BAA9-74BB-4BFD-8BE4-5C935B9490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04/06/2024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04/06/2024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a:latin typeface="Arial" charset="0"/>
                <a:cs typeface="Arial" charset="0"/>
              </a:rPr>
              <a:t> </a:t>
            </a:r>
          </a:p>
        </p:txBody>
      </p:sp>
    </p:spTree>
    <p:extLst>
      <p:ext uri="{BB962C8B-B14F-4D97-AF65-F5344CB8AC3E}">
        <p14:creationId xmlns:p14="http://schemas.microsoft.com/office/powerpoint/2010/main" val="102206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30 mins to make notes, then share with class</a:t>
            </a:r>
          </a:p>
          <a:p>
            <a:r>
              <a:rPr lang="en-GB" b="1" dirty="0"/>
              <a:t>**IF ANYONE USING VM FOR PQ, ASK THEM TO SET UP NOW AND TRANSFER THE PQ FILES OVER TO THE VM**</a:t>
            </a:r>
          </a:p>
        </p:txBody>
      </p:sp>
      <p:sp>
        <p:nvSpPr>
          <p:cNvPr id="4" name="Slide Number Placeholder 3"/>
          <p:cNvSpPr>
            <a:spLocks noGrp="1"/>
          </p:cNvSpPr>
          <p:nvPr>
            <p:ph type="sldNum" sz="quarter" idx="5"/>
          </p:nvPr>
        </p:nvSpPr>
        <p:spPr/>
        <p:txBody>
          <a:bodyPr/>
          <a:lstStyle/>
          <a:p>
            <a:fld id="{548901C6-1DA1-FB44-ABEE-06A0FEB7738E}" type="slidenum">
              <a:rPr lang="en-GB" smtClean="0"/>
              <a:t>2</a:t>
            </a:fld>
            <a:endParaRPr lang="en-GB"/>
          </a:p>
        </p:txBody>
      </p:sp>
    </p:spTree>
    <p:extLst>
      <p:ext uri="{BB962C8B-B14F-4D97-AF65-F5344CB8AC3E}">
        <p14:creationId xmlns:p14="http://schemas.microsoft.com/office/powerpoint/2010/main" val="163504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71450" y="428625"/>
            <a:ext cx="7200900" cy="40513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atin typeface="Arial" charset="0"/>
              <a:cs typeface="Arial" charset="0"/>
            </a:endParaRPr>
          </a:p>
        </p:txBody>
      </p:sp>
    </p:spTree>
    <p:extLst>
      <p:ext uri="{BB962C8B-B14F-4D97-AF65-F5344CB8AC3E}">
        <p14:creationId xmlns:p14="http://schemas.microsoft.com/office/powerpoint/2010/main" val="2698231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K8 and K9 may not be fully satisfied by this activity.</a:t>
            </a:r>
          </a:p>
        </p:txBody>
      </p:sp>
      <p:sp>
        <p:nvSpPr>
          <p:cNvPr id="4" name="Slide Number Placeholder 3"/>
          <p:cNvSpPr>
            <a:spLocks noGrp="1"/>
          </p:cNvSpPr>
          <p:nvPr>
            <p:ph type="sldNum" sz="quarter" idx="5"/>
          </p:nvPr>
        </p:nvSpPr>
        <p:spPr/>
        <p:txBody>
          <a:bodyPr/>
          <a:lstStyle/>
          <a:p>
            <a:fld id="{548901C6-1DA1-FB44-ABEE-06A0FEB7738E}" type="slidenum">
              <a:rPr lang="en-GB" smtClean="0"/>
              <a:t>4</a:t>
            </a:fld>
            <a:endParaRPr lang="en-GB"/>
          </a:p>
        </p:txBody>
      </p:sp>
    </p:spTree>
    <p:extLst>
      <p:ext uri="{BB962C8B-B14F-4D97-AF65-F5344CB8AC3E}">
        <p14:creationId xmlns:p14="http://schemas.microsoft.com/office/powerpoint/2010/main" val="314398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5</a:t>
            </a:fld>
            <a:endParaRPr lang="en-GB"/>
          </a:p>
        </p:txBody>
      </p:sp>
    </p:spTree>
    <p:extLst>
      <p:ext uri="{BB962C8B-B14F-4D97-AF65-F5344CB8AC3E}">
        <p14:creationId xmlns:p14="http://schemas.microsoft.com/office/powerpoint/2010/main" val="285862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ASK LEARNERS TO DOWNLOAD THE PDF AND DATASETS AND PUT INTO A FOLDER/AREA FOR EASY ACCESS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IF USING VM, DOWNLOAD AND PUT IN DESKTOP, THEN TRANSFER OVER TO VM.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NEXT SLIDE – GO OVER BEFORE ACTIVITY</a:t>
            </a:r>
          </a:p>
        </p:txBody>
      </p:sp>
      <p:sp>
        <p:nvSpPr>
          <p:cNvPr id="4" name="Slide Number Placeholder 3"/>
          <p:cNvSpPr>
            <a:spLocks noGrp="1"/>
          </p:cNvSpPr>
          <p:nvPr>
            <p:ph type="sldNum" sz="quarter" idx="5"/>
          </p:nvPr>
        </p:nvSpPr>
        <p:spPr/>
        <p:txBody>
          <a:bodyPr/>
          <a:lstStyle/>
          <a:p>
            <a:fld id="{548901C6-1DA1-FB44-ABEE-06A0FEB7738E}" type="slidenum">
              <a:rPr lang="en-GB" smtClean="0"/>
              <a:t>6</a:t>
            </a:fld>
            <a:endParaRPr lang="en-GB"/>
          </a:p>
        </p:txBody>
      </p:sp>
    </p:spTree>
    <p:extLst>
      <p:ext uri="{BB962C8B-B14F-4D97-AF65-F5344CB8AC3E}">
        <p14:creationId xmlns:p14="http://schemas.microsoft.com/office/powerpoint/2010/main" val="322455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Look through both datasets.</a:t>
            </a:r>
          </a:p>
          <a:p>
            <a:r>
              <a:rPr lang="en-GB" b="1" dirty="0"/>
              <a:t>Then ask learners to take 5 mins and make notes on any issues that they would resolve in the </a:t>
            </a:r>
            <a:r>
              <a:rPr lang="en-GB" b="1" dirty="0" err="1"/>
              <a:t>student_grades</a:t>
            </a:r>
            <a:r>
              <a:rPr lang="en-GB" b="1" dirty="0"/>
              <a:t> dataset.</a:t>
            </a:r>
          </a:p>
          <a:p>
            <a:r>
              <a:rPr lang="en-GB" b="1" dirty="0"/>
              <a:t>Discuss issues and how they would resolve them.</a:t>
            </a:r>
          </a:p>
        </p:txBody>
      </p:sp>
      <p:sp>
        <p:nvSpPr>
          <p:cNvPr id="4" name="Slide Number Placeholder 3"/>
          <p:cNvSpPr>
            <a:spLocks noGrp="1"/>
          </p:cNvSpPr>
          <p:nvPr>
            <p:ph type="sldNum" sz="quarter" idx="5"/>
          </p:nvPr>
        </p:nvSpPr>
        <p:spPr/>
        <p:txBody>
          <a:bodyPr/>
          <a:lstStyle/>
          <a:p>
            <a:fld id="{548901C6-1DA1-FB44-ABEE-06A0FEB7738E}" type="slidenum">
              <a:rPr lang="en-GB" smtClean="0"/>
              <a:t>7</a:t>
            </a:fld>
            <a:endParaRPr lang="en-GB"/>
          </a:p>
        </p:txBody>
      </p:sp>
    </p:spTree>
    <p:extLst>
      <p:ext uri="{BB962C8B-B14F-4D97-AF65-F5344CB8AC3E}">
        <p14:creationId xmlns:p14="http://schemas.microsoft.com/office/powerpoint/2010/main" val="2158795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Ask learners to take 5 mins to skim read up to page 8 (on the pdf page numbers).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Go through pages 8-15 as a group (import, create new query, load, transform, access queries and connections, make changes in PQ,</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load changes back to Excel. Go back to PQ and undo in applied steps. Make changes in Excel, do not reflect in PQ. Changes in Excel then create a new query. Delete the query, etc.</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3. Learners to start from page 16. Check in before lunch.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 learning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How to open and close the Power Query Editor.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layout and core features of Power Query.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How to apply some of the most common data transformations.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Note to tutors: this activity was originally intended to be an Online activity. As such, it was designed to be achievable by most learners without too much tutor assistance. However, given that this is a Live Event, learners should be encouraged to take full advantage of having a tutor on-hand for assistance.</a:t>
            </a:r>
          </a:p>
        </p:txBody>
      </p:sp>
      <p:sp>
        <p:nvSpPr>
          <p:cNvPr id="4" name="Slide Number Placeholder 3"/>
          <p:cNvSpPr>
            <a:spLocks noGrp="1"/>
          </p:cNvSpPr>
          <p:nvPr>
            <p:ph type="sldNum" sz="quarter" idx="5"/>
          </p:nvPr>
        </p:nvSpPr>
        <p:spPr/>
        <p:txBody>
          <a:bodyPr/>
          <a:lstStyle/>
          <a:p>
            <a:fld id="{548901C6-1DA1-FB44-ABEE-06A0FEB7738E}" type="slidenum">
              <a:rPr lang="en-GB" smtClean="0"/>
              <a:t>8</a:t>
            </a:fld>
            <a:endParaRPr lang="en-GB"/>
          </a:p>
        </p:txBody>
      </p:sp>
    </p:spTree>
    <p:extLst>
      <p:ext uri="{BB962C8B-B14F-4D97-AF65-F5344CB8AC3E}">
        <p14:creationId xmlns:p14="http://schemas.microsoft.com/office/powerpoint/2010/main" val="175354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If time, learners who have completed early to review the apply activity (read the brief) and if needed, ask questions.</a:t>
            </a:r>
          </a:p>
          <a:p>
            <a:endParaRPr lang="en-GB" b="1" dirty="0"/>
          </a:p>
        </p:txBody>
      </p:sp>
      <p:sp>
        <p:nvSpPr>
          <p:cNvPr id="4" name="Slide Number Placeholder 3"/>
          <p:cNvSpPr>
            <a:spLocks noGrp="1"/>
          </p:cNvSpPr>
          <p:nvPr>
            <p:ph type="sldNum" sz="quarter" idx="5"/>
          </p:nvPr>
        </p:nvSpPr>
        <p:spPr/>
        <p:txBody>
          <a:bodyPr/>
          <a:lstStyle/>
          <a:p>
            <a:fld id="{548901C6-1DA1-FB44-ABEE-06A0FEB7738E}" type="slidenum">
              <a:rPr lang="en-GB" smtClean="0"/>
              <a:t>9</a:t>
            </a:fld>
            <a:endParaRPr lang="en-GB"/>
          </a:p>
        </p:txBody>
      </p:sp>
    </p:spTree>
    <p:extLst>
      <p:ext uri="{BB962C8B-B14F-4D97-AF65-F5344CB8AC3E}">
        <p14:creationId xmlns:p14="http://schemas.microsoft.com/office/powerpoint/2010/main" val="3793424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1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19.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03 Section Divider">
    <p:bg>
      <p:bgPr>
        <a:solidFill>
          <a:schemeClr val="accent3"/>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42453"/>
          <a:stretch/>
        </p:blipFill>
        <p:spPr>
          <a:xfrm>
            <a:off x="-1" y="2138695"/>
            <a:ext cx="11137643" cy="4973375"/>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6783308"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292691454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3F427447-CE66-4582-B744-A32983AD3D9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AF92F08D-E18C-48DE-85CF-0EEBD344D78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87230943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A6C8B8C-BDD5-43B9-8C27-354C810E1C4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67062943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1F0A2D-AF77-453A-A628-E5249AE85BC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022B908-BA31-4E35-AAA8-AA6869D9D896}"/>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89549465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DAB8CF2-F221-497D-8A4A-9E369C2BEE1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7E3635FE-6F90-4286-8EBE-FEE651E560F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4593910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ED3A38F4-26AB-473F-A76C-F9BCE73BE57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4EF76EF-23E8-4453-97F1-6B565EFFD6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73324702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rgbClr val="004050"/>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53D750DE-56D0-4BC9-AA2A-42BE390D295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5680B404-A54E-4E7E-8BBE-C0FAF5A135C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9405205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3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3C313C4C-13AF-45F6-A71B-8AA193623E6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7FD30B99-C964-41A2-983E-292CAEE023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1317002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Title Slide - White / Teal">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663" r="13611"/>
          <a:stretch/>
        </p:blipFill>
        <p:spPr>
          <a:xfrm>
            <a:off x="7096499" y="0"/>
            <a:ext cx="5098350" cy="5669899"/>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05058148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04 Section Divider">
    <p:bg>
      <p:bgPr>
        <a:solidFill>
          <a:schemeClr val="accent4"/>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5" name="Title 1">
            <a:extLst>
              <a:ext uri="{FF2B5EF4-FFF2-40B4-BE49-F238E27FC236}">
                <a16:creationId xmlns:a16="http://schemas.microsoft.com/office/drawing/2014/main" id="{EBBB6D40-B4C9-8B4A-B2A6-126F64906376}"/>
              </a:ext>
            </a:extLst>
          </p:cNvPr>
          <p:cNvSpPr>
            <a:spLocks noGrp="1"/>
          </p:cNvSpPr>
          <p:nvPr>
            <p:ph type="ctrTitle"/>
          </p:nvPr>
        </p:nvSpPr>
        <p:spPr>
          <a:xfrm>
            <a:off x="387037" y="1169540"/>
            <a:ext cx="700059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pic>
        <p:nvPicPr>
          <p:cNvPr id="7" name="Picture 6"/>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2277"/>
          <a:stretch/>
        </p:blipFill>
        <p:spPr>
          <a:xfrm>
            <a:off x="0" y="2294314"/>
            <a:ext cx="9545652" cy="4066446"/>
          </a:xfrm>
          <a:prstGeom prst="rect">
            <a:avLst/>
          </a:prstGeom>
        </p:spPr>
      </p:pic>
    </p:spTree>
    <p:extLst>
      <p:ext uri="{BB962C8B-B14F-4D97-AF65-F5344CB8AC3E}">
        <p14:creationId xmlns:p14="http://schemas.microsoft.com/office/powerpoint/2010/main" val="4113690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2 Section Divider">
    <p:bg>
      <p:bgPr>
        <a:solidFill>
          <a:srgbClr val="004050"/>
        </a:solidFill>
        <a:effectLst/>
      </p:bgPr>
    </p:bg>
    <p:spTree>
      <p:nvGrpSpPr>
        <p:cNvPr id="1" name=""/>
        <p:cNvGrpSpPr/>
        <p:nvPr/>
      </p:nvGrpSpPr>
      <p:grpSpPr>
        <a:xfrm>
          <a:off x="0" y="0"/>
          <a:ext cx="0" cy="0"/>
          <a:chOff x="0" y="0"/>
          <a:chExt cx="0" cy="0"/>
        </a:xfrm>
      </p:grpSpPr>
      <p:sp>
        <p:nvSpPr>
          <p:cNvPr id="3" name="Rectangle 2"/>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004050"/>
          </a:solidFill>
          <a:ln w="6350" cap="flat">
            <a:noFill/>
            <a:prstDash val="solid"/>
            <a:miter/>
          </a:ln>
        </p:spPr>
        <p:txBody>
          <a:bodyPr rtlCol="0" anchor="ctr"/>
          <a:lstStyle/>
          <a:p>
            <a:endParaRPr lang="en-GB" dirty="0"/>
          </a:p>
        </p:txBody>
      </p:sp>
      <p:sp>
        <p:nvSpPr>
          <p:cNvPr id="4" name="Rectangle 3"/>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7071966" cy="2353439"/>
          </a:xfrm>
        </p:spPr>
        <p:txBody>
          <a:bodyPr anchor="b" anchorCtr="0">
            <a:noAutofit/>
          </a:bodyPr>
          <a:lstStyle>
            <a:lvl1pPr algn="l">
              <a:lnSpc>
                <a:spcPts val="6000"/>
              </a:lnSpc>
              <a:defRPr sz="5400" spc="60" baseline="0">
                <a:solidFill>
                  <a:srgbClr val="004050"/>
                </a:solidFill>
              </a:defRPr>
            </a:lvl1pPr>
          </a:lstStyle>
          <a:p>
            <a:r>
              <a:rPr lang="en-US" noProof="0" dirty="0"/>
              <a:t>Click to edit master title style</a:t>
            </a:r>
            <a:endParaRPr lang="en-GB" noProof="0" dirty="0"/>
          </a:p>
        </p:txBody>
      </p:sp>
      <p:pic>
        <p:nvPicPr>
          <p:cNvPr id="6" name="Graphic 31">
            <a:extLst>
              <a:ext uri="{FF2B5EF4-FFF2-40B4-BE49-F238E27FC236}">
                <a16:creationId xmlns:a16="http://schemas.microsoft.com/office/drawing/2014/main" id="{B724B3C1-1C9A-478C-8A84-BF65A52018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417472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653548AA-2EF5-4301-B743-9688BED3B31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91788850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F362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1412F92A-2AA3-4AE7-9685-27769A9522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9601676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5" name="Slide Number Placeholder 5">
            <a:extLst>
              <a:ext uri="{FF2B5EF4-FFF2-40B4-BE49-F238E27FC236}">
                <a16:creationId xmlns:a16="http://schemas.microsoft.com/office/drawing/2014/main" id="{F0ACF9E5-B24F-48AB-A388-369B61722E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07542970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5" name="Slide Number Placeholder 5">
            <a:extLst>
              <a:ext uri="{FF2B5EF4-FFF2-40B4-BE49-F238E27FC236}">
                <a16:creationId xmlns:a16="http://schemas.microsoft.com/office/drawing/2014/main" id="{EF226655-D805-4B87-813B-F781D2DAFE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bg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97744712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Activity 1">
    <p:bg>
      <p:bgPr>
        <a:solidFill>
          <a:srgbClr val="20D3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tx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tx1"/>
                </a:solidFill>
              </a:defRPr>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p>
        </p:txBody>
      </p:sp>
      <p:sp>
        <p:nvSpPr>
          <p:cNvPr id="6" name="Slide Number Placeholder 5">
            <a:extLst>
              <a:ext uri="{FF2B5EF4-FFF2-40B4-BE49-F238E27FC236}">
                <a16:creationId xmlns:a16="http://schemas.microsoft.com/office/drawing/2014/main" id="{5A6219D4-D160-4AED-AB5B-A5ED5A7543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51147604"/>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pic>
        <p:nvPicPr>
          <p:cNvPr id="1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
        <p:nvSpPr>
          <p:cNvPr id="3" name="Title Placeholder 1">
            <a:extLst>
              <a:ext uri="{FF2B5EF4-FFF2-40B4-BE49-F238E27FC236}">
                <a16:creationId xmlns:a16="http://schemas.microsoft.com/office/drawing/2014/main" id="{62421104-899E-4F1E-9A2F-57175A8CFD01}"/>
              </a:ext>
            </a:extLst>
          </p:cNvPr>
          <p:cNvSpPr txBox="1">
            <a:spLocks/>
          </p:cNvSpPr>
          <p:nvPr userDrawn="1"/>
        </p:nvSpPr>
        <p:spPr>
          <a:xfrm>
            <a:off x="1198387"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sp>
        <p:nvSpPr>
          <p:cNvPr id="4" name="Slide Number Placeholder 5">
            <a:extLst>
              <a:ext uri="{FF2B5EF4-FFF2-40B4-BE49-F238E27FC236}">
                <a16:creationId xmlns:a16="http://schemas.microsoft.com/office/drawing/2014/main" id="{8BF3B38F-9248-4518-960F-EDA7B13F7B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80963218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989541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Oran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t="16855" r="11010"/>
          <a:stretch/>
        </p:blipFill>
        <p:spPr>
          <a:xfrm>
            <a:off x="7171920" y="-4252"/>
            <a:ext cx="5020079" cy="5635931"/>
          </a:xfrm>
          <a:prstGeom prst="rect">
            <a:avLst/>
          </a:prstGeom>
        </p:spPr>
      </p:pic>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709613"/>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385684658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1457" userDrawn="1">
          <p15:clr>
            <a:srgbClr val="FBAE40"/>
          </p15:clr>
        </p15:guide>
        <p15:guide id="3" orient="horz" pos="363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6">
            <a:extLst>
              <a:ext uri="{FF2B5EF4-FFF2-40B4-BE49-F238E27FC236}">
                <a16:creationId xmlns:a16="http://schemas.microsoft.com/office/drawing/2014/main" id="{70AB5B51-72D8-4473-94F4-AF1E267C458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8371074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B3A2A039-D599-4D76-8124-504B5075C5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B3A548B-2F5E-4EDE-B435-EFC29196AFD2}"/>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5175998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EE319D53-01A0-4E2F-9BD9-B400728892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C0A6909-69F0-4B1F-BE18-928EC76D397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16848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B3622C14-6CAE-4F48-B751-E9E621B2C95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A62CD8E-3A81-48BD-84FE-755B7D0788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4495690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9B411762-86B8-4A94-AA95-CCF2281698A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987461D-5441-4AD2-8665-A7A3D3A4D9C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136540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2"/>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87D866A2-1500-436A-A186-3C20EE4D5C3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A433F1-ACA3-4D3D-8AFF-6E3BE26B065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3499461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EAE9C79-14B5-44C7-8FA5-E4D6103A0E3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C2C66C0C-8E65-4B91-9008-87E53A07C0A9}"/>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96727804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04D412BD-43D3-4A43-9346-908171D3BC7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3C23A046-21AC-4DAE-8154-4FE4D01B9A9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2F600B5F-7713-43B9-8473-50A216B6C64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1645895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A302942E-CE85-4C6C-9028-B98821F8F2D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AFDE34FD-D516-4C25-82B2-09E27AA0E72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D5CAFD6D-3AC9-43A7-88AB-26FD7F8FC6C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92979302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17EBA526-60BF-4958-81B9-EA46732F17C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1054D9-60B5-41F3-984B-AF6E5FE5F842}"/>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3E84D21-72B4-491E-ACF0-23B74A3E3FE6}"/>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3189174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Pur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9746"/>
            <a:ext cx="6604609" cy="685800"/>
          </a:xfrm>
        </p:spPr>
        <p:txBody>
          <a:bodyPr/>
          <a:lstStyle>
            <a:lvl1pPr>
              <a:defRPr baseline="0"/>
            </a:lvl1pPr>
          </a:lstStyle>
          <a:p>
            <a:pPr lvl="0"/>
            <a:r>
              <a:rPr lang="en-US" dirty="0"/>
              <a:t>Subtitle here</a:t>
            </a:r>
          </a:p>
        </p:txBody>
      </p:sp>
      <p:pic>
        <p:nvPicPr>
          <p:cNvPr id="7" name="Picture 6"/>
          <p:cNvPicPr>
            <a:picLocks noChangeAspect="1"/>
          </p:cNvPicPr>
          <p:nvPr userDrawn="1"/>
        </p:nvPicPr>
        <p:blipFill rotWithShape="1">
          <a:blip r:embed="rId4">
            <a:extLst>
              <a:ext uri="{28A0092B-C50C-407E-A947-70E740481C1C}">
                <a14:useLocalDpi xmlns:a14="http://schemas.microsoft.com/office/drawing/2010/main" val="0"/>
              </a:ext>
            </a:extLst>
          </a:blip>
          <a:srcRect t="15407" r="12445"/>
          <a:stretch/>
        </p:blipFill>
        <p:spPr>
          <a:xfrm>
            <a:off x="7097178" y="0"/>
            <a:ext cx="5106217" cy="5637467"/>
          </a:xfrm>
          <a:prstGeom prst="rect">
            <a:avLst/>
          </a:prstGeom>
        </p:spPr>
      </p:pic>
    </p:spTree>
    <p:extLst>
      <p:ext uri="{BB962C8B-B14F-4D97-AF65-F5344CB8AC3E}">
        <p14:creationId xmlns:p14="http://schemas.microsoft.com/office/powerpoint/2010/main" val="3907073018"/>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0" name="Slide Number Placeholder 5">
            <a:extLst>
              <a:ext uri="{FF2B5EF4-FFF2-40B4-BE49-F238E27FC236}">
                <a16:creationId xmlns:a16="http://schemas.microsoft.com/office/drawing/2014/main" id="{79DCD36C-45A5-4076-B40F-7B2A5A6FCFD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3CD4607-1DFA-4DA2-A302-14AA7E741AA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69C9A809-5A3F-46CE-93A1-B61856B8EA0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8200864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2"/>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2464811-C3A4-4C43-85CA-DDE34ABA64F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D077554B-9AB3-4001-A116-3414FBC11D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55FEE24A-E749-4DC2-B881-5A1436F05D5C}"/>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010079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FD99CE6E-A64E-4704-AF9F-FFB00E94D7A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A589C6D-0204-47CC-87FF-FB0EB802152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2EC17026-9507-409A-81BC-59EFD639EE11}"/>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7173593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5"/>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26E6605E-98CF-4395-9DE0-09CC469435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33EE44F-4E4B-4653-9358-84B9BA39102E}"/>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2626092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5"/>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5">
            <a:extLst>
              <a:ext uri="{FF2B5EF4-FFF2-40B4-BE49-F238E27FC236}">
                <a16:creationId xmlns:a16="http://schemas.microsoft.com/office/drawing/2014/main" id="{CB0CA267-7521-4244-9705-1A256E86313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A6E7854-1462-4248-9497-C8C510D5E904}"/>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99370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5"/>
          </a:solidFill>
          <a:ln w="6350" cap="flat">
            <a:noFill/>
            <a:prstDash val="solid"/>
            <a:miter/>
          </a:ln>
        </p:spPr>
        <p:txBody>
          <a:bodyPr rtlCol="0" anchor="ctr"/>
          <a:lstStyle/>
          <a:p>
            <a:endParaRPr lang="en-GB"/>
          </a:p>
        </p:txBody>
      </p:sp>
      <p:sp>
        <p:nvSpPr>
          <p:cNvPr id="7" name="Slide Number Placeholder 5">
            <a:extLst>
              <a:ext uri="{FF2B5EF4-FFF2-40B4-BE49-F238E27FC236}">
                <a16:creationId xmlns:a16="http://schemas.microsoft.com/office/drawing/2014/main" id="{ED95F8AE-8762-4F39-B239-68E1547B153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BA6F235-3973-48D8-B2CC-D1C3A5A7FF3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62893346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77089E4-D435-4929-8AC4-34D75682B0E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6223DB9-3B28-4A1C-AF77-040989A89C20}"/>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C89BF57C-9A63-4BD2-BE5E-6C985D4ACD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270280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F4B9FA5E-F6D9-41E1-AB1A-0DF3518A321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5D3749E-0BC5-465D-A75B-AEC2DF19C16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9F7A3913-1B98-4C5D-8011-58DA120BBE6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27595321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5"/>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C4304140-66DF-4600-A913-2FE16EE8D7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94BDB016-508C-4776-BAF5-402A02267F01}"/>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B909995E-F976-4C7D-8CFA-5515B97460E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80571308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0" y="5523689"/>
            <a:ext cx="4114800" cy="1334310"/>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Slide Number Placeholder 5">
            <a:extLst>
              <a:ext uri="{FF2B5EF4-FFF2-40B4-BE49-F238E27FC236}">
                <a16:creationId xmlns:a16="http://schemas.microsoft.com/office/drawing/2014/main" id="{59589677-251F-470E-9AA6-4D13BF7FABA0}"/>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918F955-2B32-48D1-8D99-B25B656F3CDA}"/>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5F2BCBA9-38AC-4EB6-A0FA-5CD919F5E66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01002887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 Red">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15421" r="12836"/>
          <a:stretch/>
        </p:blipFill>
        <p:spPr>
          <a:xfrm>
            <a:off x="7080085" y="-8547"/>
            <a:ext cx="5114764" cy="5671347"/>
          </a:xfrm>
          <a:prstGeom prst="rect">
            <a:avLst/>
          </a:prstGeom>
        </p:spPr>
      </p:pic>
      <p:sp>
        <p:nvSpPr>
          <p:cNvPr id="2" name="Title 1">
            <a:extLst>
              <a:ext uri="{FF2B5EF4-FFF2-40B4-BE49-F238E27FC236}">
                <a16:creationId xmlns:a16="http://schemas.microsoft.com/office/drawing/2014/main" id="{EBBB6D40-B4C9-8B4A-B2A6-126F64906376}"/>
              </a:ext>
            </a:extLst>
          </p:cNvPr>
          <p:cNvSpPr>
            <a:spLocks noGrp="1"/>
          </p:cNvSpPr>
          <p:nvPr>
            <p:ph type="ctrTitle"/>
          </p:nvPr>
        </p:nvSpPr>
        <p:spPr>
          <a:xfrm>
            <a:off x="384785" y="2322726"/>
            <a:ext cx="6596062" cy="2431485"/>
          </a:xfrm>
        </p:spPr>
        <p:txBody>
          <a:bodyPr anchor="b" anchorCtr="0">
            <a:noAutofit/>
          </a:bodyPr>
          <a:lstStyle>
            <a:lvl1pPr algn="l">
              <a:lnSpc>
                <a:spcPct val="90000"/>
              </a:lnSpc>
              <a:defRPr sz="5600" baseline="0">
                <a:solidFill>
                  <a:srgbClr val="004050"/>
                </a:solidFill>
                <a:latin typeface="Montserrat Black" panose="00000A00000000000000" pitchFamily="2" charset="0"/>
              </a:defRPr>
            </a:lvl1pPr>
          </a:lstStyle>
          <a:p>
            <a:r>
              <a:rPr lang="en-US" noProof="0" dirty="0"/>
              <a:t>Click to edit Master title style</a:t>
            </a:r>
            <a:endParaRPr lang="en-GB" noProof="0" dirty="0"/>
          </a:p>
        </p:txBody>
      </p:sp>
      <p:pic>
        <p:nvPicPr>
          <p:cNvPr id="12"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0900" y="302477"/>
            <a:ext cx="2643023" cy="1610367"/>
          </a:xfrm>
          <a:prstGeom prst="rect">
            <a:avLst/>
          </a:prstGeom>
        </p:spPr>
      </p:pic>
      <p:sp>
        <p:nvSpPr>
          <p:cNvPr id="4" name="Text Placeholder 3"/>
          <p:cNvSpPr>
            <a:spLocks noGrp="1"/>
          </p:cNvSpPr>
          <p:nvPr>
            <p:ph type="body" sz="quarter" idx="10" hasCustomPrompt="1"/>
          </p:nvPr>
        </p:nvSpPr>
        <p:spPr>
          <a:xfrm>
            <a:off x="376237" y="5768975"/>
            <a:ext cx="6604609" cy="695117"/>
          </a:xfrm>
        </p:spPr>
        <p:txBody>
          <a:bodyPr/>
          <a:lstStyle>
            <a:lvl1pPr>
              <a:defRPr baseline="0"/>
            </a:lvl1pPr>
          </a:lstStyle>
          <a:p>
            <a:pPr lvl="0"/>
            <a:r>
              <a:rPr lang="en-US" dirty="0"/>
              <a:t>Subtitle here</a:t>
            </a:r>
          </a:p>
        </p:txBody>
      </p:sp>
    </p:spTree>
    <p:extLst>
      <p:ext uri="{BB962C8B-B14F-4D97-AF65-F5344CB8AC3E}">
        <p14:creationId xmlns:p14="http://schemas.microsoft.com/office/powerpoint/2010/main" val="2264302706"/>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2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6"/>
          </a:solidFill>
          <a:ln w="6350" cap="flat">
            <a:noFill/>
            <a:prstDash val="solid"/>
            <a:miter/>
          </a:ln>
        </p:spPr>
        <p:txBody>
          <a:bodyPr rtlCol="0" anchor="ctr"/>
          <a:lstStyle/>
          <a:p>
            <a:endParaRPr lang="en-GB" sz="1351"/>
          </a:p>
        </p:txBody>
      </p:sp>
      <p:sp>
        <p:nvSpPr>
          <p:cNvPr id="6" name="Slide Number Placeholder 5">
            <a:extLst>
              <a:ext uri="{FF2B5EF4-FFF2-40B4-BE49-F238E27FC236}">
                <a16:creationId xmlns:a16="http://schemas.microsoft.com/office/drawing/2014/main" id="{62D0FD9B-3A7B-4AD3-AF69-81B1DB3B7DC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2B9FE1B0-D8B0-4E06-93F5-0A82852A8743}"/>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9012016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6"/>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F9D7AB20-841B-473D-A32A-6F69250CA67F}"/>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76C196FA-3B7D-4C82-8883-8F2013A2765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0613789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_Arrow Left 06">
    <p:spTree>
      <p:nvGrpSpPr>
        <p:cNvPr id="1" name=""/>
        <p:cNvGrpSpPr/>
        <p:nvPr/>
      </p:nvGrpSpPr>
      <p:grpSpPr>
        <a:xfrm>
          <a:off x="0" y="0"/>
          <a:ext cx="0" cy="0"/>
          <a:chOff x="0" y="0"/>
          <a:chExt cx="0" cy="0"/>
        </a:xfrm>
      </p:grpSpPr>
      <p:grpSp>
        <p:nvGrpSpPr>
          <p:cNvPr id="19" name="Group 18"/>
          <p:cNvGrpSpPr/>
          <p:nvPr userDrawn="1"/>
        </p:nvGrpSpPr>
        <p:grpSpPr>
          <a:xfrm>
            <a:off x="-754639" y="4413951"/>
            <a:ext cx="5797612" cy="2365031"/>
            <a:chOff x="-2229" y="2361812"/>
            <a:chExt cx="11067619" cy="4514835"/>
          </a:xfrm>
          <a:solidFill>
            <a:schemeClr val="accent6"/>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E8E8E948-8BC8-4DC2-8EA6-D6D12C7B44A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E2206BDD-4CAD-4240-8289-65D6D1D0A6C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21274702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6"/>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CC2B73AC-F2E0-442D-B9C4-65D5AD1A0967}"/>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CFC6B97-40BB-4EAB-A33D-8398BEE6A916}"/>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7543005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08137084-0666-4AB6-A15C-58BA10ECC343}"/>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B8430456-322C-496E-9439-7335E15B26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7DE75644-A55F-4F09-A532-80ED1D4604E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2112103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a:extLst>
              <a:ext uri="{FF2B5EF4-FFF2-40B4-BE49-F238E27FC236}">
                <a16:creationId xmlns:a16="http://schemas.microsoft.com/office/drawing/2014/main" id="{0DE094E3-CE25-440F-B8A8-1CA329D5AAFA}"/>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249157EC-B9A8-478B-B1F3-B2A9D86D249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7F4CD14E-E0F2-49B7-93CC-478A6100430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8559302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07D33088-E4C8-4FF8-824B-9F688A8163CB}"/>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A0F24479-1F81-40E3-89A1-F1875ADD43C4}"/>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B5935BB6-5CCF-4418-A1AD-7CC46A8A5E1D}"/>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7344414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4"/>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92260E9D-886F-4C37-909F-86CB02C602F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488AF78-499E-480C-9653-A23A983DC2F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98700529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B8FDF2C7-07B4-C044-8A2A-5A95A38A7A75}"/>
              </a:ext>
            </a:extLst>
          </p:cNvPr>
          <p:cNvSpPr/>
          <p:nvPr userDrawn="1"/>
        </p:nvSpPr>
        <p:spPr>
          <a:xfrm>
            <a:off x="532679" y="4057904"/>
            <a:ext cx="4344121"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4"/>
          </a:solidFill>
          <a:ln w="6350" cap="flat">
            <a:noFill/>
            <a:prstDash val="solid"/>
            <a:miter/>
          </a:ln>
        </p:spPr>
        <p:txBody>
          <a:bodyPr rtlCol="0" anchor="ctr"/>
          <a:lstStyle/>
          <a:p>
            <a:endParaRPr lang="en-GB" sz="1351"/>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4968240"/>
            <a:ext cx="738525" cy="33092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2">
            <a:extLst>
              <a:ext uri="{FF2B5EF4-FFF2-40B4-BE49-F238E27FC236}">
                <a16:creationId xmlns:a16="http://schemas.microsoft.com/office/drawing/2014/main" id="{902BC675-0ACA-4C98-904F-78AFF641EBEC}"/>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D0EF663F-3A21-46DD-B058-26447AC846E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6">
            <a:extLst>
              <a:ext uri="{FF2B5EF4-FFF2-40B4-BE49-F238E27FC236}">
                <a16:creationId xmlns:a16="http://schemas.microsoft.com/office/drawing/2014/main" id="{E97A60B7-7703-48EE-BEE3-573BFBF6742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46098419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4"/>
          </a:solidFill>
          <a:ln w="6350" cap="flat">
            <a:noFill/>
            <a:prstDash val="solid"/>
            <a:miter/>
          </a:ln>
        </p:spPr>
        <p:txBody>
          <a:bodyPr rtlCol="0" anchor="ctr"/>
          <a:lstStyle/>
          <a:p>
            <a:endParaRPr lang="en-GB"/>
          </a:p>
        </p:txBody>
      </p:sp>
      <p:sp>
        <p:nvSpPr>
          <p:cNvPr id="7" name="Text Placeholder 2">
            <a:extLst>
              <a:ext uri="{FF2B5EF4-FFF2-40B4-BE49-F238E27FC236}">
                <a16:creationId xmlns:a16="http://schemas.microsoft.com/office/drawing/2014/main" id="{7B0EE3B6-2A99-4A4A-9595-73B01F290B83}"/>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36000C67-7602-4BCB-9279-C3575014D3DC}"/>
              </a:ext>
            </a:extLst>
          </p:cNvPr>
          <p:cNvSpPr txBox="1">
            <a:spLocks/>
          </p:cNvSpPr>
          <p:nvPr userDrawn="1"/>
        </p:nvSpPr>
        <p:spPr>
          <a:xfrm>
            <a:off x="11256421" y="6511672"/>
            <a:ext cx="785483" cy="180000"/>
          </a:xfrm>
          <a:prstGeom prst="rect">
            <a:avLst/>
          </a:prstGeom>
        </p:spPr>
        <p:txBody>
          <a:bodyPr vert="horz" lIns="0" tIns="0" rIns="0" bIns="0" rtlCol="0" anchor="b" anchorCtr="0"/>
          <a:lstStyle>
            <a:defPPr>
              <a:defRPr lang="en-US"/>
            </a:defPPr>
            <a:lvl1pPr marL="0" algn="r" defTabSz="914400" rtl="0" eaLnBrk="1" latinLnBrk="0" hangingPunct="1">
              <a:defRPr sz="1200" b="1" i="0" kern="1200">
                <a:solidFill>
                  <a:schemeClr val="tx1"/>
                </a:solidFill>
                <a:latin typeface="Montserrat" pitchFamily="2"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83341C2A-73FF-4BE5-8452-230916D7E6A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01416912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Header - Red">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9" y="493"/>
            <a:ext cx="12192649" cy="6857507"/>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1952" y="377825"/>
            <a:ext cx="2133602" cy="1365505"/>
          </a:xfrm>
          <a:prstGeom prst="rect">
            <a:avLst/>
          </a:prstGeom>
        </p:spPr>
      </p:pic>
      <p:sp>
        <p:nvSpPr>
          <p:cNvPr id="10" name="Title 1">
            <a:extLst>
              <a:ext uri="{FF2B5EF4-FFF2-40B4-BE49-F238E27FC236}">
                <a16:creationId xmlns:a16="http://schemas.microsoft.com/office/drawing/2014/main" id="{2B541408-9F20-4E79-B69D-8A8151C2DD05}"/>
              </a:ext>
            </a:extLst>
          </p:cNvPr>
          <p:cNvSpPr>
            <a:spLocks noGrp="1"/>
          </p:cNvSpPr>
          <p:nvPr>
            <p:ph type="ctrTitle"/>
          </p:nvPr>
        </p:nvSpPr>
        <p:spPr>
          <a:xfrm>
            <a:off x="548369" y="2265730"/>
            <a:ext cx="5627171" cy="2211677"/>
          </a:xfrm>
        </p:spPr>
        <p:txBody>
          <a:bodyPr anchor="t" anchorCtr="0">
            <a:noAutofit/>
          </a:bodyPr>
          <a:lstStyle>
            <a:lvl1pPr algn="l">
              <a:lnSpc>
                <a:spcPct val="80000"/>
              </a:lnSpc>
              <a:defRPr sz="5600" cap="all"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1438328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ext Slide A">
    <p:spTree>
      <p:nvGrpSpPr>
        <p:cNvPr id="1" name=""/>
        <p:cNvGrpSpPr/>
        <p:nvPr/>
      </p:nvGrpSpPr>
      <p:grpSpPr>
        <a:xfrm>
          <a:off x="0" y="0"/>
          <a:ext cx="0" cy="0"/>
          <a:chOff x="0" y="0"/>
          <a:chExt cx="0" cy="0"/>
        </a:xfrm>
      </p:grpSpPr>
      <p:pic>
        <p:nvPicPr>
          <p:cNvPr id="40" name="Picture 39"/>
          <p:cNvPicPr>
            <a:picLocks noChangeAspect="1"/>
          </p:cNvPicPr>
          <p:nvPr userDrawn="1"/>
        </p:nvPicPr>
        <p:blipFill rotWithShape="1">
          <a:blip r:embed="rId2">
            <a:extLst>
              <a:ext uri="{28A0092B-C50C-407E-A947-70E740481C1C}">
                <a14:useLocalDpi xmlns:a14="http://schemas.microsoft.com/office/drawing/2010/main" val="0"/>
              </a:ext>
            </a:extLst>
          </a:blip>
          <a:srcRect l="42453"/>
          <a:stretch/>
        </p:blipFill>
        <p:spPr>
          <a:xfrm>
            <a:off x="0" y="3432381"/>
            <a:ext cx="5788325" cy="2584704"/>
          </a:xfrm>
          <a:prstGeom prst="rect">
            <a:avLst/>
          </a:prstGeom>
        </p:spPr>
      </p:pic>
      <p:sp>
        <p:nvSpPr>
          <p:cNvPr id="3" name="Text Placeholder 2"/>
          <p:cNvSpPr>
            <a:spLocks noGrp="1"/>
          </p:cNvSpPr>
          <p:nvPr>
            <p:ph type="body" sz="quarter" idx="10" hasCustomPrompt="1"/>
          </p:nvPr>
        </p:nvSpPr>
        <p:spPr>
          <a:xfrm>
            <a:off x="384784" y="1242034"/>
            <a:ext cx="3694112" cy="1962150"/>
          </a:xfrm>
        </p:spPr>
        <p:txBody>
          <a:bodyPr/>
          <a:lstStyle>
            <a:lvl1pPr marL="0" indent="0">
              <a:lnSpc>
                <a:spcPct val="90000"/>
              </a:lnSpc>
              <a:spcAft>
                <a:spcPts val="0"/>
              </a:spcAft>
              <a:buFont typeface="Arial" panose="020B0604020202020204" pitchFamily="34" charset="0"/>
              <a:buNone/>
              <a:defRPr sz="40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Page title </a:t>
            </a:r>
            <a:br>
              <a:rPr lang="en-US" dirty="0"/>
            </a:br>
            <a:r>
              <a:rPr lang="en-US" dirty="0"/>
              <a:t>to sit here</a:t>
            </a:r>
          </a:p>
        </p:txBody>
      </p:sp>
      <p:pic>
        <p:nvPicPr>
          <p:cNvPr id="6"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408B1376-9C9D-45E5-9BBE-71B21FC9A52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1E50EA61-94E4-4825-90F9-9FB7F4E8F34D}"/>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7272725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Graphic 31">
            <a:extLst>
              <a:ext uri="{FF2B5EF4-FFF2-40B4-BE49-F238E27FC236}">
                <a16:creationId xmlns:a16="http://schemas.microsoft.com/office/drawing/2014/main" id="{9C512DAC-73B9-1442-A749-B233372D06B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Freeform 12">
            <a:extLst>
              <a:ext uri="{FF2B5EF4-FFF2-40B4-BE49-F238E27FC236}">
                <a16:creationId xmlns:a16="http://schemas.microsoft.com/office/drawing/2014/main" id="{7B0E7391-6002-FB45-BBA6-F3FB8D17702E}"/>
              </a:ext>
            </a:extLst>
          </p:cNvPr>
          <p:cNvSpPr/>
          <p:nvPr userDrawn="1"/>
        </p:nvSpPr>
        <p:spPr>
          <a:xfrm>
            <a:off x="373063" y="4996683"/>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5F3B2DBE-6810-4AC0-B237-4C05D67F11BA}"/>
              </a:ext>
            </a:extLst>
          </p:cNvPr>
          <p:cNvSpPr>
            <a:spLocks noGrp="1"/>
          </p:cNvSpPr>
          <p:nvPr>
            <p:ph type="body" sz="quarter" idx="12"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9" name="Slide Number Placeholder 5">
            <a:extLst>
              <a:ext uri="{FF2B5EF4-FFF2-40B4-BE49-F238E27FC236}">
                <a16:creationId xmlns:a16="http://schemas.microsoft.com/office/drawing/2014/main" id="{D9AE5860-C0B6-4F89-AE77-B2F4760B59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4" name="Text Placeholder 7">
            <a:extLst>
              <a:ext uri="{FF2B5EF4-FFF2-40B4-BE49-F238E27FC236}">
                <a16:creationId xmlns:a16="http://schemas.microsoft.com/office/drawing/2014/main" id="{4759352F-E67E-4FE9-8363-4452B1CC29C4}"/>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8961312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endParaRPr lang="en-GB">
              <a:solidFill>
                <a:srgbClr val="FF0000"/>
              </a:solidFill>
            </a:endParaRPr>
          </a:p>
        </p:txBody>
      </p:sp>
      <p:sp>
        <p:nvSpPr>
          <p:cNvPr id="10" name="Slide Number Placeholder 5">
            <a:extLst>
              <a:ext uri="{FF2B5EF4-FFF2-40B4-BE49-F238E27FC236}">
                <a16:creationId xmlns:a16="http://schemas.microsoft.com/office/drawing/2014/main" id="{9F4F082C-21A3-4795-85E7-493095ABBEF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6EBB4AF7-2E97-4705-8E23-69D0121E65FA}"/>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FFC37F7E-8509-4F7C-9153-35620AE50A4A}"/>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740001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chemeClr val="accent4"/>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lide Number Placeholder 5">
            <a:extLst>
              <a:ext uri="{FF2B5EF4-FFF2-40B4-BE49-F238E27FC236}">
                <a16:creationId xmlns:a16="http://schemas.microsoft.com/office/drawing/2014/main" id="{63C0A894-CE35-4D5D-8748-553B91B4F5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8" name="Text Placeholder 2">
            <a:extLst>
              <a:ext uri="{FF2B5EF4-FFF2-40B4-BE49-F238E27FC236}">
                <a16:creationId xmlns:a16="http://schemas.microsoft.com/office/drawing/2014/main" id="{0F2D5D8A-AFE9-4D9A-B04C-8A0BB5E629A9}"/>
              </a:ext>
            </a:extLst>
          </p:cNvPr>
          <p:cNvSpPr>
            <a:spLocks noGrp="1"/>
          </p:cNvSpPr>
          <p:nvPr>
            <p:ph type="body" sz="quarter" idx="14"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9" name="Text Placeholder 7">
            <a:extLst>
              <a:ext uri="{FF2B5EF4-FFF2-40B4-BE49-F238E27FC236}">
                <a16:creationId xmlns:a16="http://schemas.microsoft.com/office/drawing/2014/main" id="{6D2A3021-76D5-4427-B3CB-789B0FA1F2F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99945666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1089126" y="5113958"/>
            <a:ext cx="4705493"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endParaRPr lang="en-GB"/>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 Placeholder 2">
            <a:extLst>
              <a:ext uri="{FF2B5EF4-FFF2-40B4-BE49-F238E27FC236}">
                <a16:creationId xmlns:a16="http://schemas.microsoft.com/office/drawing/2014/main" id="{568CBE16-9243-46B2-AB09-95C8191428C5}"/>
              </a:ext>
            </a:extLst>
          </p:cNvPr>
          <p:cNvSpPr>
            <a:spLocks noGrp="1"/>
          </p:cNvSpPr>
          <p:nvPr>
            <p:ph type="body" sz="quarter" idx="12" hasCustomPrompt="1"/>
          </p:nvPr>
        </p:nvSpPr>
        <p:spPr>
          <a:xfrm>
            <a:off x="373063" y="1133145"/>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Slide Number Placeholder 5">
            <a:extLst>
              <a:ext uri="{FF2B5EF4-FFF2-40B4-BE49-F238E27FC236}">
                <a16:creationId xmlns:a16="http://schemas.microsoft.com/office/drawing/2014/main" id="{3373DA12-ED5E-4FF3-9F6C-A932CC1C5AB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7">
            <a:extLst>
              <a:ext uri="{FF2B5EF4-FFF2-40B4-BE49-F238E27FC236}">
                <a16:creationId xmlns:a16="http://schemas.microsoft.com/office/drawing/2014/main" id="{798DD8AB-C99D-45F0-B8BC-AE12BB8090F3}"/>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3822291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1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3"/>
          </a:solidFill>
          <a:ln w="6350" cap="flat">
            <a:noFill/>
            <a:prstDash val="solid"/>
            <a:miter/>
          </a:ln>
        </p:spPr>
        <p:txBody>
          <a:bodyPr rtlCol="0" anchor="ctr"/>
          <a:lstStyle/>
          <a:p>
            <a:endParaRPr lang="en-GB" sz="1351"/>
          </a:p>
        </p:txBody>
      </p:sp>
      <p:sp>
        <p:nvSpPr>
          <p:cNvPr id="8" name="Text Placeholder 2">
            <a:extLst>
              <a:ext uri="{FF2B5EF4-FFF2-40B4-BE49-F238E27FC236}">
                <a16:creationId xmlns:a16="http://schemas.microsoft.com/office/drawing/2014/main" id="{401CBE07-42E3-4B39-BDDF-60F502220A9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6" name="Slide Number Placeholder 5">
            <a:extLst>
              <a:ext uri="{FF2B5EF4-FFF2-40B4-BE49-F238E27FC236}">
                <a16:creationId xmlns:a16="http://schemas.microsoft.com/office/drawing/2014/main" id="{B2E02014-5771-41F0-9083-A94B1449F27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EC879EDE-DC9B-4B44-9F37-A58CA524CA70}"/>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0351017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3"/>
          </a:solidFill>
          <a:ln w="6350" cap="flat">
            <a:noFill/>
            <a:prstDash val="solid"/>
            <a:miter/>
          </a:ln>
        </p:spPr>
        <p:txBody>
          <a:bodyPr rtlCol="0" anchor="ctr"/>
          <a:lstStyle/>
          <a:p>
            <a:endParaRPr lang="en-GB" sz="1351"/>
          </a:p>
        </p:txBody>
      </p:sp>
      <p:sp>
        <p:nvSpPr>
          <p:cNvPr id="7" name="Text Placeholder 2">
            <a:extLst>
              <a:ext uri="{FF2B5EF4-FFF2-40B4-BE49-F238E27FC236}">
                <a16:creationId xmlns:a16="http://schemas.microsoft.com/office/drawing/2014/main" id="{3225252A-8CEF-43E2-9274-7BF4B9F00480}"/>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0BD3CBC6-0348-4ED0-BA6D-3BF82E7D10E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679F881A-B30C-494F-9A57-517FCF4905C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12144795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chemeClr val="accent3"/>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2" name="Text Placeholder 2">
            <a:extLst>
              <a:ext uri="{FF2B5EF4-FFF2-40B4-BE49-F238E27FC236}">
                <a16:creationId xmlns:a16="http://schemas.microsoft.com/office/drawing/2014/main" id="{0511BD1D-4FB3-47E5-90D7-0CCF84C8CAFD}"/>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292F7B73-6958-4A1B-B8CA-0F5A9E902A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1B248D0-3729-477D-A45B-4AC82FDBBD7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21989631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3"/>
          </a:solidFill>
          <a:ln w="6350" cap="flat">
            <a:noFill/>
            <a:prstDash val="solid"/>
            <a:miter/>
          </a:ln>
        </p:spPr>
        <p:txBody>
          <a:bodyPr rtlCol="0" anchor="ctr"/>
          <a:lstStyle/>
          <a:p>
            <a:endParaRPr lang="en-GB"/>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Text Placeholder 2">
            <a:extLst>
              <a:ext uri="{FF2B5EF4-FFF2-40B4-BE49-F238E27FC236}">
                <a16:creationId xmlns:a16="http://schemas.microsoft.com/office/drawing/2014/main" id="{F49E4ACF-1E9A-40C0-8732-68C6F8A2CD5A}"/>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8" name="Slide Number Placeholder 5">
            <a:extLst>
              <a:ext uri="{FF2B5EF4-FFF2-40B4-BE49-F238E27FC236}">
                <a16:creationId xmlns:a16="http://schemas.microsoft.com/office/drawing/2014/main" id="{A120D91C-D1E9-43DD-9588-6136E19DC5B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B721D982-41CB-4649-9208-82A8115B6F01}"/>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2207533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ext and Image (half screen) 02">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0469B6E3-6CD5-4D4F-A57C-003069CEB064}"/>
              </a:ext>
            </a:extLst>
          </p:cNvPr>
          <p:cNvSpPr/>
          <p:nvPr userDrawn="1"/>
        </p:nvSpPr>
        <p:spPr>
          <a:xfrm>
            <a:off x="1789084" y="4890533"/>
            <a:ext cx="4478918" cy="219720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endParaRPr lang="en-GB" sz="1351"/>
          </a:p>
        </p:txBody>
      </p:sp>
      <p:sp>
        <p:nvSpPr>
          <p:cNvPr id="10" name="Rectangle 9">
            <a:extLst>
              <a:ext uri="{FF2B5EF4-FFF2-40B4-BE49-F238E27FC236}">
                <a16:creationId xmlns:a16="http://schemas.microsoft.com/office/drawing/2014/main" id="{01838B36-A078-CF4D-A693-2C3B6B5F0CD6}"/>
              </a:ext>
            </a:extLst>
          </p:cNvPr>
          <p:cNvSpPr/>
          <p:nvPr userDrawn="1"/>
        </p:nvSpPr>
        <p:spPr>
          <a:xfrm>
            <a:off x="0" y="5832402"/>
            <a:ext cx="3047640" cy="3388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3CEE3D7F-91EC-47CB-86E2-77D5DE1A207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A12DBF6-DDF6-4705-B10E-4742D0F2A73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3" name="Text Placeholder 7">
            <a:extLst>
              <a:ext uri="{FF2B5EF4-FFF2-40B4-BE49-F238E27FC236}">
                <a16:creationId xmlns:a16="http://schemas.microsoft.com/office/drawing/2014/main" id="{13F4F259-26B2-4677-AE17-D14181EB82F5}"/>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57616843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1ARROW">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9709"/>
          <a:stretch/>
        </p:blipFill>
        <p:spPr>
          <a:xfrm>
            <a:off x="6590289" y="11113"/>
            <a:ext cx="5601711" cy="6860864"/>
          </a:xfrm>
          <a:prstGeom prst="rect">
            <a:avLst/>
          </a:prstGeom>
        </p:spPr>
      </p:pic>
      <p:sp>
        <p:nvSpPr>
          <p:cNvPr id="5" name="Text Placeholder 2"/>
          <p:cNvSpPr>
            <a:spLocks noGrp="1"/>
          </p:cNvSpPr>
          <p:nvPr>
            <p:ph type="body" sz="quarter" idx="12" hasCustomPrompt="1"/>
          </p:nvPr>
        </p:nvSpPr>
        <p:spPr>
          <a:xfrm>
            <a:off x="1357921" y="1240172"/>
            <a:ext cx="9483118" cy="520262"/>
          </a:xfrm>
        </p:spPr>
        <p:txBody>
          <a:bodyPr/>
          <a:lstStyle>
            <a:lvl1pPr marL="0" indent="0">
              <a:lnSpc>
                <a:spcPct val="90000"/>
              </a:lnSpc>
              <a:spcAft>
                <a:spcPts val="0"/>
              </a:spcAft>
              <a:buFont typeface="Arial" panose="020B0604020202020204" pitchFamily="34" charset="0"/>
              <a:buNone/>
              <a:defRPr sz="40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a:t>Page title to sit here</a:t>
            </a:r>
          </a:p>
        </p:txBody>
      </p:sp>
      <p:sp>
        <p:nvSpPr>
          <p:cNvPr id="6" name="Text Placeholder 7"/>
          <p:cNvSpPr>
            <a:spLocks noGrp="1"/>
          </p:cNvSpPr>
          <p:nvPr>
            <p:ph type="body" sz="quarter" idx="11"/>
          </p:nvPr>
        </p:nvSpPr>
        <p:spPr>
          <a:xfrm>
            <a:off x="1357921" y="2102264"/>
            <a:ext cx="9483117" cy="4376323"/>
          </a:xfrm>
        </p:spPr>
        <p:txBody>
          <a:bodyPr/>
          <a:lstStyle>
            <a:lvl1pPr marL="0" indent="0">
              <a:buFont typeface="Arial" panose="020B0604020202020204" pitchFamily="34" charset="0"/>
              <a:buNone/>
              <a:defRPr/>
            </a:lvl1pPr>
            <a:lvl2pPr marL="171450" indent="-171450">
              <a:buFont typeface="Arial" panose="020B0604020202020204" pitchFamily="34" charset="0"/>
              <a:buChar char="•"/>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userDrawn="1"/>
        </p:nvSpPr>
        <p:spPr>
          <a:xfrm>
            <a:off x="269737" y="314036"/>
            <a:ext cx="1004881" cy="6592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9" name="Slide Number Placeholder 5">
            <a:extLst>
              <a:ext uri="{FF2B5EF4-FFF2-40B4-BE49-F238E27FC236}">
                <a16:creationId xmlns:a16="http://schemas.microsoft.com/office/drawing/2014/main" id="{8A975D01-89DD-456F-80CA-73FF7FB9E1B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410989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endParaRPr lang="en-GB" sz="1351"/>
          </a:p>
        </p:txBody>
      </p:sp>
      <p:sp>
        <p:nvSpPr>
          <p:cNvPr id="9" name="Slide Number Placeholder 5">
            <a:extLst>
              <a:ext uri="{FF2B5EF4-FFF2-40B4-BE49-F238E27FC236}">
                <a16:creationId xmlns:a16="http://schemas.microsoft.com/office/drawing/2014/main" id="{9B2D9328-9CFC-4681-96FF-77C4AB52BC7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F0F8BB63-A7D0-443F-A4D9-CBEDEBA89F97}"/>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0B92FB0B-A9D4-4957-A766-FEAFF10CA74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56067461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endParaRPr lang="en-GB"/>
          </a:p>
        </p:txBody>
      </p:sp>
      <p:sp>
        <p:nvSpPr>
          <p:cNvPr id="9" name="Slide Number Placeholder 5">
            <a:extLst>
              <a:ext uri="{FF2B5EF4-FFF2-40B4-BE49-F238E27FC236}">
                <a16:creationId xmlns:a16="http://schemas.microsoft.com/office/drawing/2014/main" id="{3C562CB5-885C-4340-835C-442D717FB94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FBA81F6-8E89-4DB2-BA0B-73E3237A970B}"/>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1" name="Text Placeholder 7">
            <a:extLst>
              <a:ext uri="{FF2B5EF4-FFF2-40B4-BE49-F238E27FC236}">
                <a16:creationId xmlns:a16="http://schemas.microsoft.com/office/drawing/2014/main" id="{94E6F44B-181A-448F-A307-E82F96114CE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2328201532"/>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Contents or agenda">
    <p:spTree>
      <p:nvGrpSpPr>
        <p:cNvPr id="1" name=""/>
        <p:cNvGrpSpPr/>
        <p:nvPr/>
      </p:nvGrpSpPr>
      <p:grpSpPr>
        <a:xfrm>
          <a:off x="0" y="0"/>
          <a:ext cx="0" cy="0"/>
          <a:chOff x="0" y="0"/>
          <a:chExt cx="0" cy="0"/>
        </a:xfrm>
      </p:grpSpPr>
      <p:cxnSp>
        <p:nvCxnSpPr>
          <p:cNvPr id="13" name="Straight Connector 12"/>
          <p:cNvCxnSpPr/>
          <p:nvPr userDrawn="1"/>
        </p:nvCxnSpPr>
        <p:spPr>
          <a:xfrm>
            <a:off x="3101975" y="1925767"/>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3101975" y="2587060"/>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3101975" y="3248353"/>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3101975" y="3909646"/>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101975" y="4570939"/>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101975" y="5232231"/>
            <a:ext cx="8523287" cy="0"/>
          </a:xfrm>
          <a:prstGeom prst="line">
            <a:avLst/>
          </a:prstGeom>
          <a:ln w="19050">
            <a:solidFill>
              <a:srgbClr val="004050"/>
            </a:solidFill>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5640" y="3666044"/>
            <a:ext cx="2923326" cy="2198740"/>
          </a:xfrm>
          <a:prstGeom prst="rect">
            <a:avLst/>
          </a:prstGeom>
        </p:spPr>
      </p:pic>
      <p:sp>
        <p:nvSpPr>
          <p:cNvPr id="30" name="Text Placeholder 2"/>
          <p:cNvSpPr>
            <a:spLocks noGrp="1"/>
          </p:cNvSpPr>
          <p:nvPr>
            <p:ph type="body" sz="quarter" idx="10" hasCustomPrompt="1"/>
          </p:nvPr>
        </p:nvSpPr>
        <p:spPr>
          <a:xfrm>
            <a:off x="384784" y="1925767"/>
            <a:ext cx="2521449" cy="1962150"/>
          </a:xfrm>
        </p:spPr>
        <p:txBody>
          <a:bodyPr/>
          <a:lstStyle>
            <a:lvl1pPr marL="0" indent="0">
              <a:lnSpc>
                <a:spcPct val="90000"/>
              </a:lnSpc>
              <a:spcAft>
                <a:spcPts val="0"/>
              </a:spcAft>
              <a:buFont typeface="Arial" panose="020B0604020202020204" pitchFamily="34" charset="0"/>
              <a:buNone/>
              <a:defRPr sz="3200" cap="all"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ADD TITLE</a:t>
            </a:r>
          </a:p>
        </p:txBody>
      </p:sp>
      <p:sp>
        <p:nvSpPr>
          <p:cNvPr id="5" name="Text Placeholder 4"/>
          <p:cNvSpPr>
            <a:spLocks noGrp="1"/>
          </p:cNvSpPr>
          <p:nvPr>
            <p:ph type="body" sz="quarter" idx="11" hasCustomPrompt="1"/>
          </p:nvPr>
        </p:nvSpPr>
        <p:spPr>
          <a:xfrm>
            <a:off x="3299565" y="2060614"/>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7" name="Text Placeholder 6"/>
          <p:cNvSpPr>
            <a:spLocks noGrp="1"/>
          </p:cNvSpPr>
          <p:nvPr>
            <p:ph type="body" sz="quarter" idx="12" hasCustomPrompt="1"/>
          </p:nvPr>
        </p:nvSpPr>
        <p:spPr>
          <a:xfrm>
            <a:off x="5037138" y="2107781"/>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38" name="Text Placeholder 4"/>
          <p:cNvSpPr>
            <a:spLocks noGrp="1"/>
          </p:cNvSpPr>
          <p:nvPr>
            <p:ph type="body" sz="quarter" idx="13" hasCustomPrompt="1"/>
          </p:nvPr>
        </p:nvSpPr>
        <p:spPr>
          <a:xfrm>
            <a:off x="3299565" y="2721905"/>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39" name="Text Placeholder 6"/>
          <p:cNvSpPr>
            <a:spLocks noGrp="1"/>
          </p:cNvSpPr>
          <p:nvPr>
            <p:ph type="body" sz="quarter" idx="14" hasCustomPrompt="1"/>
          </p:nvPr>
        </p:nvSpPr>
        <p:spPr>
          <a:xfrm>
            <a:off x="5037138" y="276907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0" name="Text Placeholder 4"/>
          <p:cNvSpPr>
            <a:spLocks noGrp="1"/>
          </p:cNvSpPr>
          <p:nvPr>
            <p:ph type="body" sz="quarter" idx="15" hasCustomPrompt="1"/>
          </p:nvPr>
        </p:nvSpPr>
        <p:spPr>
          <a:xfrm>
            <a:off x="3305695" y="3380601"/>
            <a:ext cx="951760" cy="426737"/>
          </a:xfrm>
        </p:spPr>
        <p:txBody>
          <a:bodyPr/>
          <a:lstStyle>
            <a:lvl1pPr marL="0" indent="0">
              <a:lnSpc>
                <a:spcPct val="100000"/>
              </a:lnSpc>
              <a:spcAft>
                <a:spcPts val="0"/>
              </a:spcAft>
              <a:buFont typeface="Arial" panose="020B0604020202020204" pitchFamily="34" charset="0"/>
              <a:buNone/>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GB" dirty="0"/>
              <a:t>TEXT</a:t>
            </a:r>
          </a:p>
        </p:txBody>
      </p:sp>
      <p:sp>
        <p:nvSpPr>
          <p:cNvPr id="41" name="Text Placeholder 6"/>
          <p:cNvSpPr>
            <a:spLocks noGrp="1"/>
          </p:cNvSpPr>
          <p:nvPr>
            <p:ph type="body" sz="quarter" idx="16" hasCustomPrompt="1"/>
          </p:nvPr>
        </p:nvSpPr>
        <p:spPr>
          <a:xfrm>
            <a:off x="5043268" y="3427768"/>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2" name="Text Placeholder 4"/>
          <p:cNvSpPr>
            <a:spLocks noGrp="1"/>
          </p:cNvSpPr>
          <p:nvPr>
            <p:ph type="body" sz="quarter" idx="17" hasCustomPrompt="1"/>
          </p:nvPr>
        </p:nvSpPr>
        <p:spPr>
          <a:xfrm>
            <a:off x="3305695" y="4035597"/>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3" name="Text Placeholder 6"/>
          <p:cNvSpPr>
            <a:spLocks noGrp="1"/>
          </p:cNvSpPr>
          <p:nvPr>
            <p:ph type="body" sz="quarter" idx="18" hasCustomPrompt="1"/>
          </p:nvPr>
        </p:nvSpPr>
        <p:spPr>
          <a:xfrm>
            <a:off x="5043268" y="4082764"/>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4" name="Text Placeholder 4"/>
          <p:cNvSpPr>
            <a:spLocks noGrp="1"/>
          </p:cNvSpPr>
          <p:nvPr>
            <p:ph type="body" sz="quarter" idx="19" hasCustomPrompt="1"/>
          </p:nvPr>
        </p:nvSpPr>
        <p:spPr>
          <a:xfrm>
            <a:off x="3299564" y="4700588"/>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5" name="Text Placeholder 6"/>
          <p:cNvSpPr>
            <a:spLocks noGrp="1"/>
          </p:cNvSpPr>
          <p:nvPr>
            <p:ph type="body" sz="quarter" idx="20" hasCustomPrompt="1"/>
          </p:nvPr>
        </p:nvSpPr>
        <p:spPr>
          <a:xfrm>
            <a:off x="5037137" y="4747755"/>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sp>
        <p:nvSpPr>
          <p:cNvPr id="46" name="Text Placeholder 4"/>
          <p:cNvSpPr>
            <a:spLocks noGrp="1"/>
          </p:cNvSpPr>
          <p:nvPr>
            <p:ph type="body" sz="quarter" idx="21" hasCustomPrompt="1"/>
          </p:nvPr>
        </p:nvSpPr>
        <p:spPr>
          <a:xfrm>
            <a:off x="3305695" y="5378225"/>
            <a:ext cx="951760" cy="426737"/>
          </a:xfrm>
        </p:spPr>
        <p:txBody>
          <a:bodyPr/>
          <a:lstStyle>
            <a:lvl1pPr marL="0" marR="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sz="2800"/>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marL="0" marR="0" lvl="0" indent="0" algn="l" defTabSz="914400" rtl="0" eaLnBrk="1" fontAlgn="auto" latinLnBrk="0" hangingPunct="1">
              <a:lnSpc>
                <a:spcPct val="100000"/>
              </a:lnSpc>
              <a:spcBef>
                <a:spcPts val="0"/>
              </a:spcBef>
              <a:spcAft>
                <a:spcPts val="0"/>
              </a:spcAft>
              <a:buClrTx/>
              <a:buSzPct val="115000"/>
              <a:buFont typeface="Arial" panose="020B0604020202020204" pitchFamily="34" charset="0"/>
              <a:buNone/>
              <a:tabLst/>
              <a:defRPr/>
            </a:pPr>
            <a:r>
              <a:rPr lang="en-GB" dirty="0"/>
              <a:t>TEXT</a:t>
            </a:r>
          </a:p>
        </p:txBody>
      </p:sp>
      <p:sp>
        <p:nvSpPr>
          <p:cNvPr id="47" name="Text Placeholder 6"/>
          <p:cNvSpPr>
            <a:spLocks noGrp="1"/>
          </p:cNvSpPr>
          <p:nvPr>
            <p:ph type="body" sz="quarter" idx="22" hasCustomPrompt="1"/>
          </p:nvPr>
        </p:nvSpPr>
        <p:spPr>
          <a:xfrm>
            <a:off x="5043268" y="5425392"/>
            <a:ext cx="6588125" cy="376285"/>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a:lvl1pPr>
          </a:lstStyle>
          <a:p>
            <a:pPr marL="0" marR="0" lvl="0" indent="0" algn="l" defTabSz="914400" rtl="0" eaLnBrk="1" fontAlgn="auto" latinLnBrk="0" hangingPunct="1">
              <a:lnSpc>
                <a:spcPts val="2200"/>
              </a:lnSpc>
              <a:spcBef>
                <a:spcPts val="0"/>
              </a:spcBef>
              <a:spcAft>
                <a:spcPts val="650"/>
              </a:spcAft>
              <a:buClrTx/>
              <a:buSzPct val="115000"/>
              <a:buFontTx/>
              <a:buNone/>
              <a:tabLst/>
              <a:defRPr/>
            </a:pPr>
            <a:r>
              <a:rPr lang="en-GB" sz="1800" b="0" i="0" kern="1200" dirty="0">
                <a:solidFill>
                  <a:srgbClr val="004050"/>
                </a:solidFill>
                <a:latin typeface="Montserrat"/>
                <a:ea typeface="+mn-ea"/>
                <a:cs typeface="Montserrat"/>
              </a:rPr>
              <a:t>Lorem ipsum </a:t>
            </a:r>
            <a:r>
              <a:rPr lang="en-GB" sz="1800" b="0" i="0" kern="1200" dirty="0" err="1">
                <a:solidFill>
                  <a:srgbClr val="004050"/>
                </a:solidFill>
                <a:latin typeface="Montserrat"/>
                <a:ea typeface="+mn-ea"/>
                <a:cs typeface="Montserrat"/>
              </a:rPr>
              <a:t>dolor</a:t>
            </a:r>
            <a:r>
              <a:rPr lang="en-GB" sz="1800" b="0" i="0" kern="1200" dirty="0">
                <a:solidFill>
                  <a:srgbClr val="004050"/>
                </a:solidFill>
                <a:latin typeface="Montserrat"/>
                <a:ea typeface="+mn-ea"/>
                <a:cs typeface="Montserrat"/>
              </a:rPr>
              <a:t> sit </a:t>
            </a:r>
            <a:r>
              <a:rPr lang="en-GB" sz="1800" b="0" i="0" kern="1200" dirty="0" err="1">
                <a:solidFill>
                  <a:srgbClr val="004050"/>
                </a:solidFill>
                <a:latin typeface="Montserrat"/>
                <a:ea typeface="+mn-ea"/>
                <a:cs typeface="Montserrat"/>
              </a:rPr>
              <a:t>amet</a:t>
            </a:r>
            <a:endParaRPr lang="en-GB" sz="1800" dirty="0">
              <a:solidFill>
                <a:srgbClr val="004050"/>
              </a:solidFill>
            </a:endParaRPr>
          </a:p>
          <a:p>
            <a:pPr lvl="0"/>
            <a:endParaRPr lang="en-GB" dirty="0"/>
          </a:p>
        </p:txBody>
      </p:sp>
      <p:pic>
        <p:nvPicPr>
          <p:cNvPr id="23"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25" name="Slide Number Placeholder 5">
            <a:extLst>
              <a:ext uri="{FF2B5EF4-FFF2-40B4-BE49-F238E27FC236}">
                <a16:creationId xmlns:a16="http://schemas.microsoft.com/office/drawing/2014/main" id="{317F0D96-BC58-434E-BE95-7E87509486A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41571150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3_Arrow Left 01">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E3AD9FC4-14AA-FE45-A908-CEA608187AD1}"/>
              </a:ext>
            </a:extLst>
          </p:cNvPr>
          <p:cNvSpPr/>
          <p:nvPr userDrawn="1"/>
        </p:nvSpPr>
        <p:spPr>
          <a:xfrm>
            <a:off x="760702" y="4249625"/>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F3D00C54-118E-47F2-BEED-8C2514ED82E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3C66BE5F-2E76-4496-9234-6453A8DFEDDA}"/>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40923535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3_Arrow Left 02">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0" name="Freeform 9">
            <a:extLst>
              <a:ext uri="{FF2B5EF4-FFF2-40B4-BE49-F238E27FC236}">
                <a16:creationId xmlns:a16="http://schemas.microsoft.com/office/drawing/2014/main" id="{B8FDF2C7-07B4-C044-8A2A-5A95A38A7A75}"/>
              </a:ext>
            </a:extLst>
          </p:cNvPr>
          <p:cNvSpPr/>
          <p:nvPr userDrawn="1"/>
        </p:nvSpPr>
        <p:spPr>
          <a:xfrm>
            <a:off x="532679" y="4968240"/>
            <a:ext cx="5726719" cy="2131078"/>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1" name="Rectangle 10">
            <a:extLst>
              <a:ext uri="{FF2B5EF4-FFF2-40B4-BE49-F238E27FC236}">
                <a16:creationId xmlns:a16="http://schemas.microsoft.com/office/drawing/2014/main" id="{A877B1AE-DDD5-344B-B1BD-90E64517C1BF}"/>
              </a:ext>
            </a:extLst>
          </p:cNvPr>
          <p:cNvSpPr/>
          <p:nvPr userDrawn="1"/>
        </p:nvSpPr>
        <p:spPr>
          <a:xfrm>
            <a:off x="0" y="5878576"/>
            <a:ext cx="738525" cy="330925"/>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FBE6C43-DD0D-4FAF-9BD2-84E953FD64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95FD2FD3-6973-40C0-8977-F91621F33F95}"/>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1627565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3_Arrow Left 03">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Freeform 10">
            <a:extLst>
              <a:ext uri="{FF2B5EF4-FFF2-40B4-BE49-F238E27FC236}">
                <a16:creationId xmlns:a16="http://schemas.microsoft.com/office/drawing/2014/main" id="{F7F1DFDE-2237-1A41-BE09-8566981A4A31}"/>
              </a:ext>
            </a:extLst>
          </p:cNvPr>
          <p:cNvSpPr/>
          <p:nvPr userDrawn="1"/>
        </p:nvSpPr>
        <p:spPr>
          <a:xfrm>
            <a:off x="1236864" y="4142571"/>
            <a:ext cx="3512936" cy="39964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378E8CD2-9C88-4163-A7EE-AB91D262A4EE}"/>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F0CE4796-16B1-4035-9A0B-84250F40DDFF}"/>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3858611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3_Arrow Left 04">
    <p:spTree>
      <p:nvGrpSpPr>
        <p:cNvPr id="1" name=""/>
        <p:cNvGrpSpPr/>
        <p:nvPr/>
      </p:nvGrpSpPr>
      <p:grpSpPr>
        <a:xfrm>
          <a:off x="0" y="0"/>
          <a:ext cx="0" cy="0"/>
          <a:chOff x="0" y="0"/>
          <a:chExt cx="0" cy="0"/>
        </a:xfrm>
      </p:grpSpPr>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5" name="Freeform 14">
            <a:extLst>
              <a:ext uri="{FF2B5EF4-FFF2-40B4-BE49-F238E27FC236}">
                <a16:creationId xmlns:a16="http://schemas.microsoft.com/office/drawing/2014/main" id="{C80F07E2-51B4-654E-A1CA-3B756AF75623}"/>
              </a:ext>
            </a:extLst>
          </p:cNvPr>
          <p:cNvSpPr/>
          <p:nvPr userDrawn="1"/>
        </p:nvSpPr>
        <p:spPr>
          <a:xfrm>
            <a:off x="843210" y="4431729"/>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6" name="Slide Number Placeholder 5">
            <a:extLst>
              <a:ext uri="{FF2B5EF4-FFF2-40B4-BE49-F238E27FC236}">
                <a16:creationId xmlns:a16="http://schemas.microsoft.com/office/drawing/2014/main" id="{9F8E269A-2068-4C33-BD8C-91BB8F416E0F}"/>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Text Placeholder 6">
            <a:extLst>
              <a:ext uri="{FF2B5EF4-FFF2-40B4-BE49-F238E27FC236}">
                <a16:creationId xmlns:a16="http://schemas.microsoft.com/office/drawing/2014/main" id="{F8829AE8-ABF3-4C23-AFA7-F835134F767B}"/>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413916172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3_Arrow Left_05">
    <p:spTree>
      <p:nvGrpSpPr>
        <p:cNvPr id="1" name=""/>
        <p:cNvGrpSpPr/>
        <p:nvPr/>
      </p:nvGrpSpPr>
      <p:grpSpPr>
        <a:xfrm>
          <a:off x="0" y="0"/>
          <a:ext cx="0" cy="0"/>
          <a:chOff x="0" y="0"/>
          <a:chExt cx="0" cy="0"/>
        </a:xfrm>
      </p:grpSpPr>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2" name="Freeform 11">
            <a:extLst>
              <a:ext uri="{FF2B5EF4-FFF2-40B4-BE49-F238E27FC236}">
                <a16:creationId xmlns:a16="http://schemas.microsoft.com/office/drawing/2014/main" id="{5AFE35B4-921A-C145-8647-3DC89DF1E25E}"/>
              </a:ext>
            </a:extLst>
          </p:cNvPr>
          <p:cNvSpPr/>
          <p:nvPr userDrawn="1"/>
        </p:nvSpPr>
        <p:spPr>
          <a:xfrm>
            <a:off x="532679" y="4141127"/>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7" name="Slide Number Placeholder 5">
            <a:extLst>
              <a:ext uri="{FF2B5EF4-FFF2-40B4-BE49-F238E27FC236}">
                <a16:creationId xmlns:a16="http://schemas.microsoft.com/office/drawing/2014/main" id="{780C592A-34A2-4FBE-BBD0-1231F3D2AFE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DCFD92C0-4B59-40C7-8AFA-24EAB9A12F08}"/>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57346122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3_Arrow Left 06">
    <p:spTree>
      <p:nvGrpSpPr>
        <p:cNvPr id="1" name=""/>
        <p:cNvGrpSpPr/>
        <p:nvPr/>
      </p:nvGrpSpPr>
      <p:grpSpPr>
        <a:xfrm>
          <a:off x="0" y="0"/>
          <a:ext cx="0" cy="0"/>
          <a:chOff x="0" y="0"/>
          <a:chExt cx="0" cy="0"/>
        </a:xfrm>
      </p:grpSpPr>
      <p:grpSp>
        <p:nvGrpSpPr>
          <p:cNvPr id="19" name="Group 18"/>
          <p:cNvGrpSpPr/>
          <p:nvPr userDrawn="1"/>
        </p:nvGrpSpPr>
        <p:grpSpPr>
          <a:xfrm>
            <a:off x="-754639" y="4113557"/>
            <a:ext cx="5797612" cy="2365031"/>
            <a:chOff x="-2229" y="2361812"/>
            <a:chExt cx="11067619" cy="4514835"/>
          </a:xfrm>
          <a:solidFill>
            <a:srgbClr val="20D3FF"/>
          </a:solidFill>
        </p:grpSpPr>
        <p:sp>
          <p:nvSpPr>
            <p:cNvPr id="20" name="Freeform 19">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2" name="Freeform 21">
              <a:extLst>
                <a:ext uri="{FF2B5EF4-FFF2-40B4-BE49-F238E27FC236}">
                  <a16:creationId xmlns:a16="http://schemas.microsoft.com/office/drawing/2014/main" id="{2F450B4C-241D-A544-BBEF-175E01D6A139}"/>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0" name="Graphic 31">
            <a:extLst>
              <a:ext uri="{FF2B5EF4-FFF2-40B4-BE49-F238E27FC236}">
                <a16:creationId xmlns:a16="http://schemas.microsoft.com/office/drawing/2014/main" id="{CCC3FDA3-772C-6242-A8B9-D7125563CE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3" name="Text Placeholder 2">
            <a:extLst>
              <a:ext uri="{FF2B5EF4-FFF2-40B4-BE49-F238E27FC236}">
                <a16:creationId xmlns:a16="http://schemas.microsoft.com/office/drawing/2014/main" id="{43AE319F-CE2E-AE43-9BFF-5538F7EE6AF1}"/>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11" name="Slide Number Placeholder 5">
            <a:extLst>
              <a:ext uri="{FF2B5EF4-FFF2-40B4-BE49-F238E27FC236}">
                <a16:creationId xmlns:a16="http://schemas.microsoft.com/office/drawing/2014/main" id="{765166C1-B518-4008-A325-E242BC5976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4B83FEDD-C988-42F4-B20C-F32B64B8107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38386109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3_Arrow Left_07">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BA8E277A-0AB8-D043-A382-89558AF5F60C}"/>
              </a:ext>
            </a:extLst>
          </p:cNvPr>
          <p:cNvSpPr/>
          <p:nvPr userDrawn="1"/>
        </p:nvSpPr>
        <p:spPr>
          <a:xfrm>
            <a:off x="-533400" y="4101323"/>
            <a:ext cx="5300406" cy="2250265"/>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6" name="Graphic 31">
            <a:extLst>
              <a:ext uri="{FF2B5EF4-FFF2-40B4-BE49-F238E27FC236}">
                <a16:creationId xmlns:a16="http://schemas.microsoft.com/office/drawing/2014/main" id="{B81DD648-56F4-8F49-B545-16FAF9A8CC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76169CF4-EE6F-3742-8831-F60CFBE6793B}"/>
              </a:ext>
            </a:extLst>
          </p:cNvPr>
          <p:cNvSpPr>
            <a:spLocks noGrp="1"/>
          </p:cNvSpPr>
          <p:nvPr>
            <p:ph type="body" sz="quarter" idx="10" hasCustomPrompt="1"/>
          </p:nvPr>
        </p:nvSpPr>
        <p:spPr>
          <a:xfrm>
            <a:off x="384785" y="1261533"/>
            <a:ext cx="3895116" cy="2626384"/>
          </a:xfrm>
        </p:spPr>
        <p:txBody>
          <a:bodyPr/>
          <a:lstStyle>
            <a:lvl1pPr marL="0" indent="0">
              <a:lnSpc>
                <a:spcPct val="100000"/>
              </a:lnSpc>
              <a:spcAft>
                <a:spcPts val="0"/>
              </a:spcAft>
              <a:buFont typeface="Arial" panose="020B0604020202020204" pitchFamily="34" charset="0"/>
              <a:buNone/>
              <a:defRPr sz="3600" cap="none" baseline="0">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Title needs to be in sentence case</a:t>
            </a:r>
          </a:p>
        </p:txBody>
      </p:sp>
      <p:sp>
        <p:nvSpPr>
          <p:cNvPr id="7" name="Slide Number Placeholder 5">
            <a:extLst>
              <a:ext uri="{FF2B5EF4-FFF2-40B4-BE49-F238E27FC236}">
                <a16:creationId xmlns:a16="http://schemas.microsoft.com/office/drawing/2014/main" id="{F4D408FB-534C-495E-A01B-3A5252745D2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6">
            <a:extLst>
              <a:ext uri="{FF2B5EF4-FFF2-40B4-BE49-F238E27FC236}">
                <a16:creationId xmlns:a16="http://schemas.microsoft.com/office/drawing/2014/main" id="{5815EACF-801C-42B6-9E09-8A49AFA339F7}"/>
              </a:ext>
            </a:extLst>
          </p:cNvPr>
          <p:cNvSpPr>
            <a:spLocks noGrp="1"/>
          </p:cNvSpPr>
          <p:nvPr>
            <p:ph type="body" sz="quarter" idx="11"/>
          </p:nvPr>
        </p:nvSpPr>
        <p:spPr>
          <a:xfrm>
            <a:off x="5473700" y="1261533"/>
            <a:ext cx="6342671" cy="5217055"/>
          </a:xfrm>
        </p:spPr>
        <p:txBody>
          <a:bodyPr/>
          <a:lstStyle>
            <a:lvl1pPr marL="0" indent="0">
              <a:buNone/>
              <a:defRPr b="0"/>
            </a:lvl1pPr>
          </a:lstStyle>
          <a:p>
            <a:endParaRPr lang="en-GB" dirty="0"/>
          </a:p>
        </p:txBody>
      </p:sp>
    </p:spTree>
    <p:extLst>
      <p:ext uri="{BB962C8B-B14F-4D97-AF65-F5344CB8AC3E}">
        <p14:creationId xmlns:p14="http://schemas.microsoft.com/office/powerpoint/2010/main" val="6508363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01 Section Divider">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pic>
        <p:nvPicPr>
          <p:cNvPr id="10"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1" name="Title 1">
            <a:extLst>
              <a:ext uri="{FF2B5EF4-FFF2-40B4-BE49-F238E27FC236}">
                <a16:creationId xmlns:a16="http://schemas.microsoft.com/office/drawing/2014/main" id="{EBBB6D40-B4C9-8B4A-B2A6-126F64906376}"/>
              </a:ext>
            </a:extLst>
          </p:cNvPr>
          <p:cNvSpPr>
            <a:spLocks noGrp="1"/>
          </p:cNvSpPr>
          <p:nvPr>
            <p:ph type="ctrTitle"/>
          </p:nvPr>
        </p:nvSpPr>
        <p:spPr>
          <a:xfrm>
            <a:off x="384784" y="3089654"/>
            <a:ext cx="7075271"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4519383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ext and Image (half screen) 01">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6" name="Freeform 15">
            <a:extLst>
              <a:ext uri="{FF2B5EF4-FFF2-40B4-BE49-F238E27FC236}">
                <a16:creationId xmlns:a16="http://schemas.microsoft.com/office/drawing/2014/main" id="{C244723F-EF77-3046-B511-E60DA7907AC2}"/>
              </a:ext>
            </a:extLst>
          </p:cNvPr>
          <p:cNvSpPr/>
          <p:nvPr userDrawn="1"/>
        </p:nvSpPr>
        <p:spPr>
          <a:xfrm>
            <a:off x="2422102" y="4970822"/>
            <a:ext cx="3546719" cy="1739900"/>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FC36E4D3-6B85-4E7A-A517-650651AC575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A4284CA-721A-46FE-91ED-BB203CE244E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87A4347C-EAF5-41E3-99B2-9B958C0543B7}"/>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74402622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ext and Image (half screen) 03">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4" name="Freeform 13">
            <a:extLst>
              <a:ext uri="{FF2B5EF4-FFF2-40B4-BE49-F238E27FC236}">
                <a16:creationId xmlns:a16="http://schemas.microsoft.com/office/drawing/2014/main" id="{B3ABDBCC-56D7-7941-A0AC-0A070DEBA30C}"/>
              </a:ext>
            </a:extLst>
          </p:cNvPr>
          <p:cNvSpPr/>
          <p:nvPr userDrawn="1"/>
        </p:nvSpPr>
        <p:spPr>
          <a:xfrm>
            <a:off x="2980995" y="4828704"/>
            <a:ext cx="3115005" cy="3543735"/>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8312FD13-97A1-4EBA-A95C-75C0B1FD9CA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779E27B8-6E6D-4D7C-8511-4788542671BC}"/>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5E2F94A-6BD1-4809-8195-0CB493D728A0}"/>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60555638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Text and Image (half screen) 04">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13" name="Freeform 12">
            <a:extLst>
              <a:ext uri="{FF2B5EF4-FFF2-40B4-BE49-F238E27FC236}">
                <a16:creationId xmlns:a16="http://schemas.microsoft.com/office/drawing/2014/main" id="{7B0E7391-6002-FB45-BBA6-F3FB8D17702E}"/>
              </a:ext>
            </a:extLst>
          </p:cNvPr>
          <p:cNvSpPr/>
          <p:nvPr userDrawn="1"/>
        </p:nvSpPr>
        <p:spPr>
          <a:xfrm>
            <a:off x="2438400" y="4986716"/>
            <a:ext cx="3800356" cy="1588056"/>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9" name="Slide Number Placeholder 5">
            <a:extLst>
              <a:ext uri="{FF2B5EF4-FFF2-40B4-BE49-F238E27FC236}">
                <a16:creationId xmlns:a16="http://schemas.microsoft.com/office/drawing/2014/main" id="{47A2DC30-C4F7-4157-9660-F0E750F90ACA}"/>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48DBD0B-5C62-430B-A5E1-22B98F78BB79}"/>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0" name="Text Placeholder 7">
            <a:extLst>
              <a:ext uri="{FF2B5EF4-FFF2-40B4-BE49-F238E27FC236}">
                <a16:creationId xmlns:a16="http://schemas.microsoft.com/office/drawing/2014/main" id="{1FADBB4D-8AC1-40DF-B56E-CE3D9F96A5D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3679363266"/>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Text and Image (half screen) 05">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995C290C-8FFE-F94A-AD94-999FF732A5AE}"/>
              </a:ext>
            </a:extLst>
          </p:cNvPr>
          <p:cNvSpPr/>
          <p:nvPr userDrawn="1"/>
        </p:nvSpPr>
        <p:spPr>
          <a:xfrm>
            <a:off x="2260600" y="4883058"/>
            <a:ext cx="3978156" cy="1808614"/>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0000"/>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6F111D75-7F37-4729-97BD-3A53778CD2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E7CC3E60-4992-48EA-A47D-023E5007E716}"/>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2" name="Text Placeholder 7">
            <a:extLst>
              <a:ext uri="{FF2B5EF4-FFF2-40B4-BE49-F238E27FC236}">
                <a16:creationId xmlns:a16="http://schemas.microsoft.com/office/drawing/2014/main" id="{143CA721-4441-4AC8-B4DE-721B4B5F0C32}"/>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008914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ext and Image (half screen) 06">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grpSp>
        <p:nvGrpSpPr>
          <p:cNvPr id="9" name="Group 8">
            <a:extLst>
              <a:ext uri="{FF2B5EF4-FFF2-40B4-BE49-F238E27FC236}">
                <a16:creationId xmlns:a16="http://schemas.microsoft.com/office/drawing/2014/main" id="{468EB35F-FFAA-8442-BF5E-3C5271F7E98F}"/>
              </a:ext>
            </a:extLst>
          </p:cNvPr>
          <p:cNvGrpSpPr/>
          <p:nvPr userDrawn="1"/>
        </p:nvGrpSpPr>
        <p:grpSpPr>
          <a:xfrm>
            <a:off x="809430" y="4944517"/>
            <a:ext cx="5224040" cy="2153538"/>
            <a:chOff x="-2229" y="2361812"/>
            <a:chExt cx="11067619" cy="4514835"/>
          </a:xfrm>
          <a:solidFill>
            <a:srgbClr val="20D3FF"/>
          </a:solidFill>
        </p:grpSpPr>
        <p:sp>
          <p:nvSpPr>
            <p:cNvPr id="10" name="Freeform 9">
              <a:extLst>
                <a:ext uri="{FF2B5EF4-FFF2-40B4-BE49-F238E27FC236}">
                  <a16:creationId xmlns:a16="http://schemas.microsoft.com/office/drawing/2014/main" id="{AB1585F1-E215-1548-8637-7E8C0385C15A}"/>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4F563A89-DCDC-4C47-92E0-B3686C8D66F2}"/>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6" name="Freeform 15">
              <a:extLst>
                <a:ext uri="{FF2B5EF4-FFF2-40B4-BE49-F238E27FC236}">
                  <a16:creationId xmlns:a16="http://schemas.microsoft.com/office/drawing/2014/main" id="{DCBCC570-67B4-834A-BD7A-4A77AA290CC5}"/>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sp>
        <p:nvSpPr>
          <p:cNvPr id="2" name="Rectangle 1">
            <a:extLst>
              <a:ext uri="{FF2B5EF4-FFF2-40B4-BE49-F238E27FC236}">
                <a16:creationId xmlns:a16="http://schemas.microsoft.com/office/drawing/2014/main" id="{9EFA3298-7FC1-5548-9F81-64937AC42EC6}"/>
              </a:ext>
            </a:extLst>
          </p:cNvPr>
          <p:cNvSpPr/>
          <p:nvPr userDrawn="1"/>
        </p:nvSpPr>
        <p:spPr>
          <a:xfrm>
            <a:off x="0" y="5647991"/>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Rectangle 16">
            <a:extLst>
              <a:ext uri="{FF2B5EF4-FFF2-40B4-BE49-F238E27FC236}">
                <a16:creationId xmlns:a16="http://schemas.microsoft.com/office/drawing/2014/main" id="{BEA52628-6F84-8C43-AB11-FEC583CBC488}"/>
              </a:ext>
            </a:extLst>
          </p:cNvPr>
          <p:cNvSpPr/>
          <p:nvPr userDrawn="1"/>
        </p:nvSpPr>
        <p:spPr>
          <a:xfrm>
            <a:off x="0" y="6186279"/>
            <a:ext cx="973290" cy="2088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Slide Number Placeholder 5">
            <a:extLst>
              <a:ext uri="{FF2B5EF4-FFF2-40B4-BE49-F238E27FC236}">
                <a16:creationId xmlns:a16="http://schemas.microsoft.com/office/drawing/2014/main" id="{704D90AE-C358-4B2C-A9CF-5507DB72915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5" name="Text Placeholder 2">
            <a:extLst>
              <a:ext uri="{FF2B5EF4-FFF2-40B4-BE49-F238E27FC236}">
                <a16:creationId xmlns:a16="http://schemas.microsoft.com/office/drawing/2014/main" id="{E9284DC7-FDFA-4A70-82F3-A997EB41B738}"/>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8" name="Text Placeholder 7">
            <a:extLst>
              <a:ext uri="{FF2B5EF4-FFF2-40B4-BE49-F238E27FC236}">
                <a16:creationId xmlns:a16="http://schemas.microsoft.com/office/drawing/2014/main" id="{D73A8DAF-2058-4022-B937-44F0E6A95899}"/>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191449266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ext and Image (half screen) 07">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a:t>Click icon to add picture</a:t>
            </a:r>
          </a:p>
        </p:txBody>
      </p:sp>
      <p:sp>
        <p:nvSpPr>
          <p:cNvPr id="9" name="Freeform 8">
            <a:extLst>
              <a:ext uri="{FF2B5EF4-FFF2-40B4-BE49-F238E27FC236}">
                <a16:creationId xmlns:a16="http://schemas.microsoft.com/office/drawing/2014/main" id="{A47FC6CD-AA14-4D49-9723-6E8098A42BDE}"/>
              </a:ext>
            </a:extLst>
          </p:cNvPr>
          <p:cNvSpPr/>
          <p:nvPr userDrawn="1"/>
        </p:nvSpPr>
        <p:spPr>
          <a:xfrm>
            <a:off x="-2932" y="5113958"/>
            <a:ext cx="3594030" cy="1997697"/>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20D3FF"/>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10" name="Rectangle 9">
            <a:extLst>
              <a:ext uri="{FF2B5EF4-FFF2-40B4-BE49-F238E27FC236}">
                <a16:creationId xmlns:a16="http://schemas.microsoft.com/office/drawing/2014/main" id="{B4A67683-0430-4240-B4B7-D18D14CA47BF}"/>
              </a:ext>
            </a:extLst>
          </p:cNvPr>
          <p:cNvSpPr/>
          <p:nvPr userDrawn="1"/>
        </p:nvSpPr>
        <p:spPr>
          <a:xfrm>
            <a:off x="-2933" y="5945277"/>
            <a:ext cx="1465659" cy="338400"/>
          </a:xfrm>
          <a:prstGeom prst="rect">
            <a:avLst/>
          </a:prstGeom>
          <a:solidFill>
            <a:srgbClr val="20D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Slide Number Placeholder 5">
            <a:extLst>
              <a:ext uri="{FF2B5EF4-FFF2-40B4-BE49-F238E27FC236}">
                <a16:creationId xmlns:a16="http://schemas.microsoft.com/office/drawing/2014/main" id="{16E965C2-93DD-4C7A-8A12-F6B8FB6BF56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C6D61C67-0401-4818-B951-6E0A37D6C1C5}"/>
              </a:ext>
            </a:extLst>
          </p:cNvPr>
          <p:cNvSpPr>
            <a:spLocks noGrp="1"/>
          </p:cNvSpPr>
          <p:nvPr>
            <p:ph type="body" sz="quarter" idx="14" hasCustomPrompt="1"/>
          </p:nvPr>
        </p:nvSpPr>
        <p:spPr>
          <a:xfrm>
            <a:off x="385650" y="1147572"/>
            <a:ext cx="5900850"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4" name="Text Placeholder 7">
            <a:extLst>
              <a:ext uri="{FF2B5EF4-FFF2-40B4-BE49-F238E27FC236}">
                <a16:creationId xmlns:a16="http://schemas.microsoft.com/office/drawing/2014/main" id="{A0C0EFF0-5546-4493-A222-73F375FB5B7E}"/>
              </a:ext>
            </a:extLst>
          </p:cNvPr>
          <p:cNvSpPr>
            <a:spLocks noGrp="1"/>
          </p:cNvSpPr>
          <p:nvPr>
            <p:ph type="body" sz="quarter" idx="11"/>
          </p:nvPr>
        </p:nvSpPr>
        <p:spPr>
          <a:xfrm>
            <a:off x="373063" y="1892636"/>
            <a:ext cx="6143484" cy="2742864"/>
          </a:xfrm>
        </p:spPr>
        <p:txBody>
          <a:bodyPr/>
          <a:lstStyle>
            <a:lvl1pPr marL="0" indent="0">
              <a:buNone/>
              <a:defRPr b="0"/>
            </a:lvl1pPr>
          </a:lstStyle>
          <a:p>
            <a:endParaRPr lang="en-GB" dirty="0"/>
          </a:p>
        </p:txBody>
      </p:sp>
    </p:spTree>
    <p:extLst>
      <p:ext uri="{BB962C8B-B14F-4D97-AF65-F5344CB8AC3E}">
        <p14:creationId xmlns:p14="http://schemas.microsoft.com/office/powerpoint/2010/main" val="425573284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Page number only">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162C174-BF5A-4194-BC6C-B1D4B56734F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97742004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BEEB7"/>
          </a:solidFill>
          <a:ln w="6350" cap="flat">
            <a:noFill/>
            <a:prstDash val="solid"/>
            <a:miter/>
          </a:ln>
        </p:spPr>
        <p:txBody>
          <a:bodyPr rtlCol="0" anchor="ctr"/>
          <a:lstStyle/>
          <a:p>
            <a:endParaRPr lang="en-GB" sz="1351"/>
          </a:p>
        </p:txBody>
      </p:sp>
      <p:sp>
        <p:nvSpPr>
          <p:cNvPr id="7" name="Slide Number Placeholder 5">
            <a:extLst>
              <a:ext uri="{FF2B5EF4-FFF2-40B4-BE49-F238E27FC236}">
                <a16:creationId xmlns:a16="http://schemas.microsoft.com/office/drawing/2014/main" id="{700893CE-9599-46E1-8C4B-E49F55C460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D6CBE0F-9A3C-4223-BCB1-72E6DB41D09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4747046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sz="1351"/>
          </a:p>
        </p:txBody>
      </p:sp>
      <p:pic>
        <p:nvPicPr>
          <p:cNvPr id="11"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0E2147E7-0E00-4857-9387-8C98DB82E131}"/>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25545F83-4383-41AF-855D-23D197ADAF1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69861294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2">
            <a:extLst>
              <a:ext uri="{FF2B5EF4-FFF2-40B4-BE49-F238E27FC236}">
                <a16:creationId xmlns:a16="http://schemas.microsoft.com/office/drawing/2014/main" id="{38251CB8-D58E-2E40-9211-8E4FCA38D552}"/>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7" name="Graphic 31">
            <a:extLst>
              <a:ext uri="{FF2B5EF4-FFF2-40B4-BE49-F238E27FC236}">
                <a16:creationId xmlns:a16="http://schemas.microsoft.com/office/drawing/2014/main" id="{E51E3436-B16C-5F48-AA8A-C3F6719B5E1D}"/>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2"/>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0" name="Slide Number Placeholder 5">
            <a:extLst>
              <a:ext uri="{FF2B5EF4-FFF2-40B4-BE49-F238E27FC236}">
                <a16:creationId xmlns:a16="http://schemas.microsoft.com/office/drawing/2014/main" id="{6FCB4367-DFEB-41EE-BB5F-1DE76BE845E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A7D55C08-C6A4-4310-AEEF-59D10B31AC05}"/>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04892659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03 Section Divider">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59613" y="1556247"/>
            <a:ext cx="6814270" cy="2277604"/>
          </a:xfrm>
        </p:spPr>
        <p:txBody>
          <a:bodyPr anchor="b" anchorCtr="0">
            <a:noAutofit/>
          </a:bodyPr>
          <a:lstStyle>
            <a:lvl1pPr algn="l">
              <a:lnSpc>
                <a:spcPct val="90000"/>
              </a:lnSpc>
              <a:defRPr sz="54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grpSp>
        <p:nvGrpSpPr>
          <p:cNvPr id="27" name="Group 26"/>
          <p:cNvGrpSpPr/>
          <p:nvPr userDrawn="1"/>
        </p:nvGrpSpPr>
        <p:grpSpPr>
          <a:xfrm>
            <a:off x="-2229" y="2361812"/>
            <a:ext cx="11067619" cy="4502135"/>
            <a:chOff x="-2229" y="2361812"/>
            <a:chExt cx="11067619" cy="4502135"/>
          </a:xfrm>
          <a:solidFill>
            <a:srgbClr val="004050"/>
          </a:solidFill>
        </p:grpSpPr>
        <p:sp>
          <p:nvSpPr>
            <p:cNvPr id="28" name="Freeform 27">
              <a:extLst>
                <a:ext uri="{FF2B5EF4-FFF2-40B4-BE49-F238E27FC236}">
                  <a16:creationId xmlns:a16="http://schemas.microsoft.com/office/drawing/2014/main" id="{2F450B4C-241D-A544-BBEF-175E01D6A139}"/>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9" name="Freeform 28">
              <a:extLst>
                <a:ext uri="{FF2B5EF4-FFF2-40B4-BE49-F238E27FC236}">
                  <a16:creationId xmlns:a16="http://schemas.microsoft.com/office/drawing/2014/main" id="{17BA7C41-EA1C-2F4D-90C7-EC472AB85B8A}"/>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30" name="Freeform 29">
              <a:extLst>
                <a:ext uri="{FF2B5EF4-FFF2-40B4-BE49-F238E27FC236}">
                  <a16:creationId xmlns:a16="http://schemas.microsoft.com/office/drawing/2014/main" id="{2F450B4C-241D-A544-BBEF-175E01D6A139}"/>
                </a:ext>
              </a:extLst>
            </p:cNvPr>
            <p:cNvSpPr/>
            <p:nvPr userDrawn="1"/>
          </p:nvSpPr>
          <p:spPr>
            <a:xfrm flipV="1">
              <a:off x="-2229" y="49513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pic>
        <p:nvPicPr>
          <p:cNvPr id="7" name="Graphic 31">
            <a:extLst>
              <a:ext uri="{FF2B5EF4-FFF2-40B4-BE49-F238E27FC236}">
                <a16:creationId xmlns:a16="http://schemas.microsoft.com/office/drawing/2014/main" id="{5548F746-665E-408B-B0D4-EA7E82C51C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7" y="377825"/>
            <a:ext cx="781218" cy="552176"/>
          </a:xfrm>
          <a:prstGeom prst="rect">
            <a:avLst/>
          </a:prstGeom>
        </p:spPr>
      </p:pic>
    </p:spTree>
    <p:extLst>
      <p:ext uri="{BB962C8B-B14F-4D97-AF65-F5344CB8AC3E}">
        <p14:creationId xmlns:p14="http://schemas.microsoft.com/office/powerpoint/2010/main" val="8492691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tx2"/>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223B611D-7B8F-B64E-B297-6F15D8AC0FB4}"/>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BEEB7"/>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9F936A6-C45C-DE4D-B127-38C5B78DBD54}"/>
              </a:ext>
            </a:extLst>
          </p:cNvPr>
          <p:cNvPicPr>
            <a:picLocks noChangeAspect="1"/>
          </p:cNvPicPr>
          <p:nvPr userDrawn="1"/>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27896B65-6406-4653-B1DC-F69E4603314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4F529A1-8E27-48C0-8395-0D2C24C23CA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98190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1" name="Rectangle 10"/>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rgbClr val="004050"/>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9" name="Slide Number Placeholder 5">
            <a:extLst>
              <a:ext uri="{FF2B5EF4-FFF2-40B4-BE49-F238E27FC236}">
                <a16:creationId xmlns:a16="http://schemas.microsoft.com/office/drawing/2014/main" id="{7D686AB6-FF0C-4123-9325-1B0D3DE23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B2226ADB-845F-4C5C-A8EE-88BE65AB800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7976152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Rectangle 11"/>
          <p:cNvSpPr/>
          <p:nvPr userDrawn="1"/>
        </p:nvSpPr>
        <p:spPr>
          <a:xfrm>
            <a:off x="758191" y="769620"/>
            <a:ext cx="379608" cy="110491"/>
          </a:xfrm>
          <a:prstGeom prst="rect">
            <a:avLst/>
          </a:prstGeom>
          <a:solidFill>
            <a:srgbClr val="09ED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rgbClr val="004050"/>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339AB15F-03B0-4706-83CA-17272774B4AD}"/>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23A4B77-1686-450D-9C67-51B65F1B87B9}"/>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396668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tx1"/>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rgbClr val="004050"/>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00988D2-82A2-458F-83C4-DDF528994F02}"/>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CC859107-FD19-4226-A608-E9BE8671A66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28355269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6"/>
          </a:solidFill>
          <a:ln w="6350" cap="flat">
            <a:noFill/>
            <a:prstDash val="solid"/>
            <a:miter/>
          </a:ln>
        </p:spPr>
        <p:txBody>
          <a:bodyPr rtlCol="0" anchor="ctr"/>
          <a:lstStyle/>
          <a:p>
            <a:endParaRPr lang="en-GB" sz="1351"/>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E841C89-9FC5-43A4-844D-AB62CBC2EB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D4877454-100C-4E10-9A9E-F6AD2F2F9F84}"/>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43733775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6"/>
          </a:solidFill>
          <a:ln w="6350" cap="flat">
            <a:noFill/>
            <a:prstDash val="solid"/>
            <a:miter/>
          </a:ln>
        </p:spPr>
        <p:txBody>
          <a:bodyPr rtlCol="0" anchor="ctr"/>
          <a:lstStyle/>
          <a:p>
            <a:endParaRPr lang="en-GB" sz="1351"/>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5">
            <a:extLst>
              <a:ext uri="{FF2B5EF4-FFF2-40B4-BE49-F238E27FC236}">
                <a16:creationId xmlns:a16="http://schemas.microsoft.com/office/drawing/2014/main" id="{1AB162E7-8FD8-4304-8A81-63BF4C370318}"/>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81FC4075-679E-4D60-938A-748CADDD962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537514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6"/>
          </a:solidFill>
          <a:ln w="6350" cap="flat">
            <a:noFill/>
            <a:prstDash val="solid"/>
            <a:miter/>
          </a:ln>
        </p:spPr>
        <p:txBody>
          <a:bodyPr rtlCol="0" anchor="ctr"/>
          <a:lstStyle/>
          <a:p>
            <a:endParaRPr lang="en-GB"/>
          </a:p>
        </p:txBody>
      </p:sp>
      <p:sp>
        <p:nvSpPr>
          <p:cNvPr id="8" name="Text Placeholder 2">
            <a:extLst>
              <a:ext uri="{FF2B5EF4-FFF2-40B4-BE49-F238E27FC236}">
                <a16:creationId xmlns:a16="http://schemas.microsoft.com/office/drawing/2014/main" id="{7B790C94-38C6-124E-A068-B27EBBE704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accent6"/>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9E10B59E-1833-44B5-8681-D09E60BD3AB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A44FD2F-A8A0-4406-A893-2B023C1FBA5F}"/>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4749219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5"/>
          </a:solidFill>
          <a:ln w="6350" cap="flat">
            <a:noFill/>
            <a:prstDash val="solid"/>
            <a:miter/>
          </a:ln>
        </p:spPr>
        <p:txBody>
          <a:bodyPr rtlCol="0" anchor="ctr"/>
          <a:lstStyle/>
          <a:p>
            <a:endParaRPr lang="en-GB" sz="1351"/>
          </a:p>
        </p:txBody>
      </p:sp>
      <p:sp>
        <p:nvSpPr>
          <p:cNvPr id="13" name="Text Placeholder 2">
            <a:extLst>
              <a:ext uri="{FF2B5EF4-FFF2-40B4-BE49-F238E27FC236}">
                <a16:creationId xmlns:a16="http://schemas.microsoft.com/office/drawing/2014/main" id="{F37A16D5-89FE-3B4E-BA82-DFEE96CEA3E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B3695FF9-7CF7-4B5D-B88A-16EAD663D0C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2B3D6DA-C005-419A-9A80-9FA360F7CBBD}"/>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9016458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1"/>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5"/>
          </a:solidFill>
          <a:ln w="6350" cap="flat">
            <a:noFill/>
            <a:prstDash val="solid"/>
            <a:miter/>
          </a:ln>
        </p:spPr>
        <p:txBody>
          <a:bodyPr rtlCol="0" anchor="ctr"/>
          <a:lstStyle/>
          <a:p>
            <a:endParaRPr lang="en-GB" sz="1351"/>
          </a:p>
        </p:txBody>
      </p:sp>
      <p:sp>
        <p:nvSpPr>
          <p:cNvPr id="12" name="Text Placeholder 2">
            <a:extLst>
              <a:ext uri="{FF2B5EF4-FFF2-40B4-BE49-F238E27FC236}">
                <a16:creationId xmlns:a16="http://schemas.microsoft.com/office/drawing/2014/main" id="{CC14CCF0-8BA3-264F-9F0E-ECBF2D299989}"/>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F75D9748-2DD0-4FFA-A4DB-0870D106D5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8FD08F0E-3E27-4620-A708-86D5F01A0B4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822970389"/>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5"/>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endParaRPr lang="en-GB"/>
            </a:p>
          </p:txBody>
        </p:sp>
      </p:grpSp>
      <p:sp>
        <p:nvSpPr>
          <p:cNvPr id="12" name="Text Placeholder 2">
            <a:extLst>
              <a:ext uri="{FF2B5EF4-FFF2-40B4-BE49-F238E27FC236}">
                <a16:creationId xmlns:a16="http://schemas.microsoft.com/office/drawing/2014/main" id="{5A5CFF8B-1DAA-6C49-BE97-25191944300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Slide Number Placeholder 5">
            <a:extLst>
              <a:ext uri="{FF2B5EF4-FFF2-40B4-BE49-F238E27FC236}">
                <a16:creationId xmlns:a16="http://schemas.microsoft.com/office/drawing/2014/main" id="{5E0FDA98-D83C-4F8D-8C06-E1EC33D3239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B8C97BD8-4E1D-420B-BED8-058F92E1D6D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2354928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02 Section Divider">
    <p:bg>
      <p:bgPr>
        <a:solidFill>
          <a:schemeClr val="accent6"/>
        </a:solidFill>
        <a:effectLst/>
      </p:bgPr>
    </p:bg>
    <p:spTree>
      <p:nvGrpSpPr>
        <p:cNvPr id="1" name=""/>
        <p:cNvGrpSpPr/>
        <p:nvPr/>
      </p:nvGrpSpPr>
      <p:grpSpPr>
        <a:xfrm>
          <a:off x="0" y="0"/>
          <a:ext cx="0" cy="0"/>
          <a:chOff x="0" y="0"/>
          <a:chExt cx="0" cy="0"/>
        </a:xfrm>
      </p:grpSpPr>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13" name="Title 1">
            <a:extLst>
              <a:ext uri="{FF2B5EF4-FFF2-40B4-BE49-F238E27FC236}">
                <a16:creationId xmlns:a16="http://schemas.microsoft.com/office/drawing/2014/main" id="{EBBB6D40-B4C9-8B4A-B2A6-126F64906376}"/>
              </a:ext>
            </a:extLst>
          </p:cNvPr>
          <p:cNvSpPr>
            <a:spLocks noGrp="1"/>
          </p:cNvSpPr>
          <p:nvPr>
            <p:ph type="ctrTitle"/>
          </p:nvPr>
        </p:nvSpPr>
        <p:spPr>
          <a:xfrm>
            <a:off x="376238" y="1897166"/>
            <a:ext cx="7011390" cy="2277604"/>
          </a:xfrm>
        </p:spPr>
        <p:txBody>
          <a:bodyPr anchor="b" anchorCtr="0">
            <a:noAutofit/>
          </a:bodyPr>
          <a:lstStyle>
            <a:lvl1pPr algn="l">
              <a:lnSpc>
                <a:spcPts val="6000"/>
              </a:lnSpc>
              <a:defRPr sz="5600">
                <a:solidFill>
                  <a:schemeClr val="bg1"/>
                </a:solidFill>
                <a:latin typeface="Montserrat Black" panose="00000A00000000000000" pitchFamily="2" charset="0"/>
              </a:defRPr>
            </a:lvl1pPr>
          </a:lstStyle>
          <a:p>
            <a:r>
              <a:rPr lang="en-US" noProof="0"/>
              <a:t>Click to edit Master title style</a:t>
            </a:r>
            <a:endParaRPr lang="en-GB" noProof="0" dirty="0"/>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 y="1897166"/>
            <a:ext cx="11479292" cy="4960834"/>
          </a:xfrm>
          <a:prstGeom prst="rect">
            <a:avLst/>
          </a:prstGeom>
        </p:spPr>
      </p:pic>
    </p:spTree>
    <p:extLst>
      <p:ext uri="{BB962C8B-B14F-4D97-AF65-F5344CB8AC3E}">
        <p14:creationId xmlns:p14="http://schemas.microsoft.com/office/powerpoint/2010/main" val="12541772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2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5"/>
          </a:solidFill>
          <a:ln w="6350" cap="flat">
            <a:noFill/>
            <a:prstDash val="solid"/>
            <a:miter/>
          </a:ln>
        </p:spPr>
        <p:txBody>
          <a:bodyPr rtlCol="0" anchor="ctr"/>
          <a:lstStyle/>
          <a:p>
            <a:endParaRPr lang="en-GB"/>
          </a:p>
        </p:txBody>
      </p:sp>
      <p:sp>
        <p:nvSpPr>
          <p:cNvPr id="10" name="Text Placeholder 2">
            <a:extLst>
              <a:ext uri="{FF2B5EF4-FFF2-40B4-BE49-F238E27FC236}">
                <a16:creationId xmlns:a16="http://schemas.microsoft.com/office/drawing/2014/main" id="{A451FE4A-F1CC-BF41-8328-846960CA95E5}"/>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88F1BEC4-B7C8-40F3-80A4-023EE62D7FE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DCCDF01D-4284-4B49-922B-CC5473380BBB}"/>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997324002"/>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8" name="Text Placeholder 2"/>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21" name="Freeform 20">
            <a:extLst>
              <a:ext uri="{FF2B5EF4-FFF2-40B4-BE49-F238E27FC236}">
                <a16:creationId xmlns:a16="http://schemas.microsoft.com/office/drawing/2014/main" id="{61FA821A-0A50-424D-A225-45CEE1614094}"/>
              </a:ext>
            </a:extLst>
          </p:cNvPr>
          <p:cNvSpPr/>
          <p:nvPr userDrawn="1"/>
        </p:nvSpPr>
        <p:spPr>
          <a:xfrm>
            <a:off x="417802" y="4499269"/>
            <a:ext cx="4001620" cy="1963059"/>
          </a:xfrm>
          <a:custGeom>
            <a:avLst/>
            <a:gdLst>
              <a:gd name="connsiteX0" fmla="*/ 653606 w 1009650"/>
              <a:gd name="connsiteY0" fmla="*/ 497819 h 495300"/>
              <a:gd name="connsiteX1" fmla="*/ 774636 w 1009650"/>
              <a:gd name="connsiteY1" fmla="*/ 290872 h 495300"/>
              <a:gd name="connsiteX2" fmla="*/ 768286 w 1009650"/>
              <a:gd name="connsiteY2" fmla="*/ 293984 h 495300"/>
              <a:gd name="connsiteX3" fmla="*/ 669354 w 1009650"/>
              <a:gd name="connsiteY3" fmla="*/ 321543 h 495300"/>
              <a:gd name="connsiteX4" fmla="*/ 435483 w 1009650"/>
              <a:gd name="connsiteY4" fmla="*/ 279950 h 495300"/>
              <a:gd name="connsiteX5" fmla="*/ 276289 w 1009650"/>
              <a:gd name="connsiteY5" fmla="*/ 231500 h 495300"/>
              <a:gd name="connsiteX6" fmla="*/ 48514 w 1009650"/>
              <a:gd name="connsiteY6" fmla="*/ 286935 h 495300"/>
              <a:gd name="connsiteX7" fmla="*/ 41529 w 1009650"/>
              <a:gd name="connsiteY7" fmla="*/ 291952 h 495300"/>
              <a:gd name="connsiteX8" fmla="*/ 0 w 1009650"/>
              <a:gd name="connsiteY8" fmla="*/ 227880 h 495300"/>
              <a:gd name="connsiteX9" fmla="*/ 39815 w 1009650"/>
              <a:gd name="connsiteY9" fmla="*/ 203369 h 495300"/>
              <a:gd name="connsiteX10" fmla="*/ 262065 w 1009650"/>
              <a:gd name="connsiteY10" fmla="*/ 152950 h 495300"/>
              <a:gd name="connsiteX11" fmla="*/ 401765 w 1009650"/>
              <a:gd name="connsiteY11" fmla="*/ 185843 h 495300"/>
              <a:gd name="connsiteX12" fmla="*/ 517525 w 1009650"/>
              <a:gd name="connsiteY12" fmla="*/ 230293 h 495300"/>
              <a:gd name="connsiteX13" fmla="*/ 691325 w 1009650"/>
              <a:gd name="connsiteY13" fmla="*/ 242676 h 495300"/>
              <a:gd name="connsiteX14" fmla="*/ 775335 w 1009650"/>
              <a:gd name="connsiteY14" fmla="*/ 213847 h 495300"/>
              <a:gd name="connsiteX15" fmla="*/ 778701 w 1009650"/>
              <a:gd name="connsiteY15" fmla="*/ 211434 h 495300"/>
              <a:gd name="connsiteX16" fmla="*/ 653859 w 1009650"/>
              <a:gd name="connsiteY16" fmla="*/ 1185 h 495300"/>
              <a:gd name="connsiteX17" fmla="*/ 659384 w 1009650"/>
              <a:gd name="connsiteY17" fmla="*/ 169 h 495300"/>
              <a:gd name="connsiteX18" fmla="*/ 702246 w 1009650"/>
              <a:gd name="connsiteY18" fmla="*/ 169 h 495300"/>
              <a:gd name="connsiteX19" fmla="*/ 712089 w 1009650"/>
              <a:gd name="connsiteY19" fmla="*/ 5313 h 495300"/>
              <a:gd name="connsiteX20" fmla="*/ 934339 w 1009650"/>
              <a:gd name="connsiteY20" fmla="*/ 195813 h 495300"/>
              <a:gd name="connsiteX21" fmla="*/ 1004189 w 1009650"/>
              <a:gd name="connsiteY21" fmla="*/ 226674 h 495300"/>
              <a:gd name="connsiteX22" fmla="*/ 1012190 w 1009650"/>
              <a:gd name="connsiteY22" fmla="*/ 238866 h 495300"/>
              <a:gd name="connsiteX23" fmla="*/ 1012190 w 1009650"/>
              <a:gd name="connsiteY23" fmla="*/ 260329 h 495300"/>
              <a:gd name="connsiteX24" fmla="*/ 1005078 w 1009650"/>
              <a:gd name="connsiteY24" fmla="*/ 270869 h 495300"/>
              <a:gd name="connsiteX25" fmla="*/ 882650 w 1009650"/>
              <a:gd name="connsiteY25" fmla="*/ 330750 h 495300"/>
              <a:gd name="connsiteX26" fmla="*/ 712851 w 1009650"/>
              <a:gd name="connsiteY26" fmla="*/ 492167 h 495300"/>
              <a:gd name="connsiteX27" fmla="*/ 701548 w 1009650"/>
              <a:gd name="connsiteY27" fmla="*/ 497945 h 495300"/>
              <a:gd name="connsiteX28" fmla="*/ 653606 w 1009650"/>
              <a:gd name="connsiteY28" fmla="*/ 497819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9650" h="495300">
                <a:moveTo>
                  <a:pt x="653606" y="497819"/>
                </a:moveTo>
                <a:cubicBezTo>
                  <a:pt x="679894" y="419650"/>
                  <a:pt x="722122" y="352531"/>
                  <a:pt x="774636" y="290872"/>
                </a:cubicBezTo>
                <a:cubicBezTo>
                  <a:pt x="772605" y="291888"/>
                  <a:pt x="770509" y="292904"/>
                  <a:pt x="768286" y="293984"/>
                </a:cubicBezTo>
                <a:cubicBezTo>
                  <a:pt x="737426" y="310811"/>
                  <a:pt x="703707" y="317034"/>
                  <a:pt x="669354" y="321543"/>
                </a:cubicBezTo>
                <a:cubicBezTo>
                  <a:pt x="586804" y="332465"/>
                  <a:pt x="510604" y="311129"/>
                  <a:pt x="435483" y="279950"/>
                </a:cubicBezTo>
                <a:cubicBezTo>
                  <a:pt x="384048" y="258551"/>
                  <a:pt x="331915" y="238802"/>
                  <a:pt x="276289" y="231500"/>
                </a:cubicBezTo>
                <a:cubicBezTo>
                  <a:pt x="193739" y="220705"/>
                  <a:pt x="116840" y="237215"/>
                  <a:pt x="48514" y="286935"/>
                </a:cubicBezTo>
                <a:lnTo>
                  <a:pt x="41529" y="291952"/>
                </a:lnTo>
                <a:lnTo>
                  <a:pt x="0" y="227880"/>
                </a:lnTo>
                <a:cubicBezTo>
                  <a:pt x="13462" y="219562"/>
                  <a:pt x="26353" y="210926"/>
                  <a:pt x="39815" y="203369"/>
                </a:cubicBezTo>
                <a:cubicBezTo>
                  <a:pt x="107248" y="164869"/>
                  <a:pt x="184618" y="147317"/>
                  <a:pt x="262065" y="152950"/>
                </a:cubicBezTo>
                <a:cubicBezTo>
                  <a:pt x="310031" y="156756"/>
                  <a:pt x="357139" y="167847"/>
                  <a:pt x="401765" y="185843"/>
                </a:cubicBezTo>
                <a:cubicBezTo>
                  <a:pt x="440245" y="200702"/>
                  <a:pt x="478663" y="215879"/>
                  <a:pt x="517525" y="230293"/>
                </a:cubicBezTo>
                <a:cubicBezTo>
                  <a:pt x="574167" y="250804"/>
                  <a:pt x="632460" y="251756"/>
                  <a:pt x="691325" y="242676"/>
                </a:cubicBezTo>
                <a:cubicBezTo>
                  <a:pt x="721106" y="238104"/>
                  <a:pt x="749808" y="230547"/>
                  <a:pt x="775335" y="213847"/>
                </a:cubicBezTo>
                <a:cubicBezTo>
                  <a:pt x="776224" y="213275"/>
                  <a:pt x="776986" y="212640"/>
                  <a:pt x="778701" y="211434"/>
                </a:cubicBezTo>
                <a:cubicBezTo>
                  <a:pt x="723964" y="149267"/>
                  <a:pt x="680339" y="80687"/>
                  <a:pt x="653859" y="1185"/>
                </a:cubicBezTo>
                <a:cubicBezTo>
                  <a:pt x="655667" y="682"/>
                  <a:pt x="657516" y="342"/>
                  <a:pt x="659384" y="169"/>
                </a:cubicBezTo>
                <a:cubicBezTo>
                  <a:pt x="673671" y="169"/>
                  <a:pt x="687959" y="-212"/>
                  <a:pt x="702246" y="169"/>
                </a:cubicBezTo>
                <a:cubicBezTo>
                  <a:pt x="706089" y="479"/>
                  <a:pt x="709640" y="2335"/>
                  <a:pt x="712089" y="5313"/>
                </a:cubicBezTo>
                <a:cubicBezTo>
                  <a:pt x="769011" y="86458"/>
                  <a:pt x="845443" y="151971"/>
                  <a:pt x="934339" y="195813"/>
                </a:cubicBezTo>
                <a:cubicBezTo>
                  <a:pt x="957135" y="207179"/>
                  <a:pt x="980757" y="216831"/>
                  <a:pt x="1004189" y="226674"/>
                </a:cubicBezTo>
                <a:cubicBezTo>
                  <a:pt x="1010539" y="229277"/>
                  <a:pt x="1012825" y="232198"/>
                  <a:pt x="1012190" y="238866"/>
                </a:cubicBezTo>
                <a:cubicBezTo>
                  <a:pt x="1011555" y="246006"/>
                  <a:pt x="1011555" y="253188"/>
                  <a:pt x="1012190" y="260329"/>
                </a:cubicBezTo>
                <a:cubicBezTo>
                  <a:pt x="1013122" y="265200"/>
                  <a:pt x="1009945" y="269910"/>
                  <a:pt x="1005078" y="270869"/>
                </a:cubicBezTo>
                <a:cubicBezTo>
                  <a:pt x="962271" y="286456"/>
                  <a:pt x="921233" y="306527"/>
                  <a:pt x="882650" y="330750"/>
                </a:cubicBezTo>
                <a:cubicBezTo>
                  <a:pt x="815696" y="372492"/>
                  <a:pt x="757927" y="427410"/>
                  <a:pt x="712851" y="492167"/>
                </a:cubicBezTo>
                <a:cubicBezTo>
                  <a:pt x="710494" y="496091"/>
                  <a:pt x="706110" y="498332"/>
                  <a:pt x="701548" y="497945"/>
                </a:cubicBezTo>
                <a:cubicBezTo>
                  <a:pt x="686244" y="497565"/>
                  <a:pt x="670687" y="497819"/>
                  <a:pt x="653606" y="497819"/>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7" name="Slide Number Placeholder 5">
            <a:extLst>
              <a:ext uri="{FF2B5EF4-FFF2-40B4-BE49-F238E27FC236}">
                <a16:creationId xmlns:a16="http://schemas.microsoft.com/office/drawing/2014/main" id="{C0D79F22-9145-4FB6-A417-23EAEBAE0E8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03F35AFB-525B-4610-8ABA-620C36499EEE}"/>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6048820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1AABA4C8-3AF1-D94B-A8D4-5A6363015C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Freeform 9">
            <a:extLst>
              <a:ext uri="{FF2B5EF4-FFF2-40B4-BE49-F238E27FC236}">
                <a16:creationId xmlns:a16="http://schemas.microsoft.com/office/drawing/2014/main" id="{5D4E77AD-4E3B-4C4C-B2E4-D1513A99EF68}"/>
              </a:ext>
            </a:extLst>
          </p:cNvPr>
          <p:cNvSpPr/>
          <p:nvPr userDrawn="1"/>
        </p:nvSpPr>
        <p:spPr>
          <a:xfrm>
            <a:off x="495142" y="4535883"/>
            <a:ext cx="3926984" cy="1926445"/>
          </a:xfrm>
          <a:custGeom>
            <a:avLst/>
            <a:gdLst>
              <a:gd name="connsiteX0" fmla="*/ 0 w 1009650"/>
              <a:gd name="connsiteY0" fmla="*/ 288861 h 495300"/>
              <a:gd name="connsiteX1" fmla="*/ 0 w 1009650"/>
              <a:gd name="connsiteY1" fmla="*/ 211963 h 495300"/>
              <a:gd name="connsiteX2" fmla="*/ 592836 w 1009650"/>
              <a:gd name="connsiteY2" fmla="*/ 211963 h 495300"/>
              <a:gd name="connsiteX3" fmla="*/ 466471 w 1009650"/>
              <a:gd name="connsiteY3" fmla="*/ 381 h 495300"/>
              <a:gd name="connsiteX4" fmla="*/ 520319 w 1009650"/>
              <a:gd name="connsiteY4" fmla="*/ 381 h 495300"/>
              <a:gd name="connsiteX5" fmla="*/ 525399 w 1009650"/>
              <a:gd name="connsiteY5" fmla="*/ 4191 h 495300"/>
              <a:gd name="connsiteX6" fmla="*/ 633857 w 1009650"/>
              <a:gd name="connsiteY6" fmla="*/ 121158 h 495300"/>
              <a:gd name="connsiteX7" fmla="*/ 774954 w 1009650"/>
              <a:gd name="connsiteY7" fmla="*/ 209550 h 495300"/>
              <a:gd name="connsiteX8" fmla="*/ 652209 w 1009650"/>
              <a:gd name="connsiteY8" fmla="*/ 0 h 495300"/>
              <a:gd name="connsiteX9" fmla="*/ 704723 w 1009650"/>
              <a:gd name="connsiteY9" fmla="*/ 0 h 495300"/>
              <a:gd name="connsiteX10" fmla="*/ 710755 w 1009650"/>
              <a:gd name="connsiteY10" fmla="*/ 4763 h 495300"/>
              <a:gd name="connsiteX11" fmla="*/ 840169 w 1009650"/>
              <a:gd name="connsiteY11" fmla="*/ 138620 h 495300"/>
              <a:gd name="connsiteX12" fmla="*/ 998029 w 1009650"/>
              <a:gd name="connsiteY12" fmla="*/ 225171 h 495300"/>
              <a:gd name="connsiteX13" fmla="*/ 1002347 w 1009650"/>
              <a:gd name="connsiteY13" fmla="*/ 226695 h 495300"/>
              <a:gd name="connsiteX14" fmla="*/ 1011525 w 1009650"/>
              <a:gd name="connsiteY14" fmla="*/ 238098 h 495300"/>
              <a:gd name="connsiteX15" fmla="*/ 1011301 w 1009650"/>
              <a:gd name="connsiteY15" fmla="*/ 239395 h 495300"/>
              <a:gd name="connsiteX16" fmla="*/ 1011301 w 1009650"/>
              <a:gd name="connsiteY16" fmla="*/ 259270 h 495300"/>
              <a:gd name="connsiteX17" fmla="*/ 1002919 w 1009650"/>
              <a:gd name="connsiteY17" fmla="*/ 271272 h 495300"/>
              <a:gd name="connsiteX18" fmla="*/ 855472 w 1009650"/>
              <a:gd name="connsiteY18" fmla="*/ 348488 h 495300"/>
              <a:gd name="connsiteX19" fmla="*/ 715772 w 1009650"/>
              <a:gd name="connsiteY19" fmla="*/ 487553 h 495300"/>
              <a:gd name="connsiteX20" fmla="*/ 695452 w 1009650"/>
              <a:gd name="connsiteY20" fmla="*/ 498285 h 495300"/>
              <a:gd name="connsiteX21" fmla="*/ 652463 w 1009650"/>
              <a:gd name="connsiteY21" fmla="*/ 498285 h 495300"/>
              <a:gd name="connsiteX22" fmla="*/ 775526 w 1009650"/>
              <a:gd name="connsiteY22" fmla="*/ 290385 h 495300"/>
              <a:gd name="connsiteX23" fmla="*/ 774129 w 1009650"/>
              <a:gd name="connsiteY23" fmla="*/ 288798 h 495300"/>
              <a:gd name="connsiteX24" fmla="*/ 710057 w 1009650"/>
              <a:gd name="connsiteY24" fmla="*/ 324041 h 495300"/>
              <a:gd name="connsiteX25" fmla="*/ 575754 w 1009650"/>
              <a:gd name="connsiteY25" fmla="*/ 432308 h 495300"/>
              <a:gd name="connsiteX26" fmla="*/ 526097 w 1009650"/>
              <a:gd name="connsiteY26" fmla="*/ 493522 h 495300"/>
              <a:gd name="connsiteX27" fmla="*/ 520636 w 1009650"/>
              <a:gd name="connsiteY27" fmla="*/ 497967 h 495300"/>
              <a:gd name="connsiteX28" fmla="*/ 466789 w 1009650"/>
              <a:gd name="connsiteY28" fmla="*/ 497967 h 495300"/>
              <a:gd name="connsiteX29" fmla="*/ 592646 w 1009650"/>
              <a:gd name="connsiteY29" fmla="*/ 288036 h 495300"/>
              <a:gd name="connsiteX30" fmla="*/ 0 w 1009650"/>
              <a:gd name="connsiteY30" fmla="*/ 288861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9650" h="495300">
                <a:moveTo>
                  <a:pt x="0" y="288861"/>
                </a:moveTo>
                <a:lnTo>
                  <a:pt x="0" y="211963"/>
                </a:lnTo>
                <a:lnTo>
                  <a:pt x="592836" y="211963"/>
                </a:lnTo>
                <a:cubicBezTo>
                  <a:pt x="536766" y="148908"/>
                  <a:pt x="493332" y="80391"/>
                  <a:pt x="466471" y="381"/>
                </a:cubicBezTo>
                <a:cubicBezTo>
                  <a:pt x="485521" y="381"/>
                  <a:pt x="502793" y="381"/>
                  <a:pt x="520319" y="381"/>
                </a:cubicBezTo>
                <a:cubicBezTo>
                  <a:pt x="522034" y="381"/>
                  <a:pt x="524192" y="2540"/>
                  <a:pt x="525399" y="4191"/>
                </a:cubicBezTo>
                <a:cubicBezTo>
                  <a:pt x="555906" y="48059"/>
                  <a:pt x="592414" y="87431"/>
                  <a:pt x="633857" y="121158"/>
                </a:cubicBezTo>
                <a:cubicBezTo>
                  <a:pt x="677043" y="156358"/>
                  <a:pt x="724439" y="186050"/>
                  <a:pt x="774954" y="209550"/>
                </a:cubicBezTo>
                <a:cubicBezTo>
                  <a:pt x="722566" y="146749"/>
                  <a:pt x="678371" y="79312"/>
                  <a:pt x="652209" y="0"/>
                </a:cubicBezTo>
                <a:cubicBezTo>
                  <a:pt x="670560" y="0"/>
                  <a:pt x="687641" y="0"/>
                  <a:pt x="704723" y="0"/>
                </a:cubicBezTo>
                <a:cubicBezTo>
                  <a:pt x="706819" y="0"/>
                  <a:pt x="709295" y="2730"/>
                  <a:pt x="710755" y="4763"/>
                </a:cubicBezTo>
                <a:cubicBezTo>
                  <a:pt x="746626" y="55876"/>
                  <a:pt x="790295" y="101045"/>
                  <a:pt x="840169" y="138620"/>
                </a:cubicBezTo>
                <a:cubicBezTo>
                  <a:pt x="888524" y="174646"/>
                  <a:pt x="941653" y="203775"/>
                  <a:pt x="998029" y="225171"/>
                </a:cubicBezTo>
                <a:cubicBezTo>
                  <a:pt x="999437" y="225763"/>
                  <a:pt x="1000879" y="226272"/>
                  <a:pt x="1002347" y="226695"/>
                </a:cubicBezTo>
                <a:cubicBezTo>
                  <a:pt x="1008031" y="227309"/>
                  <a:pt x="1012140" y="232415"/>
                  <a:pt x="1011525" y="238098"/>
                </a:cubicBezTo>
                <a:cubicBezTo>
                  <a:pt x="1011478" y="238534"/>
                  <a:pt x="1011403" y="238968"/>
                  <a:pt x="1011301" y="239395"/>
                </a:cubicBezTo>
                <a:cubicBezTo>
                  <a:pt x="1010634" y="246003"/>
                  <a:pt x="1010634" y="252662"/>
                  <a:pt x="1011301" y="259270"/>
                </a:cubicBezTo>
                <a:cubicBezTo>
                  <a:pt x="1011936" y="266065"/>
                  <a:pt x="1009205" y="268986"/>
                  <a:pt x="1002919" y="271272"/>
                </a:cubicBezTo>
                <a:cubicBezTo>
                  <a:pt x="950643" y="290538"/>
                  <a:pt x="901081" y="316492"/>
                  <a:pt x="855472" y="348488"/>
                </a:cubicBezTo>
                <a:cubicBezTo>
                  <a:pt x="801180" y="386375"/>
                  <a:pt x="753906" y="433434"/>
                  <a:pt x="715772" y="487553"/>
                </a:cubicBezTo>
                <a:cubicBezTo>
                  <a:pt x="711788" y="494907"/>
                  <a:pt x="703771" y="499140"/>
                  <a:pt x="695452" y="498285"/>
                </a:cubicBezTo>
                <a:cubicBezTo>
                  <a:pt x="681482" y="497332"/>
                  <a:pt x="667448" y="498285"/>
                  <a:pt x="652463" y="498285"/>
                </a:cubicBezTo>
                <a:cubicBezTo>
                  <a:pt x="679005" y="419608"/>
                  <a:pt x="721868" y="351854"/>
                  <a:pt x="775526" y="290385"/>
                </a:cubicBezTo>
                <a:lnTo>
                  <a:pt x="774129" y="288798"/>
                </a:lnTo>
                <a:cubicBezTo>
                  <a:pt x="752729" y="300482"/>
                  <a:pt x="731012" y="311658"/>
                  <a:pt x="710057" y="324041"/>
                </a:cubicBezTo>
                <a:cubicBezTo>
                  <a:pt x="660104" y="353177"/>
                  <a:pt x="614828" y="389676"/>
                  <a:pt x="575754" y="432308"/>
                </a:cubicBezTo>
                <a:cubicBezTo>
                  <a:pt x="558165" y="451739"/>
                  <a:pt x="542671" y="473075"/>
                  <a:pt x="526097" y="493522"/>
                </a:cubicBezTo>
                <a:cubicBezTo>
                  <a:pt x="524637" y="495300"/>
                  <a:pt x="522541" y="497904"/>
                  <a:pt x="520636" y="497967"/>
                </a:cubicBezTo>
                <a:cubicBezTo>
                  <a:pt x="503047" y="497967"/>
                  <a:pt x="485521" y="497967"/>
                  <a:pt x="466789" y="497967"/>
                </a:cubicBezTo>
                <a:cubicBezTo>
                  <a:pt x="493713" y="418783"/>
                  <a:pt x="536639" y="350520"/>
                  <a:pt x="592646" y="288036"/>
                </a:cubicBezTo>
                <a:cubicBezTo>
                  <a:pt x="592391" y="288354"/>
                  <a:pt x="197485" y="288861"/>
                  <a:pt x="0" y="288861"/>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sp>
        <p:nvSpPr>
          <p:cNvPr id="18" name="Rectangle 17">
            <a:extLst>
              <a:ext uri="{FF2B5EF4-FFF2-40B4-BE49-F238E27FC236}">
                <a16:creationId xmlns:a16="http://schemas.microsoft.com/office/drawing/2014/main" id="{2337B3A4-A397-5342-874C-2D7CDECCB652}"/>
              </a:ext>
            </a:extLst>
          </p:cNvPr>
          <p:cNvSpPr/>
          <p:nvPr userDrawn="1"/>
        </p:nvSpPr>
        <p:spPr>
          <a:xfrm>
            <a:off x="-1" y="5361887"/>
            <a:ext cx="738525" cy="298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Text Placeholder 2">
            <a:extLst>
              <a:ext uri="{FF2B5EF4-FFF2-40B4-BE49-F238E27FC236}">
                <a16:creationId xmlns:a16="http://schemas.microsoft.com/office/drawing/2014/main" id="{80A7D019-BBAC-4645-9DB8-682AF9377C73}"/>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8" name="Slide Number Placeholder 5">
            <a:extLst>
              <a:ext uri="{FF2B5EF4-FFF2-40B4-BE49-F238E27FC236}">
                <a16:creationId xmlns:a16="http://schemas.microsoft.com/office/drawing/2014/main" id="{3D08D196-F460-485B-9B5F-F9309E615A46}"/>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1" name="Text Placeholder 2">
            <a:extLst>
              <a:ext uri="{FF2B5EF4-FFF2-40B4-BE49-F238E27FC236}">
                <a16:creationId xmlns:a16="http://schemas.microsoft.com/office/drawing/2014/main" id="{CE46A15D-5D47-4F9D-AE82-7850CDF907EC}"/>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403028553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3">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36DE376F-0276-8A49-B76E-60C033C37B7D}"/>
              </a:ext>
            </a:extLst>
          </p:cNvPr>
          <p:cNvSpPr/>
          <p:nvPr userDrawn="1"/>
        </p:nvSpPr>
        <p:spPr>
          <a:xfrm>
            <a:off x="1083384" y="4112788"/>
            <a:ext cx="3265376" cy="371480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 name="connsiteX0" fmla="*/ 117151 w 1011404"/>
              <a:gd name="connsiteY0" fmla="*/ 24275 h 1030300"/>
              <a:gd name="connsiteX1" fmla="*/ 692 w 1011404"/>
              <a:gd name="connsiteY1" fmla="*/ 235603 h 1030300"/>
              <a:gd name="connsiteX2" fmla="*/ 208781 w 1011404"/>
              <a:gd name="connsiteY2" fmla="*/ 429659 h 1030300"/>
              <a:gd name="connsiteX3" fmla="*/ 350450 w 1011404"/>
              <a:gd name="connsiteY3" fmla="*/ 429659 h 1030300"/>
              <a:gd name="connsiteX4" fmla="*/ 350450 w 1011404"/>
              <a:gd name="connsiteY4" fmla="*/ 641432 h 1030300"/>
              <a:gd name="connsiteX5" fmla="*/ 424089 w 1011404"/>
              <a:gd name="connsiteY5" fmla="*/ 1030300 h 1030300"/>
              <a:gd name="connsiteX6" fmla="*/ 428301 w 1011404"/>
              <a:gd name="connsiteY6" fmla="*/ 430358 h 1030300"/>
              <a:gd name="connsiteX7" fmla="*/ 777551 w 1011404"/>
              <a:gd name="connsiteY7" fmla="*/ 430358 h 1030300"/>
              <a:gd name="connsiteX8" fmla="*/ 652519 w 1011404"/>
              <a:gd name="connsiteY8" fmla="*/ 640352 h 1030300"/>
              <a:gd name="connsiteX9" fmla="*/ 698747 w 1011404"/>
              <a:gd name="connsiteY9" fmla="*/ 640352 h 1030300"/>
              <a:gd name="connsiteX10" fmla="*/ 713225 w 1011404"/>
              <a:gd name="connsiteY10" fmla="*/ 633050 h 1030300"/>
              <a:gd name="connsiteX11" fmla="*/ 864800 w 1011404"/>
              <a:gd name="connsiteY11" fmla="*/ 484206 h 1030300"/>
              <a:gd name="connsiteX12" fmla="*/ 1004881 w 1011404"/>
              <a:gd name="connsiteY12" fmla="*/ 412641 h 1030300"/>
              <a:gd name="connsiteX13" fmla="*/ 1011231 w 1011404"/>
              <a:gd name="connsiteY13" fmla="*/ 402608 h 1030300"/>
              <a:gd name="connsiteX14" fmla="*/ 1011231 w 1011404"/>
              <a:gd name="connsiteY14" fmla="*/ 379685 h 1030300"/>
              <a:gd name="connsiteX15" fmla="*/ 1003547 w 1011404"/>
              <a:gd name="connsiteY15" fmla="*/ 368826 h 1030300"/>
              <a:gd name="connsiteX16" fmla="*/ 710241 w 1011404"/>
              <a:gd name="connsiteY16" fmla="*/ 145624 h 1030300"/>
              <a:gd name="connsiteX17" fmla="*/ 705224 w 1011404"/>
              <a:gd name="connsiteY17" fmla="*/ 141687 h 1030300"/>
              <a:gd name="connsiteX18" fmla="*/ 652138 w 1011404"/>
              <a:gd name="connsiteY18" fmla="*/ 141687 h 1030300"/>
              <a:gd name="connsiteX19" fmla="*/ 777487 w 1011404"/>
              <a:gd name="connsiteY19" fmla="*/ 353078 h 1030300"/>
              <a:gd name="connsiteX20" fmla="*/ 428237 w 1011404"/>
              <a:gd name="connsiteY20" fmla="*/ 353078 h 1030300"/>
              <a:gd name="connsiteX21" fmla="*/ 428237 w 1011404"/>
              <a:gd name="connsiteY21" fmla="*/ 344887 h 1030300"/>
              <a:gd name="connsiteX22" fmla="*/ 428237 w 1011404"/>
              <a:gd name="connsiteY22" fmla="*/ 210013 h 1030300"/>
              <a:gd name="connsiteX23" fmla="*/ 422776 w 1011404"/>
              <a:gd name="connsiteY23" fmla="*/ 165563 h 1030300"/>
              <a:gd name="connsiteX24" fmla="*/ 278060 w 1011404"/>
              <a:gd name="connsiteY24" fmla="*/ 11385 h 1030300"/>
              <a:gd name="connsiteX25" fmla="*/ 117151 w 1011404"/>
              <a:gd name="connsiteY25" fmla="*/ 24275 h 1030300"/>
              <a:gd name="connsiteX26" fmla="*/ 331654 w 1011404"/>
              <a:gd name="connsiteY26" fmla="*/ 145370 h 1030300"/>
              <a:gd name="connsiteX27" fmla="*/ 350704 w 1011404"/>
              <a:gd name="connsiteY27" fmla="*/ 216045 h 1030300"/>
              <a:gd name="connsiteX28" fmla="*/ 350704 w 1011404"/>
              <a:gd name="connsiteY28" fmla="*/ 343045 h 1030300"/>
              <a:gd name="connsiteX29" fmla="*/ 350704 w 1011404"/>
              <a:gd name="connsiteY29" fmla="*/ 352634 h 1030300"/>
              <a:gd name="connsiteX30" fmla="*/ 346513 w 1011404"/>
              <a:gd name="connsiteY30" fmla="*/ 353142 h 1030300"/>
              <a:gd name="connsiteX31" fmla="*/ 208591 w 1011404"/>
              <a:gd name="connsiteY31" fmla="*/ 352697 h 1030300"/>
              <a:gd name="connsiteX32" fmla="*/ 104069 w 1011404"/>
              <a:gd name="connsiteY32" fmla="*/ 297579 h 1030300"/>
              <a:gd name="connsiteX33" fmla="*/ 190493 w 1011404"/>
              <a:gd name="connsiteY33" fmla="*/ 79457 h 1030300"/>
              <a:gd name="connsiteX34" fmla="*/ 331654 w 1011404"/>
              <a:gd name="connsiteY34" fmla="*/ 145370 h 1030300"/>
              <a:gd name="connsiteX0" fmla="*/ 117151 w 1011404"/>
              <a:gd name="connsiteY0" fmla="*/ 24275 h 1150608"/>
              <a:gd name="connsiteX1" fmla="*/ 692 w 1011404"/>
              <a:gd name="connsiteY1" fmla="*/ 235603 h 1150608"/>
              <a:gd name="connsiteX2" fmla="*/ 208781 w 1011404"/>
              <a:gd name="connsiteY2" fmla="*/ 429659 h 1150608"/>
              <a:gd name="connsiteX3" fmla="*/ 350450 w 1011404"/>
              <a:gd name="connsiteY3" fmla="*/ 429659 h 1150608"/>
              <a:gd name="connsiteX4" fmla="*/ 357522 w 1011404"/>
              <a:gd name="connsiteY4" fmla="*/ 1150608 h 1150608"/>
              <a:gd name="connsiteX5" fmla="*/ 424089 w 1011404"/>
              <a:gd name="connsiteY5" fmla="*/ 1030300 h 1150608"/>
              <a:gd name="connsiteX6" fmla="*/ 428301 w 1011404"/>
              <a:gd name="connsiteY6" fmla="*/ 430358 h 1150608"/>
              <a:gd name="connsiteX7" fmla="*/ 777551 w 1011404"/>
              <a:gd name="connsiteY7" fmla="*/ 430358 h 1150608"/>
              <a:gd name="connsiteX8" fmla="*/ 652519 w 1011404"/>
              <a:gd name="connsiteY8" fmla="*/ 640352 h 1150608"/>
              <a:gd name="connsiteX9" fmla="*/ 698747 w 1011404"/>
              <a:gd name="connsiteY9" fmla="*/ 640352 h 1150608"/>
              <a:gd name="connsiteX10" fmla="*/ 713225 w 1011404"/>
              <a:gd name="connsiteY10" fmla="*/ 633050 h 1150608"/>
              <a:gd name="connsiteX11" fmla="*/ 864800 w 1011404"/>
              <a:gd name="connsiteY11" fmla="*/ 484206 h 1150608"/>
              <a:gd name="connsiteX12" fmla="*/ 1004881 w 1011404"/>
              <a:gd name="connsiteY12" fmla="*/ 412641 h 1150608"/>
              <a:gd name="connsiteX13" fmla="*/ 1011231 w 1011404"/>
              <a:gd name="connsiteY13" fmla="*/ 402608 h 1150608"/>
              <a:gd name="connsiteX14" fmla="*/ 1011231 w 1011404"/>
              <a:gd name="connsiteY14" fmla="*/ 379685 h 1150608"/>
              <a:gd name="connsiteX15" fmla="*/ 1003547 w 1011404"/>
              <a:gd name="connsiteY15" fmla="*/ 368826 h 1150608"/>
              <a:gd name="connsiteX16" fmla="*/ 710241 w 1011404"/>
              <a:gd name="connsiteY16" fmla="*/ 145624 h 1150608"/>
              <a:gd name="connsiteX17" fmla="*/ 705224 w 1011404"/>
              <a:gd name="connsiteY17" fmla="*/ 141687 h 1150608"/>
              <a:gd name="connsiteX18" fmla="*/ 652138 w 1011404"/>
              <a:gd name="connsiteY18" fmla="*/ 141687 h 1150608"/>
              <a:gd name="connsiteX19" fmla="*/ 777487 w 1011404"/>
              <a:gd name="connsiteY19" fmla="*/ 353078 h 1150608"/>
              <a:gd name="connsiteX20" fmla="*/ 428237 w 1011404"/>
              <a:gd name="connsiteY20" fmla="*/ 353078 h 1150608"/>
              <a:gd name="connsiteX21" fmla="*/ 428237 w 1011404"/>
              <a:gd name="connsiteY21" fmla="*/ 344887 h 1150608"/>
              <a:gd name="connsiteX22" fmla="*/ 428237 w 1011404"/>
              <a:gd name="connsiteY22" fmla="*/ 210013 h 1150608"/>
              <a:gd name="connsiteX23" fmla="*/ 422776 w 1011404"/>
              <a:gd name="connsiteY23" fmla="*/ 165563 h 1150608"/>
              <a:gd name="connsiteX24" fmla="*/ 278060 w 1011404"/>
              <a:gd name="connsiteY24" fmla="*/ 11385 h 1150608"/>
              <a:gd name="connsiteX25" fmla="*/ 117151 w 1011404"/>
              <a:gd name="connsiteY25" fmla="*/ 24275 h 1150608"/>
              <a:gd name="connsiteX26" fmla="*/ 331654 w 1011404"/>
              <a:gd name="connsiteY26" fmla="*/ 145370 h 1150608"/>
              <a:gd name="connsiteX27" fmla="*/ 350704 w 1011404"/>
              <a:gd name="connsiteY27" fmla="*/ 216045 h 1150608"/>
              <a:gd name="connsiteX28" fmla="*/ 350704 w 1011404"/>
              <a:gd name="connsiteY28" fmla="*/ 343045 h 1150608"/>
              <a:gd name="connsiteX29" fmla="*/ 350704 w 1011404"/>
              <a:gd name="connsiteY29" fmla="*/ 352634 h 1150608"/>
              <a:gd name="connsiteX30" fmla="*/ 346513 w 1011404"/>
              <a:gd name="connsiteY30" fmla="*/ 353142 h 1150608"/>
              <a:gd name="connsiteX31" fmla="*/ 208591 w 1011404"/>
              <a:gd name="connsiteY31" fmla="*/ 352697 h 1150608"/>
              <a:gd name="connsiteX32" fmla="*/ 104069 w 1011404"/>
              <a:gd name="connsiteY32" fmla="*/ 297579 h 1150608"/>
              <a:gd name="connsiteX33" fmla="*/ 190493 w 1011404"/>
              <a:gd name="connsiteY33" fmla="*/ 79457 h 1150608"/>
              <a:gd name="connsiteX34" fmla="*/ 331654 w 1011404"/>
              <a:gd name="connsiteY34" fmla="*/ 145370 h 115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11404" h="1150608">
                <a:moveTo>
                  <a:pt x="117151" y="24275"/>
                </a:moveTo>
                <a:cubicBezTo>
                  <a:pt x="34918" y="69741"/>
                  <a:pt x="-5912" y="140163"/>
                  <a:pt x="692" y="235603"/>
                </a:cubicBezTo>
                <a:cubicBezTo>
                  <a:pt x="7994" y="341013"/>
                  <a:pt x="103117" y="429659"/>
                  <a:pt x="208781" y="429659"/>
                </a:cubicBezTo>
                <a:lnTo>
                  <a:pt x="350450" y="429659"/>
                </a:lnTo>
                <a:cubicBezTo>
                  <a:pt x="352807" y="669975"/>
                  <a:pt x="355165" y="910292"/>
                  <a:pt x="357522" y="1150608"/>
                </a:cubicBezTo>
                <a:lnTo>
                  <a:pt x="424089" y="1030300"/>
                </a:lnTo>
                <a:lnTo>
                  <a:pt x="428301" y="430358"/>
                </a:lnTo>
                <a:lnTo>
                  <a:pt x="777551" y="430358"/>
                </a:lnTo>
                <a:cubicBezTo>
                  <a:pt x="722305" y="492842"/>
                  <a:pt x="679379" y="561231"/>
                  <a:pt x="652519" y="640352"/>
                </a:cubicBezTo>
                <a:lnTo>
                  <a:pt x="698747" y="640352"/>
                </a:ln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lnTo>
                  <a:pt x="652138" y="141687"/>
                </a:ln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lnTo>
                  <a:pt x="350704" y="343045"/>
                </a:lnTo>
                <a:lnTo>
                  <a:pt x="350704" y="352634"/>
                </a:lnTo>
                <a:cubicBezTo>
                  <a:pt x="349319" y="352892"/>
                  <a:pt x="347920" y="353061"/>
                  <a:pt x="346513" y="353142"/>
                </a:cubicBezTo>
                <a:lnTo>
                  <a:pt x="208591" y="352697"/>
                </a:ln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chemeClr val="accent3"/>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3" name="Graphic 31">
            <a:extLst>
              <a:ext uri="{FF2B5EF4-FFF2-40B4-BE49-F238E27FC236}">
                <a16:creationId xmlns:a16="http://schemas.microsoft.com/office/drawing/2014/main" id="{5D69E953-4DB2-B941-B4AE-DF2DF1970A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0" name="Text Placeholder 2">
            <a:extLst>
              <a:ext uri="{FF2B5EF4-FFF2-40B4-BE49-F238E27FC236}">
                <a16:creationId xmlns:a16="http://schemas.microsoft.com/office/drawing/2014/main" id="{6AE6F906-CC5F-42C7-9475-87635D73613A}"/>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42AD2262-AEBC-4DD5-8680-6A6F55F0479B}"/>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8" name="Text Placeholder 2">
            <a:extLst>
              <a:ext uri="{FF2B5EF4-FFF2-40B4-BE49-F238E27FC236}">
                <a16:creationId xmlns:a16="http://schemas.microsoft.com/office/drawing/2014/main" id="{9FD150A3-A188-4177-AC97-4337644B63B8}"/>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31669748"/>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9" name="Freeform 8">
            <a:extLst>
              <a:ext uri="{FF2B5EF4-FFF2-40B4-BE49-F238E27FC236}">
                <a16:creationId xmlns:a16="http://schemas.microsoft.com/office/drawing/2014/main" id="{35B5D0DF-4895-DB4F-85D9-C3FFDE55B8C8}"/>
              </a:ext>
            </a:extLst>
          </p:cNvPr>
          <p:cNvSpPr/>
          <p:nvPr userDrawn="1"/>
        </p:nvSpPr>
        <p:spPr>
          <a:xfrm>
            <a:off x="384784" y="4743413"/>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3164A13-D2CE-5342-8D75-2ADD293496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E791B42B-198C-425F-B793-3ED8FA182CDE}"/>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0A1DF176-8FAA-466E-A7A3-4168C09538F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EC65070B-DD11-4B89-A8A8-6D8C6468C29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15878306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5">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351"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41CD3697-753A-0647-9FAB-C202C65A37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62D94233-C7E7-4738-A0C4-B99795516696}"/>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8AB7AED6-4DFA-4DBB-B3DC-591078FB0DD4}"/>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69E3DC87-BE48-4B96-B86C-00DB8A66CF4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63672686"/>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6">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grpSp>
        <p:nvGrpSpPr>
          <p:cNvPr id="18" name="Group 17">
            <a:extLst>
              <a:ext uri="{FF2B5EF4-FFF2-40B4-BE49-F238E27FC236}">
                <a16:creationId xmlns:a16="http://schemas.microsoft.com/office/drawing/2014/main" id="{6583914F-58FB-B34E-8161-C66E669476AF}"/>
              </a:ext>
            </a:extLst>
          </p:cNvPr>
          <p:cNvGrpSpPr/>
          <p:nvPr userDrawn="1"/>
        </p:nvGrpSpPr>
        <p:grpSpPr>
          <a:xfrm>
            <a:off x="-562704" y="4391077"/>
            <a:ext cx="5338709" cy="2177830"/>
            <a:chOff x="-2229" y="2361812"/>
            <a:chExt cx="11067619" cy="4514835"/>
          </a:xfrm>
          <a:solidFill>
            <a:schemeClr val="accent4"/>
          </a:solidFill>
        </p:grpSpPr>
        <p:sp>
          <p:nvSpPr>
            <p:cNvPr id="19" name="Freeform 18">
              <a:extLst>
                <a:ext uri="{FF2B5EF4-FFF2-40B4-BE49-F238E27FC236}">
                  <a16:creationId xmlns:a16="http://schemas.microsoft.com/office/drawing/2014/main" id="{E1FD4820-850C-3047-9711-AD5DD789A3DD}"/>
                </a:ext>
              </a:extLst>
            </p:cNvPr>
            <p:cNvSpPr/>
            <p:nvPr userDrawn="1"/>
          </p:nvSpPr>
          <p:spPr>
            <a:xfrm>
              <a:off x="-2229" y="2361812"/>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0" name="Freeform 19">
              <a:extLst>
                <a:ext uri="{FF2B5EF4-FFF2-40B4-BE49-F238E27FC236}">
                  <a16:creationId xmlns:a16="http://schemas.microsoft.com/office/drawing/2014/main" id="{E3AE8E64-5267-3141-A055-FBE33FE8BF5B}"/>
                </a:ext>
              </a:extLst>
            </p:cNvPr>
            <p:cNvSpPr/>
            <p:nvPr/>
          </p:nvSpPr>
          <p:spPr>
            <a:xfrm>
              <a:off x="8136202" y="2367285"/>
              <a:ext cx="2929188" cy="4490714"/>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sp>
          <p:nvSpPr>
            <p:cNvPr id="21" name="Freeform 20">
              <a:extLst>
                <a:ext uri="{FF2B5EF4-FFF2-40B4-BE49-F238E27FC236}">
                  <a16:creationId xmlns:a16="http://schemas.microsoft.com/office/drawing/2014/main" id="{A4413C9C-C76C-B642-B162-F8DBD3B14B9D}"/>
                </a:ext>
              </a:extLst>
            </p:cNvPr>
            <p:cNvSpPr/>
            <p:nvPr userDrawn="1"/>
          </p:nvSpPr>
          <p:spPr>
            <a:xfrm flipV="1">
              <a:off x="-467" y="4964089"/>
              <a:ext cx="9087449" cy="1912558"/>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186"/>
                <a:gd name="connsiteX1" fmla="*/ 432135 w 1182006"/>
                <a:gd name="connsiteY1" fmla="*/ 248186 h 248186"/>
                <a:gd name="connsiteX2" fmla="*/ 0 w 1182006"/>
                <a:gd name="connsiteY2" fmla="*/ 192497 h 248186"/>
                <a:gd name="connsiteX3" fmla="*/ 1036020 w 1182006"/>
                <a:gd name="connsiteY3" fmla="*/ 192497 h 248186"/>
                <a:gd name="connsiteX4" fmla="*/ 889335 w 1182006"/>
                <a:gd name="connsiteY4" fmla="*/ 219 h 248186"/>
                <a:gd name="connsiteX5" fmla="*/ 947374 w 1182006"/>
                <a:gd name="connsiteY5" fmla="*/ 219 h 248186"/>
                <a:gd name="connsiteX6" fmla="*/ 967630 w 1182006"/>
                <a:gd name="connsiteY6" fmla="*/ 12347 h 248186"/>
                <a:gd name="connsiteX7" fmla="*/ 1032146 w 1182006"/>
                <a:gd name="connsiteY7" fmla="*/ 105057 h 248186"/>
                <a:gd name="connsiteX8" fmla="*/ 1176165 w 1182006"/>
                <a:gd name="connsiteY8" fmla="*/ 242090 h 248186"/>
                <a:gd name="connsiteX9" fmla="*/ 1181371 w 1182006"/>
                <a:gd name="connsiteY9" fmla="*/ 246535 h 248186"/>
                <a:gd name="connsiteX10" fmla="*/ 1182006 w 1182006"/>
                <a:gd name="connsiteY10" fmla="*/ 248186 h 248186"/>
                <a:gd name="connsiteX0" fmla="*/ 1182006 w 1182006"/>
                <a:gd name="connsiteY0" fmla="*/ 248186 h 248806"/>
                <a:gd name="connsiteX1" fmla="*/ 62 w 1182006"/>
                <a:gd name="connsiteY1" fmla="*/ 248806 h 248806"/>
                <a:gd name="connsiteX2" fmla="*/ 0 w 1182006"/>
                <a:gd name="connsiteY2" fmla="*/ 192497 h 248806"/>
                <a:gd name="connsiteX3" fmla="*/ 1036020 w 1182006"/>
                <a:gd name="connsiteY3" fmla="*/ 192497 h 248806"/>
                <a:gd name="connsiteX4" fmla="*/ 889335 w 1182006"/>
                <a:gd name="connsiteY4" fmla="*/ 219 h 248806"/>
                <a:gd name="connsiteX5" fmla="*/ 947374 w 1182006"/>
                <a:gd name="connsiteY5" fmla="*/ 219 h 248806"/>
                <a:gd name="connsiteX6" fmla="*/ 967630 w 1182006"/>
                <a:gd name="connsiteY6" fmla="*/ 12347 h 248806"/>
                <a:gd name="connsiteX7" fmla="*/ 1032146 w 1182006"/>
                <a:gd name="connsiteY7" fmla="*/ 105057 h 248806"/>
                <a:gd name="connsiteX8" fmla="*/ 1176165 w 1182006"/>
                <a:gd name="connsiteY8" fmla="*/ 242090 h 248806"/>
                <a:gd name="connsiteX9" fmla="*/ 1181371 w 1182006"/>
                <a:gd name="connsiteY9" fmla="*/ 246535 h 248806"/>
                <a:gd name="connsiteX10" fmla="*/ 1182006 w 1182006"/>
                <a:gd name="connsiteY10" fmla="*/ 248186 h 24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2006" h="248806">
                  <a:moveTo>
                    <a:pt x="1182006" y="248186"/>
                  </a:moveTo>
                  <a:lnTo>
                    <a:pt x="62" y="248806"/>
                  </a:lnTo>
                  <a:cubicBezTo>
                    <a:pt x="41" y="230036"/>
                    <a:pt x="21" y="211267"/>
                    <a:pt x="0" y="192497"/>
                  </a:cubicBezTo>
                  <a:lnTo>
                    <a:pt x="1036020" y="192497"/>
                  </a:lnTo>
                  <a:cubicBezTo>
                    <a:pt x="978171" y="134140"/>
                    <a:pt x="924895" y="74768"/>
                    <a:pt x="889335" y="219"/>
                  </a:cubicBezTo>
                  <a:cubicBezTo>
                    <a:pt x="909718" y="219"/>
                    <a:pt x="928578" y="854"/>
                    <a:pt x="947374" y="219"/>
                  </a:cubicBezTo>
                  <a:cubicBezTo>
                    <a:pt x="956166" y="-1141"/>
                    <a:pt x="964678" y="3956"/>
                    <a:pt x="967630" y="12347"/>
                  </a:cubicBezTo>
                  <a:cubicBezTo>
                    <a:pt x="985192" y="45816"/>
                    <a:pt x="1006865" y="76961"/>
                    <a:pt x="1032146" y="105057"/>
                  </a:cubicBezTo>
                  <a:cubicBezTo>
                    <a:pt x="1075774" y="155126"/>
                    <a:pt x="1123990" y="201004"/>
                    <a:pt x="1176165" y="242090"/>
                  </a:cubicBezTo>
                  <a:cubicBezTo>
                    <a:pt x="1177943" y="243551"/>
                    <a:pt x="1179720" y="245011"/>
                    <a:pt x="1181371" y="246535"/>
                  </a:cubicBezTo>
                  <a:cubicBezTo>
                    <a:pt x="1181689" y="246599"/>
                    <a:pt x="1181689" y="247170"/>
                    <a:pt x="1182006" y="248186"/>
                  </a:cubicBezTo>
                  <a:close/>
                </a:path>
              </a:pathLst>
            </a:custGeom>
            <a:grp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grpSp>
      <p:pic>
        <p:nvPicPr>
          <p:cNvPr id="13" name="Graphic 31">
            <a:extLst>
              <a:ext uri="{FF2B5EF4-FFF2-40B4-BE49-F238E27FC236}">
                <a16:creationId xmlns:a16="http://schemas.microsoft.com/office/drawing/2014/main" id="{F0A764D6-0F7D-EB44-A897-7F9C735CB5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11" name="Text Placeholder 2">
            <a:extLst>
              <a:ext uri="{FF2B5EF4-FFF2-40B4-BE49-F238E27FC236}">
                <a16:creationId xmlns:a16="http://schemas.microsoft.com/office/drawing/2014/main" id="{BE8967D6-25B5-4098-82D9-0802D221932F}"/>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0" name="Slide Number Placeholder 5">
            <a:extLst>
              <a:ext uri="{FF2B5EF4-FFF2-40B4-BE49-F238E27FC236}">
                <a16:creationId xmlns:a16="http://schemas.microsoft.com/office/drawing/2014/main" id="{68F9D1C8-5795-4F0C-8DB2-F0876929446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Text Placeholder 2">
            <a:extLst>
              <a:ext uri="{FF2B5EF4-FFF2-40B4-BE49-F238E27FC236}">
                <a16:creationId xmlns:a16="http://schemas.microsoft.com/office/drawing/2014/main" id="{D5393A2A-51FC-43E8-88C3-4A77760C4527}"/>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2111994010"/>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Overview or quotes 07">
    <p:spTree>
      <p:nvGrpSpPr>
        <p:cNvPr id="1" name=""/>
        <p:cNvGrpSpPr/>
        <p:nvPr/>
      </p:nvGrpSpPr>
      <p:grpSpPr>
        <a:xfrm>
          <a:off x="0" y="0"/>
          <a:ext cx="0" cy="0"/>
          <a:chOff x="0" y="0"/>
          <a:chExt cx="0" cy="0"/>
        </a:xfrm>
      </p:grpSpPr>
      <p:sp>
        <p:nvSpPr>
          <p:cNvPr id="6" name="Rectangle 5"/>
          <p:cNvSpPr/>
          <p:nvPr userDrawn="1"/>
        </p:nvSpPr>
        <p:spPr>
          <a:xfrm>
            <a:off x="0" y="0"/>
            <a:ext cx="4070352"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Freeform 10">
            <a:extLst>
              <a:ext uri="{FF2B5EF4-FFF2-40B4-BE49-F238E27FC236}">
                <a16:creationId xmlns:a16="http://schemas.microsoft.com/office/drawing/2014/main" id="{8857B351-2725-8440-AA09-147EA78EACC8}"/>
              </a:ext>
            </a:extLst>
          </p:cNvPr>
          <p:cNvSpPr/>
          <p:nvPr userDrawn="1"/>
        </p:nvSpPr>
        <p:spPr>
          <a:xfrm>
            <a:off x="-84149" y="4328581"/>
            <a:ext cx="4637893" cy="1993841"/>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chemeClr val="accent4"/>
          </a:solidFill>
          <a:ln w="635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4050"/>
              </a:solidFill>
              <a:effectLst/>
              <a:uLnTx/>
              <a:uFillTx/>
              <a:latin typeface="Montserrat"/>
              <a:ea typeface="+mn-ea"/>
              <a:cs typeface="+mn-cs"/>
            </a:endParaRPr>
          </a:p>
        </p:txBody>
      </p:sp>
      <p:pic>
        <p:nvPicPr>
          <p:cNvPr id="14" name="Graphic 31">
            <a:extLst>
              <a:ext uri="{FF2B5EF4-FFF2-40B4-BE49-F238E27FC236}">
                <a16:creationId xmlns:a16="http://schemas.microsoft.com/office/drawing/2014/main" id="{BCFD0822-3499-0C44-8A3C-3118EA298E6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9739" y="377825"/>
            <a:ext cx="738525" cy="522000"/>
          </a:xfrm>
          <a:prstGeom prst="rect">
            <a:avLst/>
          </a:prstGeom>
        </p:spPr>
      </p:pic>
      <p:sp>
        <p:nvSpPr>
          <p:cNvPr id="8" name="Text Placeholder 2">
            <a:extLst>
              <a:ext uri="{FF2B5EF4-FFF2-40B4-BE49-F238E27FC236}">
                <a16:creationId xmlns:a16="http://schemas.microsoft.com/office/drawing/2014/main" id="{497A7600-9EBB-4083-BCDD-6A176587090D}"/>
              </a:ext>
            </a:extLst>
          </p:cNvPr>
          <p:cNvSpPr>
            <a:spLocks noGrp="1"/>
          </p:cNvSpPr>
          <p:nvPr>
            <p:ph type="body" sz="quarter" idx="10" hasCustomPrompt="1"/>
          </p:nvPr>
        </p:nvSpPr>
        <p:spPr>
          <a:xfrm>
            <a:off x="384785" y="1349985"/>
            <a:ext cx="3443732" cy="2751999"/>
          </a:xfrm>
          <a:prstGeom prst="rect">
            <a:avLst/>
          </a:prstGeom>
        </p:spPr>
        <p:txBody>
          <a:bodyPr/>
          <a:lstStyle>
            <a:lvl1pPr marL="0" indent="0">
              <a:lnSpc>
                <a:spcPct val="100000"/>
              </a:lnSpc>
              <a:spcAft>
                <a:spcPts val="0"/>
              </a:spcAft>
              <a:buFont typeface="Arial" panose="020B0604020202020204" pitchFamily="34" charset="0"/>
              <a:buNone/>
              <a:defRPr sz="3600" cap="all" baseline="0">
                <a:solidFill>
                  <a:schemeClr val="bg2"/>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7" name="Slide Number Placeholder 5">
            <a:extLst>
              <a:ext uri="{FF2B5EF4-FFF2-40B4-BE49-F238E27FC236}">
                <a16:creationId xmlns:a16="http://schemas.microsoft.com/office/drawing/2014/main" id="{7A4F5004-F0DD-4BC5-9E39-C91C6C0C954C}"/>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BE24FC32-9812-4DB8-8622-1007B7A817B0}"/>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1169289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Text Slide - With side bar B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l="2277"/>
          <a:stretch/>
        </p:blipFill>
        <p:spPr>
          <a:xfrm>
            <a:off x="0" y="4485899"/>
            <a:ext cx="4401082" cy="1874860"/>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7"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9" name="Slide Number Placeholder 5">
            <a:extLst>
              <a:ext uri="{FF2B5EF4-FFF2-40B4-BE49-F238E27FC236}">
                <a16:creationId xmlns:a16="http://schemas.microsoft.com/office/drawing/2014/main" id="{23D6ABAC-98C2-4A0D-8B8C-8A597A57D625}"/>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0" name="Text Placeholder 2">
            <a:extLst>
              <a:ext uri="{FF2B5EF4-FFF2-40B4-BE49-F238E27FC236}">
                <a16:creationId xmlns:a16="http://schemas.microsoft.com/office/drawing/2014/main" id="{FFD0FE0C-257E-4211-9CAC-9BA769FC94D1}"/>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341365831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ext Slide - With side bar B2">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F0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531" y="4614727"/>
            <a:ext cx="4244154" cy="1944001"/>
          </a:xfrm>
          <a:prstGeom prst="rect">
            <a:avLst/>
          </a:prstGeom>
        </p:spPr>
      </p:pic>
      <p:sp>
        <p:nvSpPr>
          <p:cNvPr id="8" name="Text Placeholder 2"/>
          <p:cNvSpPr>
            <a:spLocks noGrp="1"/>
          </p:cNvSpPr>
          <p:nvPr>
            <p:ph type="body" sz="quarter" idx="10" hasCustomPrompt="1"/>
          </p:nvPr>
        </p:nvSpPr>
        <p:spPr>
          <a:xfrm>
            <a:off x="384784" y="1349984"/>
            <a:ext cx="3443732" cy="2751998"/>
          </a:xfrm>
          <a:prstGeom prst="rect">
            <a:avLst/>
          </a:prstGeom>
        </p:spPr>
        <p:txBody>
          <a:bodyPr/>
          <a:lstStyle>
            <a:lvl1pPr marL="0" indent="0">
              <a:lnSpc>
                <a:spcPct val="90000"/>
              </a:lnSpc>
              <a:spcAft>
                <a:spcPts val="0"/>
              </a:spcAft>
              <a:buFont typeface="Arial" panose="020B0604020202020204" pitchFamily="34" charset="0"/>
              <a:buNone/>
              <a:defRPr sz="3600" cap="all" baseline="0">
                <a:solidFill>
                  <a:schemeClr val="bg1"/>
                </a:solidFill>
                <a:latin typeface="Montserrat Black" panose="00000A00000000000000" pitchFamily="2"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pic>
        <p:nvPicPr>
          <p:cNvPr id="12" name="Graphic 31">
            <a:extLst>
              <a:ext uri="{FF2B5EF4-FFF2-40B4-BE49-F238E27FC236}">
                <a16:creationId xmlns:a16="http://schemas.microsoft.com/office/drawing/2014/main" id="{1AABA4C8-3AF1-D94B-A8D4-5A6363015C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9732" t="-5388" r="-9847" b="6180"/>
          <a:stretch/>
        </p:blipFill>
        <p:spPr>
          <a:xfrm>
            <a:off x="265143" y="388189"/>
            <a:ext cx="776377" cy="483079"/>
          </a:xfrm>
          <a:prstGeom prst="rect">
            <a:avLst/>
          </a:prstGeom>
        </p:spPr>
      </p:pic>
      <p:sp>
        <p:nvSpPr>
          <p:cNvPr id="7" name="Slide Number Placeholder 5">
            <a:extLst>
              <a:ext uri="{FF2B5EF4-FFF2-40B4-BE49-F238E27FC236}">
                <a16:creationId xmlns:a16="http://schemas.microsoft.com/office/drawing/2014/main" id="{ADB9D501-C2FE-4F4E-B0F6-FE58A17AB6F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Text Placeholder 2">
            <a:extLst>
              <a:ext uri="{FF2B5EF4-FFF2-40B4-BE49-F238E27FC236}">
                <a16:creationId xmlns:a16="http://schemas.microsoft.com/office/drawing/2014/main" id="{FA961E50-B6CC-47F7-8DF6-C0AE1ADFAB7A}"/>
              </a:ext>
            </a:extLst>
          </p:cNvPr>
          <p:cNvSpPr>
            <a:spLocks noGrp="1"/>
          </p:cNvSpPr>
          <p:nvPr>
            <p:ph type="body" sz="quarter" idx="15"/>
          </p:nvPr>
        </p:nvSpPr>
        <p:spPr>
          <a:xfrm>
            <a:off x="5037137" y="1349986"/>
            <a:ext cx="6770688" cy="5119407"/>
          </a:xfrm>
          <a:prstGeom prst="rect">
            <a:avLst/>
          </a:prstGeom>
        </p:spPr>
        <p:txBody>
          <a:bodyPr/>
          <a:lstStyle>
            <a:lvl1pPr marL="0" indent="0">
              <a:buNone/>
              <a:defRPr lang="en-GB" sz="1800" b="0" i="0" kern="1200">
                <a:solidFill>
                  <a:schemeClr val="tx1"/>
                </a:solidFill>
                <a:latin typeface="Montserrat" pitchFamily="2" charset="77"/>
                <a:ea typeface="+mn-ea"/>
                <a:cs typeface="+mn-cs"/>
              </a:defRPr>
            </a:lvl1pPr>
          </a:lstStyle>
          <a:p>
            <a:endParaRPr lang="en-GB" dirty="0"/>
          </a:p>
        </p:txBody>
      </p:sp>
    </p:spTree>
    <p:extLst>
      <p:ext uri="{BB962C8B-B14F-4D97-AF65-F5344CB8AC3E}">
        <p14:creationId xmlns:p14="http://schemas.microsoft.com/office/powerpoint/2010/main" val="56812387"/>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slideLayout" Target="../slideLayouts/slideLayout66.xml"/><Relationship Id="rId50" Type="http://schemas.openxmlformats.org/officeDocument/2006/relationships/slideLayout" Target="../slideLayouts/slideLayout69.xml"/><Relationship Id="rId55" Type="http://schemas.openxmlformats.org/officeDocument/2006/relationships/slideLayout" Target="../slideLayouts/slideLayout7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59" Type="http://schemas.openxmlformats.org/officeDocument/2006/relationships/image" Target="../media/image2.svg"/><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29" Type="http://schemas.openxmlformats.org/officeDocument/2006/relationships/slideLayout" Target="../slideLayouts/slideLayout48.xml"/><Relationship Id="rId41" Type="http://schemas.openxmlformats.org/officeDocument/2006/relationships/slideLayout" Target="../slideLayouts/slideLayout60.xml"/><Relationship Id="rId54" Type="http://schemas.openxmlformats.org/officeDocument/2006/relationships/slideLayout" Target="../slideLayouts/slideLayout7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3" Type="http://schemas.openxmlformats.org/officeDocument/2006/relationships/slideLayout" Target="../slideLayouts/slideLayout72.xml"/><Relationship Id="rId58" Type="http://schemas.openxmlformats.org/officeDocument/2006/relationships/image" Target="../media/image1.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49" Type="http://schemas.openxmlformats.org/officeDocument/2006/relationships/slideLayout" Target="../slideLayouts/slideLayout68.xml"/><Relationship Id="rId57" Type="http://schemas.openxmlformats.org/officeDocument/2006/relationships/theme" Target="../theme/theme2.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52" Type="http://schemas.openxmlformats.org/officeDocument/2006/relationships/slideLayout" Target="../slideLayouts/slideLayout71.xml"/><Relationship Id="rId60" Type="http://schemas.openxmlformats.org/officeDocument/2006/relationships/image" Target="../media/image3.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48" Type="http://schemas.openxmlformats.org/officeDocument/2006/relationships/slideLayout" Target="../slideLayouts/slideLayout67.xml"/><Relationship Id="rId56" Type="http://schemas.openxmlformats.org/officeDocument/2006/relationships/slideLayout" Target="../slideLayouts/slideLayout75.xml"/><Relationship Id="rId8" Type="http://schemas.openxmlformats.org/officeDocument/2006/relationships/slideLayout" Target="../slideLayouts/slideLayout27.xml"/><Relationship Id="rId51" Type="http://schemas.openxmlformats.org/officeDocument/2006/relationships/slideLayout" Target="../slideLayouts/slideLayout70.xml"/><Relationship Id="rId3"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76.xml"/><Relationship Id="rId5" Type="http://schemas.openxmlformats.org/officeDocument/2006/relationships/image" Target="../media/image3.png"/><Relationship Id="rId4"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34" Type="http://schemas.openxmlformats.org/officeDocument/2006/relationships/image" Target="../media/image2.svg"/><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33" Type="http://schemas.openxmlformats.org/officeDocument/2006/relationships/image" Target="../media/image1.png"/><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slideLayout" Target="../slideLayouts/slideLayout105.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32" Type="http://schemas.openxmlformats.org/officeDocument/2006/relationships/theme" Target="../theme/theme4.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31" Type="http://schemas.openxmlformats.org/officeDocument/2006/relationships/slideLayout" Target="../slideLayouts/slideLayout107.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slideLayout" Target="../slideLayouts/slideLayout106.xml"/><Relationship Id="rId35"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E04B9394-820E-45B1-AED1-10AA3CC584A2}"/>
              </a:ext>
            </a:extLst>
          </p:cNvPr>
          <p:cNvPicPr>
            <a:picLocks noChangeAspect="1"/>
          </p:cNvPicPr>
          <p:nvPr userDrawn="1"/>
        </p:nvPicPr>
        <p:blipFill>
          <a:blip r:embed="rId21">
            <a:extLst>
              <a:ext uri="{96DAC541-7B7A-43D3-8B79-37D633B846F1}">
                <asvg:svgBlip xmlns:asvg="http://schemas.microsoft.com/office/drawing/2016/SVG/main" r:embed="rId22"/>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F25BFF78-5EE7-4B04-B46B-A0F8EF1FD0A7}"/>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709" r:id="rId1"/>
    <p:sldLayoutId id="2147483649" r:id="rId2"/>
    <p:sldLayoutId id="2147483710" r:id="rId3"/>
    <p:sldLayoutId id="2147483711" r:id="rId4"/>
    <p:sldLayoutId id="2147483921" r:id="rId5"/>
    <p:sldLayoutId id="2147483922" r:id="rId6"/>
    <p:sldLayoutId id="2147483713" r:id="rId7"/>
    <p:sldLayoutId id="2147483823" r:id="rId8"/>
    <p:sldLayoutId id="2147483712" r:id="rId9"/>
    <p:sldLayoutId id="2147483714" r:id="rId10"/>
    <p:sldLayoutId id="2147483718" r:id="rId11"/>
    <p:sldLayoutId id="2147483806" r:id="rId12"/>
    <p:sldLayoutId id="2147483819" r:id="rId13"/>
    <p:sldLayoutId id="2147483822" r:id="rId14"/>
    <p:sldLayoutId id="2147483847" r:id="rId15"/>
    <p:sldLayoutId id="2147483848" r:id="rId16"/>
    <p:sldLayoutId id="2147483849" r:id="rId17"/>
    <p:sldLayoutId id="2147483821" r:id="rId18"/>
    <p:sldLayoutId id="2147483925" r:id="rId19"/>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23"/>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23"/>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23"/>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23"/>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23"/>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78"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261667550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76" r:id="rId17"/>
    <p:sldLayoutId id="2147483877" r:id="rId18"/>
    <p:sldLayoutId id="2147483878" r:id="rId19"/>
    <p:sldLayoutId id="2147483879" r:id="rId20"/>
    <p:sldLayoutId id="2147483868" r:id="rId21"/>
    <p:sldLayoutId id="2147483869" r:id="rId22"/>
    <p:sldLayoutId id="2147483870" r:id="rId23"/>
    <p:sldLayoutId id="2147483872" r:id="rId24"/>
    <p:sldLayoutId id="2147483873" r:id="rId25"/>
    <p:sldLayoutId id="2147483874" r:id="rId26"/>
    <p:sldLayoutId id="2147483875" r:id="rId27"/>
    <p:sldLayoutId id="2147483880" r:id="rId28"/>
    <p:sldLayoutId id="2147483881" r:id="rId29"/>
    <p:sldLayoutId id="2147483882" r:id="rId30"/>
    <p:sldLayoutId id="2147483900" r:id="rId31"/>
    <p:sldLayoutId id="2147483896" r:id="rId32"/>
    <p:sldLayoutId id="2147483897" r:id="rId33"/>
    <p:sldLayoutId id="2147483898" r:id="rId34"/>
    <p:sldLayoutId id="2147483899" r:id="rId35"/>
    <p:sldLayoutId id="2147483883" r:id="rId36"/>
    <p:sldLayoutId id="2147483884" r:id="rId37"/>
    <p:sldLayoutId id="2147483885" r:id="rId38"/>
    <p:sldLayoutId id="2147483886" r:id="rId39"/>
    <p:sldLayoutId id="2147483888" r:id="rId40"/>
    <p:sldLayoutId id="2147483887" r:id="rId41"/>
    <p:sldLayoutId id="2147483889" r:id="rId42"/>
    <p:sldLayoutId id="2147483894" r:id="rId43"/>
    <p:sldLayoutId id="2147483908" r:id="rId44"/>
    <p:sldLayoutId id="2147483909" r:id="rId45"/>
    <p:sldLayoutId id="2147483910" r:id="rId46"/>
    <p:sldLayoutId id="2147483911" r:id="rId47"/>
    <p:sldLayoutId id="2147483912" r:id="rId48"/>
    <p:sldLayoutId id="2147483913" r:id="rId49"/>
    <p:sldLayoutId id="2147483914" r:id="rId50"/>
    <p:sldLayoutId id="2147483915" r:id="rId51"/>
    <p:sldLayoutId id="2147483916" r:id="rId52"/>
    <p:sldLayoutId id="2147483917" r:id="rId53"/>
    <p:sldLayoutId id="2147483918" r:id="rId54"/>
    <p:sldLayoutId id="2147483919" r:id="rId55"/>
    <p:sldLayoutId id="2147483920" r:id="rId56"/>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60"/>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60"/>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60"/>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60"/>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60"/>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1349374" y="1138012"/>
            <a:ext cx="9491663" cy="687614"/>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1350676" y="1944209"/>
            <a:ext cx="9490362" cy="4232753"/>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4" name="Graphic 31">
            <a:extLst>
              <a:ext uri="{FF2B5EF4-FFF2-40B4-BE49-F238E27FC236}">
                <a16:creationId xmlns:a16="http://schemas.microsoft.com/office/drawing/2014/main" id="{4DA8F496-1848-4375-BD96-37C7C2C8E92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9737" y="377825"/>
            <a:ext cx="781218" cy="552176"/>
          </a:xfrm>
          <a:prstGeom prst="rect">
            <a:avLst/>
          </a:prstGeom>
        </p:spPr>
      </p:pic>
      <p:sp>
        <p:nvSpPr>
          <p:cNvPr id="5" name="Slide Number Placeholder 5">
            <a:extLst>
              <a:ext uri="{FF2B5EF4-FFF2-40B4-BE49-F238E27FC236}">
                <a16:creationId xmlns:a16="http://schemas.microsoft.com/office/drawing/2014/main" id="{77A34765-C083-4AF8-9D73-1E6C4EA3B5C9}"/>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38801355"/>
      </p:ext>
    </p:extLst>
  </p:cSld>
  <p:clrMap bg1="lt1" tx1="dk1" bg2="lt2" tx2="dk2" accent1="accent1" accent2="accent2" accent3="accent3" accent4="accent4" accent5="accent5" accent6="accent6" hlink="hlink" folHlink="folHlink"/>
  <p:sldLayoutIdLst>
    <p:sldLayoutId id="2147483924" r:id="rId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59DFF0C5-4C99-4CAF-9A83-22496076BB8D}"/>
              </a:ext>
            </a:extLst>
          </p:cNvPr>
          <p:cNvSpPr txBox="1">
            <a:spLocks/>
          </p:cNvSpPr>
          <p:nvPr userDrawn="1"/>
        </p:nvSpPr>
        <p:spPr>
          <a:xfrm>
            <a:off x="1125959" y="377825"/>
            <a:ext cx="9491663" cy="68761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rPr>
              <a:t>Click to edit Master title style</a:t>
            </a:r>
            <a:endParaRPr kumimoji="0" lang="en-GB" sz="4400" b="0" i="0" u="none" strike="noStrike" kern="1200" cap="none" spc="0" normalizeH="0" baseline="0" noProof="0" dirty="0">
              <a:ln>
                <a:noFill/>
              </a:ln>
              <a:solidFill>
                <a:srgbClr val="004050"/>
              </a:solidFill>
              <a:effectLst/>
              <a:uLnTx/>
              <a:uFillTx/>
              <a:latin typeface="Montserrat Black" panose="00000A00000000000000" pitchFamily="2" charset="0"/>
              <a:ea typeface="+mj-ea"/>
              <a:cs typeface="+mj-cs"/>
            </a:endParaRPr>
          </a:p>
        </p:txBody>
      </p:sp>
      <p:pic>
        <p:nvPicPr>
          <p:cNvPr id="8" name="Graphic 31">
            <a:extLst>
              <a:ext uri="{FF2B5EF4-FFF2-40B4-BE49-F238E27FC236}">
                <a16:creationId xmlns:a16="http://schemas.microsoft.com/office/drawing/2014/main" id="{15850D63-A695-4E54-9B50-1380DF3F2934}"/>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269739" y="377825"/>
            <a:ext cx="738525" cy="522000"/>
          </a:xfrm>
          <a:prstGeom prst="rect">
            <a:avLst/>
          </a:prstGeom>
        </p:spPr>
      </p:pic>
      <p:sp>
        <p:nvSpPr>
          <p:cNvPr id="4" name="Slide Number Placeholder 5">
            <a:extLst>
              <a:ext uri="{FF2B5EF4-FFF2-40B4-BE49-F238E27FC236}">
                <a16:creationId xmlns:a16="http://schemas.microsoft.com/office/drawing/2014/main" id="{53D5031B-6036-416C-A339-3FB0379D4B53}"/>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1200" b="1" i="0">
                <a:solidFill>
                  <a:schemeClr val="tx1"/>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115572109"/>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2" r:id="rId5"/>
    <p:sldLayoutId id="2147483733" r:id="rId6"/>
    <p:sldLayoutId id="2147483734" r:id="rId7"/>
    <p:sldLayoutId id="2147483778" r:id="rId8"/>
    <p:sldLayoutId id="2147483779" r:id="rId9"/>
    <p:sldLayoutId id="2147483780" r:id="rId10"/>
    <p:sldLayoutId id="2147483781" r:id="rId11"/>
    <p:sldLayoutId id="2147483782" r:id="rId12"/>
    <p:sldLayoutId id="2147483783" r:id="rId13"/>
    <p:sldLayoutId id="2147483784" r:id="rId14"/>
    <p:sldLayoutId id="2147483837" r:id="rId15"/>
    <p:sldLayoutId id="2147483838" r:id="rId16"/>
    <p:sldLayoutId id="2147483839" r:id="rId17"/>
    <p:sldLayoutId id="2147483840" r:id="rId18"/>
    <p:sldLayoutId id="2147483841" r:id="rId19"/>
    <p:sldLayoutId id="2147483842" r:id="rId20"/>
    <p:sldLayoutId id="2147483843" r:id="rId21"/>
    <p:sldLayoutId id="2147483844" r:id="rId22"/>
    <p:sldLayoutId id="2147483845" r:id="rId23"/>
    <p:sldLayoutId id="2147483901" r:id="rId24"/>
    <p:sldLayoutId id="2147483902" r:id="rId25"/>
    <p:sldLayoutId id="2147483903" r:id="rId26"/>
    <p:sldLayoutId id="2147483904" r:id="rId27"/>
    <p:sldLayoutId id="2147483905" r:id="rId28"/>
    <p:sldLayoutId id="2147483906" r:id="rId29"/>
    <p:sldLayoutId id="2147483907" r:id="rId30"/>
    <p:sldLayoutId id="2147483928" r:id="rId31"/>
  </p:sldLayoutIdLst>
  <p:hf hdr="0" ftr="0" dt="0"/>
  <p:txStyles>
    <p:title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p:titleStyle>
    <p:bodyStyle>
      <a:lvl1pPr marL="270000" indent="-270000" algn="l" defTabSz="914400" rtl="0" eaLnBrk="1" latinLnBrk="0" hangingPunct="1">
        <a:lnSpc>
          <a:spcPts val="2200"/>
        </a:lnSpc>
        <a:spcBef>
          <a:spcPts val="0"/>
        </a:spcBef>
        <a:spcAft>
          <a:spcPts val="650"/>
        </a:spcAft>
        <a:buSzPct val="115000"/>
        <a:buFontTx/>
        <a:buBlip>
          <a:blip r:embed="rId35"/>
        </a:buBlip>
        <a:defRPr sz="1800" b="1" i="0" kern="1200">
          <a:solidFill>
            <a:schemeClr val="tx1"/>
          </a:solidFill>
          <a:latin typeface="Montserrat" pitchFamily="2" charset="77"/>
          <a:ea typeface="+mn-ea"/>
          <a:cs typeface="+mn-cs"/>
        </a:defRPr>
      </a:lvl1pPr>
      <a:lvl2pPr marL="180000" indent="-180000" algn="l" defTabSz="914400" rtl="0" eaLnBrk="1" latinLnBrk="0" hangingPunct="1">
        <a:lnSpc>
          <a:spcPts val="1400"/>
        </a:lnSpc>
        <a:spcBef>
          <a:spcPts val="0"/>
        </a:spcBef>
        <a:spcAft>
          <a:spcPts val="650"/>
        </a:spcAft>
        <a:buSzPct val="125000"/>
        <a:buFontTx/>
        <a:buBlip>
          <a:blip r:embed="rId35"/>
        </a:buBlip>
        <a:tabLst/>
        <a:defRPr sz="1200" kern="1200">
          <a:solidFill>
            <a:schemeClr val="tx1"/>
          </a:solidFill>
          <a:latin typeface="Montserrat" pitchFamily="2" charset="77"/>
          <a:ea typeface="+mn-ea"/>
          <a:cs typeface="+mn-cs"/>
        </a:defRPr>
      </a:lvl2pPr>
      <a:lvl3pPr marL="180000" indent="-180000" algn="l" defTabSz="914400" rtl="0" eaLnBrk="1" latinLnBrk="0" hangingPunct="1">
        <a:lnSpc>
          <a:spcPts val="1400"/>
        </a:lnSpc>
        <a:spcBef>
          <a:spcPts val="0"/>
        </a:spcBef>
        <a:spcAft>
          <a:spcPts val="650"/>
        </a:spcAft>
        <a:buSzPct val="120000"/>
        <a:buFontTx/>
        <a:buBlip>
          <a:blip r:embed="rId35"/>
        </a:buBlip>
        <a:tabLst/>
        <a:defRPr sz="1000" b="1" i="0" kern="1200">
          <a:solidFill>
            <a:schemeClr val="tx1"/>
          </a:solidFill>
          <a:latin typeface="Montserrat" pitchFamily="2" charset="77"/>
          <a:ea typeface="+mn-ea"/>
          <a:cs typeface="+mn-cs"/>
        </a:defRPr>
      </a:lvl3pPr>
      <a:lvl4pPr marL="180000" indent="-180000" algn="l" defTabSz="914400" rtl="0" eaLnBrk="1" latinLnBrk="0" hangingPunct="1">
        <a:lnSpc>
          <a:spcPts val="1200"/>
        </a:lnSpc>
        <a:spcBef>
          <a:spcPts val="0"/>
        </a:spcBef>
        <a:spcAft>
          <a:spcPts val="650"/>
        </a:spcAft>
        <a:buSzPct val="120000"/>
        <a:buFontTx/>
        <a:buBlip>
          <a:blip r:embed="rId35"/>
        </a:buBlip>
        <a:tabLst/>
        <a:defRPr sz="1000" kern="1200">
          <a:solidFill>
            <a:schemeClr val="tx1"/>
          </a:solidFill>
          <a:latin typeface="Montserrat" pitchFamily="2" charset="77"/>
          <a:ea typeface="+mn-ea"/>
          <a:cs typeface="+mn-cs"/>
        </a:defRPr>
      </a:lvl4pPr>
      <a:lvl5pPr marL="180000" indent="-180000" algn="l" defTabSz="914400" rtl="0" eaLnBrk="1" latinLnBrk="0" hangingPunct="1">
        <a:lnSpc>
          <a:spcPts val="1000"/>
        </a:lnSpc>
        <a:spcBef>
          <a:spcPts val="0"/>
        </a:spcBef>
        <a:spcAft>
          <a:spcPts val="650"/>
        </a:spcAft>
        <a:buSzPct val="125000"/>
        <a:buFontTx/>
        <a:buBlip>
          <a:blip r:embed="rId35"/>
        </a:buBlip>
        <a:tabLst/>
        <a:defRPr sz="80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p15:clr>
            <a:srgbClr val="F26B43"/>
          </p15:clr>
        </p15:guide>
        <p15:guide id="2" orient="horz" pos="4081">
          <p15:clr>
            <a:srgbClr val="F26B43"/>
          </p15:clr>
        </p15:guide>
        <p15:guide id="3" pos="237">
          <p15:clr>
            <a:srgbClr val="F26B43"/>
          </p15:clr>
        </p15:guide>
        <p15:guide id="4" pos="732">
          <p15:clr>
            <a:srgbClr val="F26B43"/>
          </p15:clr>
        </p15:guide>
        <p15:guide id="5" pos="850">
          <p15:clr>
            <a:srgbClr val="F26B43"/>
          </p15:clr>
        </p15:guide>
        <p15:guide id="6" pos="1345">
          <p15:clr>
            <a:srgbClr val="F26B43"/>
          </p15:clr>
        </p15:guide>
        <p15:guide id="7" pos="1460">
          <p15:clr>
            <a:srgbClr val="F26B43"/>
          </p15:clr>
        </p15:guide>
        <p15:guide id="8" pos="1954">
          <p15:clr>
            <a:srgbClr val="F26B43"/>
          </p15:clr>
        </p15:guide>
        <p15:guide id="9" pos="2069">
          <p15:clr>
            <a:srgbClr val="F26B43"/>
          </p15:clr>
        </p15:guide>
        <p15:guide id="10" pos="2564">
          <p15:clr>
            <a:srgbClr val="F26B43"/>
          </p15:clr>
        </p15:guide>
        <p15:guide id="11" pos="2678">
          <p15:clr>
            <a:srgbClr val="F26B43"/>
          </p15:clr>
        </p15:guide>
        <p15:guide id="12" pos="3173">
          <p15:clr>
            <a:srgbClr val="F26B43"/>
          </p15:clr>
        </p15:guide>
        <p15:guide id="13" pos="3288">
          <p15:clr>
            <a:srgbClr val="F26B43"/>
          </p15:clr>
        </p15:guide>
        <p15:guide id="14" pos="3782">
          <p15:clr>
            <a:srgbClr val="F26B43"/>
          </p15:clr>
        </p15:guide>
        <p15:guide id="15" pos="3897">
          <p15:clr>
            <a:srgbClr val="F26B43"/>
          </p15:clr>
        </p15:guide>
        <p15:guide id="16" pos="4392">
          <p15:clr>
            <a:srgbClr val="F26B43"/>
          </p15:clr>
        </p15:guide>
        <p15:guide id="17" pos="4506">
          <p15:clr>
            <a:srgbClr val="F26B43"/>
          </p15:clr>
        </p15:guide>
        <p15:guide id="18" pos="5001">
          <p15:clr>
            <a:srgbClr val="F26B43"/>
          </p15:clr>
        </p15:guide>
        <p15:guide id="19" pos="5115">
          <p15:clr>
            <a:srgbClr val="F26B43"/>
          </p15:clr>
        </p15:guide>
        <p15:guide id="20" pos="5610">
          <p15:clr>
            <a:srgbClr val="F26B43"/>
          </p15:clr>
        </p15:guide>
        <p15:guide id="21" pos="5725">
          <p15:clr>
            <a:srgbClr val="F26B43"/>
          </p15:clr>
        </p15:guide>
        <p15:guide id="22" pos="6220">
          <p15:clr>
            <a:srgbClr val="F26B43"/>
          </p15:clr>
        </p15:guide>
        <p15:guide id="23" pos="6334">
          <p15:clr>
            <a:srgbClr val="F26B43"/>
          </p15:clr>
        </p15:guide>
        <p15:guide id="24" pos="6829">
          <p15:clr>
            <a:srgbClr val="F26B43"/>
          </p15:clr>
        </p15:guide>
        <p15:guide id="25" pos="6943">
          <p15:clr>
            <a:srgbClr val="F26B43"/>
          </p15:clr>
        </p15:guide>
        <p15:guide id="26" pos="7438">
          <p15:clr>
            <a:srgbClr val="F26B43"/>
          </p15:clr>
        </p15:guide>
        <p15:guide id="27" pos="3840">
          <p15:clr>
            <a:srgbClr val="9FCC3B"/>
          </p15:clr>
        </p15:guide>
        <p15:guide id="28" orient="horz" pos="2160">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p:txBody>
          <a:bodyPr/>
          <a:lstStyle/>
          <a:p>
            <a:r>
              <a:rPr lang="en-US" dirty="0">
                <a:cs typeface="Arial" charset="0"/>
              </a:rPr>
              <a:t>Data Essentials L3</a:t>
            </a:r>
            <a:br>
              <a:rPr lang="en-US" dirty="0">
                <a:cs typeface="Arial" charset="0"/>
              </a:rPr>
            </a:br>
            <a:r>
              <a:rPr lang="en-US" sz="4000" dirty="0">
                <a:cs typeface="Arial" charset="0"/>
              </a:rPr>
              <a:t>DAY 3</a:t>
            </a:r>
            <a:endParaRPr lang="en-US" dirty="0">
              <a:cs typeface="Arial" charset="0"/>
            </a:endParaRPr>
          </a:p>
        </p:txBody>
      </p:sp>
      <p:sp>
        <p:nvSpPr>
          <p:cNvPr id="4" name="Title 1">
            <a:extLst>
              <a:ext uri="{FF2B5EF4-FFF2-40B4-BE49-F238E27FC236}">
                <a16:creationId xmlns:a16="http://schemas.microsoft.com/office/drawing/2014/main" id="{35D19F35-8642-4AB9-B3E4-CC5FE78D6CEC}"/>
              </a:ext>
            </a:extLst>
          </p:cNvPr>
          <p:cNvSpPr txBox="1">
            <a:spLocks/>
          </p:cNvSpPr>
          <p:nvPr/>
        </p:nvSpPr>
        <p:spPr>
          <a:xfrm>
            <a:off x="448793" y="5394960"/>
            <a:ext cx="6596062" cy="461808"/>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5600" b="0" i="0" kern="1200" cap="none" baseline="0">
                <a:solidFill>
                  <a:srgbClr val="004050"/>
                </a:solidFill>
                <a:latin typeface="Montserrat Black" panose="00000A00000000000000" pitchFamily="2" charset="0"/>
                <a:ea typeface="+mj-ea"/>
                <a:cs typeface="+mj-cs"/>
              </a:defRPr>
            </a:lvl1pPr>
          </a:lstStyle>
          <a:p>
            <a:r>
              <a:rPr lang="en-US" sz="2000" b="1" dirty="0">
                <a:latin typeface="+mn-lt"/>
                <a:cs typeface="Arial" charset="0"/>
              </a:rPr>
              <a:t>Module 2: From Data to Insight</a:t>
            </a:r>
          </a:p>
        </p:txBody>
      </p:sp>
    </p:spTree>
    <p:extLst>
      <p:ext uri="{BB962C8B-B14F-4D97-AF65-F5344CB8AC3E}">
        <p14:creationId xmlns:p14="http://schemas.microsoft.com/office/powerpoint/2010/main" val="969029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a:xfrm>
            <a:off x="119336" y="1349985"/>
            <a:ext cx="3816424" cy="2751999"/>
          </a:xfrm>
        </p:spPr>
        <p:txBody>
          <a:bodyPr/>
          <a:lstStyle/>
          <a:p>
            <a:r>
              <a:rPr lang="en-GB" dirty="0">
                <a:solidFill>
                  <a:schemeClr val="bg1"/>
                </a:solidFill>
              </a:rPr>
              <a:t>Data preparation:</a:t>
            </a:r>
          </a:p>
          <a:p>
            <a:r>
              <a:rPr lang="en-GB" dirty="0">
                <a:solidFill>
                  <a:schemeClr val="bg1"/>
                </a:solidFill>
              </a:rPr>
              <a:t>Recap, review,</a:t>
            </a:r>
          </a:p>
          <a:p>
            <a:r>
              <a:rPr lang="en-GB" dirty="0">
                <a:solidFill>
                  <a:schemeClr val="bg1"/>
                </a:solidFill>
              </a:rPr>
              <a:t>discuss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2</a:t>
            </a:fld>
            <a:endParaRPr lang="en-GB"/>
          </a:p>
        </p:txBody>
      </p:sp>
      <p:sp>
        <p:nvSpPr>
          <p:cNvPr id="4" name="Content Placeholder 3">
            <a:extLst>
              <a:ext uri="{FF2B5EF4-FFF2-40B4-BE49-F238E27FC236}">
                <a16:creationId xmlns:a16="http://schemas.microsoft.com/office/drawing/2014/main" id="{8C5B3458-2D7E-6EA0-1A76-AF8F9121EB0D}"/>
              </a:ext>
            </a:extLst>
          </p:cNvPr>
          <p:cNvSpPr txBox="1">
            <a:spLocks/>
          </p:cNvSpPr>
          <p:nvPr/>
        </p:nvSpPr>
        <p:spPr>
          <a:xfrm>
            <a:off x="4563210" y="612844"/>
            <a:ext cx="7386064" cy="5632311"/>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GB" b="1" dirty="0">
                <a:solidFill>
                  <a:srgbClr val="004050"/>
                </a:solidFill>
                <a:latin typeface="+mn-lt"/>
                <a:cs typeface="Kalam" panose="02000000000000000000" pitchFamily="2" charset="0"/>
              </a:rPr>
              <a:t>Recap</a:t>
            </a:r>
          </a:p>
          <a:p>
            <a:pPr marL="457200" indent="-457200">
              <a:spcAft>
                <a:spcPts val="1200"/>
              </a:spcAft>
              <a:buAutoNum type="arabicPeriod"/>
            </a:pPr>
            <a:r>
              <a:rPr lang="en-GB" dirty="0">
                <a:solidFill>
                  <a:srgbClr val="004050"/>
                </a:solidFill>
                <a:latin typeface="+mn-lt"/>
                <a:cs typeface="Kalam" panose="02000000000000000000" pitchFamily="2" charset="0"/>
              </a:rPr>
              <a:t>Describe benefits of using different file types.</a:t>
            </a:r>
          </a:p>
          <a:p>
            <a:pPr marL="457200" indent="-457200">
              <a:spcAft>
                <a:spcPts val="1200"/>
              </a:spcAft>
              <a:buAutoNum type="arabicPeriod"/>
            </a:pPr>
            <a:r>
              <a:rPr lang="en-GB" dirty="0">
                <a:solidFill>
                  <a:srgbClr val="004050"/>
                </a:solidFill>
                <a:latin typeface="+mn-lt"/>
                <a:cs typeface="Kalam" panose="02000000000000000000" pitchFamily="2" charset="0"/>
              </a:rPr>
              <a:t>Describe the benefits of data blending using examples.</a:t>
            </a:r>
          </a:p>
          <a:p>
            <a:pPr marL="457200" indent="-457200">
              <a:spcAft>
                <a:spcPts val="1200"/>
              </a:spcAft>
              <a:buAutoNum type="arabicPeriod"/>
            </a:pPr>
            <a:r>
              <a:rPr lang="en-GB" dirty="0">
                <a:solidFill>
                  <a:srgbClr val="004050"/>
                </a:solidFill>
                <a:latin typeface="+mn-lt"/>
                <a:cs typeface="Kalam" panose="02000000000000000000" pitchFamily="2" charset="0"/>
              </a:rPr>
              <a:t>Explain the difference between merging (joins) data and appending data.</a:t>
            </a:r>
          </a:p>
          <a:p>
            <a:pPr marL="457200" indent="-457200">
              <a:spcAft>
                <a:spcPts val="1200"/>
              </a:spcAft>
              <a:buAutoNum type="arabicPeriod"/>
            </a:pPr>
            <a:r>
              <a:rPr lang="en-GB" dirty="0">
                <a:solidFill>
                  <a:srgbClr val="004050"/>
                </a:solidFill>
                <a:latin typeface="+mn-lt"/>
                <a:cs typeface="Kalam" panose="02000000000000000000" pitchFamily="2" charset="0"/>
              </a:rPr>
              <a:t>Describe examples for when you would use each type of join (from your own role, or generic).</a:t>
            </a:r>
          </a:p>
          <a:p>
            <a:pPr marL="457200" indent="-457200">
              <a:spcAft>
                <a:spcPts val="1200"/>
              </a:spcAft>
              <a:buAutoNum type="arabicPeriod"/>
            </a:pPr>
            <a:endParaRPr lang="en-GB" dirty="0">
              <a:solidFill>
                <a:srgbClr val="004050"/>
              </a:solidFill>
              <a:latin typeface="+mn-lt"/>
              <a:cs typeface="Kalam" panose="02000000000000000000" pitchFamily="2" charset="0"/>
            </a:endParaRPr>
          </a:p>
          <a:p>
            <a:pPr marL="457200" indent="-457200">
              <a:spcAft>
                <a:spcPts val="1200"/>
              </a:spcAft>
              <a:buAutoNum type="arabicPeriod"/>
            </a:pPr>
            <a:endParaRPr lang="en-GB" dirty="0">
              <a:solidFill>
                <a:srgbClr val="004050"/>
              </a:solidFill>
              <a:latin typeface="+mn-lt"/>
              <a:cs typeface="Kalam" panose="02000000000000000000" pitchFamily="2" charset="0"/>
            </a:endParaRPr>
          </a:p>
          <a:p>
            <a:pPr>
              <a:spcAft>
                <a:spcPts val="1200"/>
              </a:spcAft>
            </a:pPr>
            <a:r>
              <a:rPr lang="en-GB" b="1" dirty="0">
                <a:solidFill>
                  <a:srgbClr val="004050"/>
                </a:solidFill>
                <a:latin typeface="+mn-lt"/>
                <a:cs typeface="Kalam" panose="02000000000000000000" pitchFamily="2" charset="0"/>
              </a:rPr>
              <a:t>Challenge</a:t>
            </a:r>
          </a:p>
          <a:p>
            <a:pPr>
              <a:spcAft>
                <a:spcPts val="1200"/>
              </a:spcAft>
            </a:pPr>
            <a:r>
              <a:rPr lang="en-GB" dirty="0">
                <a:solidFill>
                  <a:srgbClr val="004050"/>
                </a:solidFill>
                <a:latin typeface="+mn-lt"/>
                <a:cs typeface="Kalam" panose="02000000000000000000" pitchFamily="2" charset="0"/>
              </a:rPr>
              <a:t>Describe, using examples the common data issues / errors / challenges you / your organisation experience when using data.</a:t>
            </a:r>
          </a:p>
        </p:txBody>
      </p:sp>
    </p:spTree>
    <p:extLst>
      <p:ext uri="{BB962C8B-B14F-4D97-AF65-F5344CB8AC3E}">
        <p14:creationId xmlns:p14="http://schemas.microsoft.com/office/powerpoint/2010/main" val="144025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84784" y="3089654"/>
            <a:ext cx="7075271" cy="771394"/>
          </a:xfrm>
        </p:spPr>
        <p:txBody>
          <a:bodyPr/>
          <a:lstStyle/>
          <a:p>
            <a:r>
              <a:rPr lang="en-US" dirty="0"/>
              <a:t>Power Query</a:t>
            </a:r>
          </a:p>
        </p:txBody>
      </p:sp>
    </p:spTree>
    <p:extLst>
      <p:ext uri="{BB962C8B-B14F-4D97-AF65-F5344CB8AC3E}">
        <p14:creationId xmlns:p14="http://schemas.microsoft.com/office/powerpoint/2010/main" val="38403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solidFill>
                  <a:schemeClr val="bg1"/>
                </a:solidFill>
              </a:rPr>
              <a:t>Power Query</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4</a:t>
            </a:fld>
            <a:endParaRPr lang="en-GB"/>
          </a:p>
        </p:txBody>
      </p:sp>
      <p:sp>
        <p:nvSpPr>
          <p:cNvPr id="9" name="Title 1">
            <a:extLst>
              <a:ext uri="{FF2B5EF4-FFF2-40B4-BE49-F238E27FC236}">
                <a16:creationId xmlns:a16="http://schemas.microsoft.com/office/drawing/2014/main" id="{6C460F22-0135-F590-DB5F-30D89B806F84}"/>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KSBs (1 of 2)</a:t>
            </a:r>
          </a:p>
        </p:txBody>
      </p:sp>
      <p:sp>
        <p:nvSpPr>
          <p:cNvPr id="2" name="Rectangle 1">
            <a:extLst>
              <a:ext uri="{FF2B5EF4-FFF2-40B4-BE49-F238E27FC236}">
                <a16:creationId xmlns:a16="http://schemas.microsoft.com/office/drawing/2014/main" id="{2872960F-D8ED-E1C6-0B8C-792F3A3E5315}"/>
              </a:ext>
            </a:extLst>
          </p:cNvPr>
          <p:cNvSpPr/>
          <p:nvPr/>
        </p:nvSpPr>
        <p:spPr>
          <a:xfrm>
            <a:off x="4713769" y="1339353"/>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K3₁	</a:t>
            </a:r>
            <a:r>
              <a:rPr lang="en-GB" dirty="0">
                <a:solidFill>
                  <a:schemeClr val="tx1"/>
                </a:solidFill>
              </a:rPr>
              <a:t>How to collate and format data in line with industry standards.</a:t>
            </a:r>
          </a:p>
        </p:txBody>
      </p:sp>
      <p:sp>
        <p:nvSpPr>
          <p:cNvPr id="6" name="Rectangle 5">
            <a:extLst>
              <a:ext uri="{FF2B5EF4-FFF2-40B4-BE49-F238E27FC236}">
                <a16:creationId xmlns:a16="http://schemas.microsoft.com/office/drawing/2014/main" id="{1D296564-269D-BD8D-1DE0-9D02A535FBEC}"/>
              </a:ext>
            </a:extLst>
          </p:cNvPr>
          <p:cNvSpPr/>
          <p:nvPr/>
        </p:nvSpPr>
        <p:spPr>
          <a:xfrm>
            <a:off x="4713768" y="2362902"/>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K6₁₊₂	</a:t>
            </a:r>
            <a:r>
              <a:rPr lang="en-GB" b="1" dirty="0">
                <a:solidFill>
                  <a:srgbClr val="004050"/>
                </a:solidFill>
              </a:rPr>
              <a:t>The value of data to the business. </a:t>
            </a:r>
            <a:r>
              <a:rPr lang="en-GB" dirty="0">
                <a:solidFill>
                  <a:schemeClr val="tx1"/>
                </a:solidFill>
              </a:rPr>
              <a:t>How to undertake blending of data from multiple sources.</a:t>
            </a:r>
          </a:p>
        </p:txBody>
      </p:sp>
      <p:sp>
        <p:nvSpPr>
          <p:cNvPr id="7" name="Rectangle 6">
            <a:extLst>
              <a:ext uri="{FF2B5EF4-FFF2-40B4-BE49-F238E27FC236}">
                <a16:creationId xmlns:a16="http://schemas.microsoft.com/office/drawing/2014/main" id="{38355001-C54E-DDFC-1D46-9D7006E37D22}"/>
              </a:ext>
            </a:extLst>
          </p:cNvPr>
          <p:cNvSpPr/>
          <p:nvPr/>
        </p:nvSpPr>
        <p:spPr>
          <a:xfrm>
            <a:off x="4713769" y="4405219"/>
            <a:ext cx="7045843" cy="1121809"/>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K9₁	</a:t>
            </a:r>
            <a:r>
              <a:rPr lang="en-GB" b="1" dirty="0">
                <a:solidFill>
                  <a:srgbClr val="004050"/>
                </a:solidFill>
              </a:rPr>
              <a:t>Basic statistical methods </a:t>
            </a:r>
            <a:r>
              <a:rPr lang="en-GB" dirty="0">
                <a:solidFill>
                  <a:srgbClr val="004050"/>
                </a:solidFill>
              </a:rPr>
              <a:t>and </a:t>
            </a:r>
            <a:r>
              <a:rPr lang="en-GB" dirty="0">
                <a:solidFill>
                  <a:schemeClr val="tx1"/>
                </a:solidFill>
              </a:rPr>
              <a:t>simple data modelling to extract relevant data and normalise unstructured data.</a:t>
            </a:r>
          </a:p>
        </p:txBody>
      </p:sp>
      <p:sp>
        <p:nvSpPr>
          <p:cNvPr id="10" name="Rectangle 9">
            <a:extLst>
              <a:ext uri="{FF2B5EF4-FFF2-40B4-BE49-F238E27FC236}">
                <a16:creationId xmlns:a16="http://schemas.microsoft.com/office/drawing/2014/main" id="{94432872-5841-F3A4-369D-E94329FBE527}"/>
              </a:ext>
            </a:extLst>
          </p:cNvPr>
          <p:cNvSpPr/>
          <p:nvPr/>
        </p:nvSpPr>
        <p:spPr>
          <a:xfrm>
            <a:off x="4713768" y="3386451"/>
            <a:ext cx="7045843" cy="844810"/>
          </a:xfrm>
          <a:prstGeom prst="rect">
            <a:avLst/>
          </a:prstGeom>
          <a:solidFill>
            <a:schemeClr val="bg1"/>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indent="-622300"/>
            <a:r>
              <a:rPr lang="en-GB" b="1" dirty="0">
                <a:solidFill>
                  <a:schemeClr val="tx1"/>
                </a:solidFill>
              </a:rPr>
              <a:t>K8₁	</a:t>
            </a:r>
            <a:r>
              <a:rPr lang="en-GB" dirty="0">
                <a:solidFill>
                  <a:schemeClr val="tx1"/>
                </a:solidFill>
              </a:rPr>
              <a:t>How to filter details, focusing on information relevant to the data project.</a:t>
            </a:r>
          </a:p>
        </p:txBody>
      </p:sp>
    </p:spTree>
    <p:extLst>
      <p:ext uri="{BB962C8B-B14F-4D97-AF65-F5344CB8AC3E}">
        <p14:creationId xmlns:p14="http://schemas.microsoft.com/office/powerpoint/2010/main" val="141931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dirty="0">
                <a:solidFill>
                  <a:schemeClr val="bg1"/>
                </a:solidFill>
              </a:rPr>
              <a:t>Power Query</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5</a:t>
            </a:fld>
            <a:endParaRPr lang="en-GB"/>
          </a:p>
        </p:txBody>
      </p:sp>
      <p:sp>
        <p:nvSpPr>
          <p:cNvPr id="8" name="Rectangle 7">
            <a:extLst>
              <a:ext uri="{FF2B5EF4-FFF2-40B4-BE49-F238E27FC236}">
                <a16:creationId xmlns:a16="http://schemas.microsoft.com/office/drawing/2014/main" id="{28949AA1-625D-270C-56AE-28B0740EE1C7}"/>
              </a:ext>
            </a:extLst>
          </p:cNvPr>
          <p:cNvSpPr/>
          <p:nvPr/>
        </p:nvSpPr>
        <p:spPr>
          <a:xfrm>
            <a:off x="4713769" y="1330972"/>
            <a:ext cx="7045843" cy="844810"/>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S4₁	</a:t>
            </a:r>
            <a:r>
              <a:rPr lang="en-GB" dirty="0">
                <a:solidFill>
                  <a:schemeClr val="tx1"/>
                </a:solidFill>
              </a:rPr>
              <a:t>Blend data sets from multiple sources and present in format appropriate to the task.</a:t>
            </a:r>
          </a:p>
        </p:txBody>
      </p:sp>
      <p:sp>
        <p:nvSpPr>
          <p:cNvPr id="9" name="Title 1">
            <a:extLst>
              <a:ext uri="{FF2B5EF4-FFF2-40B4-BE49-F238E27FC236}">
                <a16:creationId xmlns:a16="http://schemas.microsoft.com/office/drawing/2014/main" id="{6C460F22-0135-F590-DB5F-30D89B806F84}"/>
              </a:ext>
            </a:extLst>
          </p:cNvPr>
          <p:cNvSpPr txBox="1">
            <a:spLocks/>
          </p:cNvSpPr>
          <p:nvPr/>
        </p:nvSpPr>
        <p:spPr>
          <a:xfrm>
            <a:off x="4713768" y="96989"/>
            <a:ext cx="7045843" cy="1063625"/>
          </a:xfrm>
          <a:prstGeom prst="rect">
            <a:avLst/>
          </a:prstGeom>
        </p:spPr>
        <p:txBody>
          <a:bodyPr vert="horz" lIns="91440" tIns="45720" rIns="91440" bIns="45720" rtlCol="0" anchor="ctr">
            <a:normAutofit/>
          </a:bodyPr>
          <a:lstStyle>
            <a:lvl1pPr algn="l" defTabSz="914400" rtl="0" eaLnBrk="1" latinLnBrk="0" hangingPunct="1">
              <a:lnSpc>
                <a:spcPts val="4200"/>
              </a:lnSpc>
              <a:spcBef>
                <a:spcPct val="0"/>
              </a:spcBef>
              <a:buNone/>
              <a:defRPr sz="3600" b="0" i="0" kern="1200" cap="none" baseline="0">
                <a:solidFill>
                  <a:schemeClr val="tx1"/>
                </a:solidFill>
                <a:latin typeface="Montserrat Black" panose="00000A00000000000000" pitchFamily="2" charset="0"/>
                <a:ea typeface="+mj-ea"/>
                <a:cs typeface="+mj-cs"/>
              </a:defRPr>
            </a:lvl1pPr>
          </a:lstStyle>
          <a:p>
            <a:pPr algn="ctr"/>
            <a:r>
              <a:rPr lang="en-US" sz="3200" b="1" dirty="0">
                <a:latin typeface="+mn-lt"/>
              </a:rPr>
              <a:t>KSBs (2 of 2)</a:t>
            </a:r>
          </a:p>
        </p:txBody>
      </p:sp>
      <p:sp>
        <p:nvSpPr>
          <p:cNvPr id="11" name="Rectangle 10">
            <a:extLst>
              <a:ext uri="{FF2B5EF4-FFF2-40B4-BE49-F238E27FC236}">
                <a16:creationId xmlns:a16="http://schemas.microsoft.com/office/drawing/2014/main" id="{B50916A5-C1A8-FD28-EEB7-FABE89631E67}"/>
              </a:ext>
            </a:extLst>
          </p:cNvPr>
          <p:cNvSpPr/>
          <p:nvPr/>
        </p:nvSpPr>
        <p:spPr>
          <a:xfrm>
            <a:off x="4713769" y="2346140"/>
            <a:ext cx="7045843" cy="567811"/>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80000" tIns="144000" rIns="144000" bIns="144000" rtlCol="0" anchor="t">
            <a:spAutoFit/>
          </a:bodyPr>
          <a:lstStyle/>
          <a:p>
            <a:pPr marL="622300" lvl="0" indent="-622300"/>
            <a:r>
              <a:rPr lang="en-GB" b="1" dirty="0">
                <a:solidFill>
                  <a:schemeClr val="tx1"/>
                </a:solidFill>
              </a:rPr>
              <a:t>S5₁	</a:t>
            </a:r>
            <a:r>
              <a:rPr lang="en-GB" dirty="0">
                <a:solidFill>
                  <a:schemeClr val="tx1"/>
                </a:solidFill>
              </a:rPr>
              <a:t>Manipulate and link different data sets as required.</a:t>
            </a:r>
          </a:p>
        </p:txBody>
      </p:sp>
    </p:spTree>
    <p:extLst>
      <p:ext uri="{BB962C8B-B14F-4D97-AF65-F5344CB8AC3E}">
        <p14:creationId xmlns:p14="http://schemas.microsoft.com/office/powerpoint/2010/main" val="216337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2800" dirty="0"/>
              <a:t>Introduction to Power Query</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6</a:t>
            </a:fld>
            <a:endParaRPr lang="en-GB"/>
          </a:p>
        </p:txBody>
      </p:sp>
      <p:sp>
        <p:nvSpPr>
          <p:cNvPr id="6" name="Text">
            <a:extLst>
              <a:ext uri="{FF2B5EF4-FFF2-40B4-BE49-F238E27FC236}">
                <a16:creationId xmlns:a16="http://schemas.microsoft.com/office/drawing/2014/main" id="{1AAD4478-ECDF-48A2-D0FA-0C8387F9C1D7}"/>
              </a:ext>
            </a:extLst>
          </p:cNvPr>
          <p:cNvSpPr txBox="1">
            <a:spLocks/>
          </p:cNvSpPr>
          <p:nvPr/>
        </p:nvSpPr>
        <p:spPr>
          <a:xfrm>
            <a:off x="4599943" y="3818744"/>
            <a:ext cx="5184576" cy="1807400"/>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Download files</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sz="1800" dirty="0">
                <a:solidFill>
                  <a:schemeClr val="accent1"/>
                </a:solidFill>
                <a:latin typeface="Montserrat"/>
              </a:rPr>
              <a:t>'Introduction to Power Query v0.4.9.pdf'</a:t>
            </a:r>
          </a:p>
          <a:p>
            <a:pPr>
              <a:spcAft>
                <a:spcPts val="1200"/>
              </a:spcAft>
            </a:pPr>
            <a:r>
              <a:rPr lang="en-GB" sz="1800" dirty="0">
                <a:solidFill>
                  <a:schemeClr val="accent1"/>
                </a:solidFill>
                <a:latin typeface="Montserrat"/>
              </a:rPr>
              <a:t>'student_grades.csv'</a:t>
            </a:r>
          </a:p>
          <a:p>
            <a:pPr>
              <a:spcAft>
                <a:spcPts val="1200"/>
              </a:spcAft>
            </a:pPr>
            <a:r>
              <a:rPr lang="en-GB" sz="1800" dirty="0">
                <a:solidFill>
                  <a:schemeClr val="accent1"/>
                </a:solidFill>
                <a:latin typeface="Montserrat"/>
              </a:rPr>
              <a:t>column_from_examples.csv</a:t>
            </a:r>
          </a:p>
        </p:txBody>
      </p:sp>
      <p:grpSp>
        <p:nvGrpSpPr>
          <p:cNvPr id="12" name="Group 11">
            <a:extLst>
              <a:ext uri="{FF2B5EF4-FFF2-40B4-BE49-F238E27FC236}">
                <a16:creationId xmlns:a16="http://schemas.microsoft.com/office/drawing/2014/main" id="{E01E84F4-25F5-7C60-13F1-C5ECDE8EDEE9}"/>
              </a:ext>
            </a:extLst>
          </p:cNvPr>
          <p:cNvGrpSpPr/>
          <p:nvPr/>
        </p:nvGrpSpPr>
        <p:grpSpPr>
          <a:xfrm>
            <a:off x="3864285" y="-159304"/>
            <a:ext cx="7128792" cy="4248472"/>
            <a:chOff x="4007768" y="116632"/>
            <a:chExt cx="7586588" cy="5205832"/>
          </a:xfrm>
          <a:effectLst/>
        </p:grpSpPr>
        <p:pic>
          <p:nvPicPr>
            <p:cNvPr id="7" name="Picture 6" descr="A screenshot of a computer&#10;&#10;Description automatically generated">
              <a:extLst>
                <a:ext uri="{FF2B5EF4-FFF2-40B4-BE49-F238E27FC236}">
                  <a16:creationId xmlns:a16="http://schemas.microsoft.com/office/drawing/2014/main" id="{38A6A580-D5D6-4ED4-6CC8-87B3837BD506}"/>
                </a:ext>
              </a:extLst>
            </p:cNvPr>
            <p:cNvPicPr>
              <a:picLocks noChangeAspect="1"/>
            </p:cNvPicPr>
            <p:nvPr/>
          </p:nvPicPr>
          <p:blipFill>
            <a:blip r:embed="rId4"/>
            <a:stretch>
              <a:fillRect/>
            </a:stretch>
          </p:blipFill>
          <p:spPr>
            <a:xfrm>
              <a:off x="7396730" y="920459"/>
              <a:ext cx="4197626" cy="4402005"/>
            </a:xfrm>
            <a:prstGeom prst="rect">
              <a:avLst/>
            </a:prstGeom>
            <a:effectLst/>
          </p:spPr>
        </p:pic>
        <p:pic>
          <p:nvPicPr>
            <p:cNvPr id="9" name="Picture 8" descr="A screenshot of a computer&#10;&#10;Description automatically generated">
              <a:extLst>
                <a:ext uri="{FF2B5EF4-FFF2-40B4-BE49-F238E27FC236}">
                  <a16:creationId xmlns:a16="http://schemas.microsoft.com/office/drawing/2014/main" id="{D31FBD23-6FA9-1320-7C60-F4B089B75F52}"/>
                </a:ext>
              </a:extLst>
            </p:cNvPr>
            <p:cNvPicPr>
              <a:picLocks noChangeAspect="1"/>
            </p:cNvPicPr>
            <p:nvPr/>
          </p:nvPicPr>
          <p:blipFill>
            <a:blip r:embed="rId5"/>
            <a:stretch>
              <a:fillRect/>
            </a:stretch>
          </p:blipFill>
          <p:spPr>
            <a:xfrm>
              <a:off x="4313071" y="116632"/>
              <a:ext cx="4960129" cy="3738907"/>
            </a:xfrm>
            <a:prstGeom prst="rect">
              <a:avLst/>
            </a:prstGeom>
            <a:effectLst/>
          </p:spPr>
        </p:pic>
        <p:pic>
          <p:nvPicPr>
            <p:cNvPr id="11" name="Picture 10" descr="A screenshot of a computer&#10;&#10;Description automatically generated">
              <a:extLst>
                <a:ext uri="{FF2B5EF4-FFF2-40B4-BE49-F238E27FC236}">
                  <a16:creationId xmlns:a16="http://schemas.microsoft.com/office/drawing/2014/main" id="{53847191-617E-E581-C5D8-FEEE7F50D208}"/>
                </a:ext>
              </a:extLst>
            </p:cNvPr>
            <p:cNvPicPr>
              <a:picLocks noChangeAspect="1"/>
            </p:cNvPicPr>
            <p:nvPr/>
          </p:nvPicPr>
          <p:blipFill>
            <a:blip r:embed="rId6"/>
            <a:stretch>
              <a:fillRect/>
            </a:stretch>
          </p:blipFill>
          <p:spPr>
            <a:xfrm>
              <a:off x="4007768" y="2292209"/>
              <a:ext cx="3490920" cy="2833407"/>
            </a:xfrm>
            <a:prstGeom prst="rect">
              <a:avLst/>
            </a:prstGeom>
            <a:effectLst/>
          </p:spPr>
        </p:pic>
      </p:grpSp>
      <p:sp>
        <p:nvSpPr>
          <p:cNvPr id="2" name="Text">
            <a:extLst>
              <a:ext uri="{FF2B5EF4-FFF2-40B4-BE49-F238E27FC236}">
                <a16:creationId xmlns:a16="http://schemas.microsoft.com/office/drawing/2014/main" id="{B8BC2D82-FCE4-D236-6309-68029E72BFDF}"/>
              </a:ext>
            </a:extLst>
          </p:cNvPr>
          <p:cNvSpPr txBox="1">
            <a:spLocks/>
          </p:cNvSpPr>
          <p:nvPr/>
        </p:nvSpPr>
        <p:spPr>
          <a:xfrm>
            <a:off x="6906788" y="5827847"/>
            <a:ext cx="5184576" cy="945625"/>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Open file</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sz="1800" dirty="0">
                <a:solidFill>
                  <a:schemeClr val="accent1"/>
                </a:solidFill>
                <a:latin typeface="Montserrat"/>
              </a:rPr>
              <a:t>'Introduction to Power Query v0.4.9.pdf'</a:t>
            </a:r>
          </a:p>
        </p:txBody>
      </p:sp>
    </p:spTree>
    <p:extLst>
      <p:ext uri="{BB962C8B-B14F-4D97-AF65-F5344CB8AC3E}">
        <p14:creationId xmlns:p14="http://schemas.microsoft.com/office/powerpoint/2010/main" val="169408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a:xfrm>
            <a:off x="119336" y="1349985"/>
            <a:ext cx="3816424" cy="2751999"/>
          </a:xfrm>
        </p:spPr>
        <p:txBody>
          <a:bodyPr/>
          <a:lstStyle/>
          <a:p>
            <a:r>
              <a:rPr lang="en-GB" dirty="0">
                <a:solidFill>
                  <a:schemeClr val="bg1"/>
                </a:solidFill>
              </a:rPr>
              <a:t>INSPECT THE DATASETS</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7</a:t>
            </a:fld>
            <a:endParaRPr lang="en-GB"/>
          </a:p>
        </p:txBody>
      </p:sp>
      <p:sp>
        <p:nvSpPr>
          <p:cNvPr id="4" name="Content Placeholder 3">
            <a:extLst>
              <a:ext uri="{FF2B5EF4-FFF2-40B4-BE49-F238E27FC236}">
                <a16:creationId xmlns:a16="http://schemas.microsoft.com/office/drawing/2014/main" id="{8C5B3458-2D7E-6EA0-1A76-AF8F9121EB0D}"/>
              </a:ext>
            </a:extLst>
          </p:cNvPr>
          <p:cNvSpPr txBox="1">
            <a:spLocks/>
          </p:cNvSpPr>
          <p:nvPr/>
        </p:nvSpPr>
        <p:spPr>
          <a:xfrm>
            <a:off x="4563210" y="1389138"/>
            <a:ext cx="7386064" cy="3785652"/>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1200"/>
              </a:spcAft>
              <a:buAutoNum type="arabicPeriod"/>
            </a:pPr>
            <a:r>
              <a:rPr lang="en-GB" dirty="0">
                <a:solidFill>
                  <a:srgbClr val="004050"/>
                </a:solidFill>
                <a:latin typeface="+mn-lt"/>
                <a:cs typeface="Kalam" panose="02000000000000000000" pitchFamily="2" charset="0"/>
              </a:rPr>
              <a:t>Download the learner guide and datasets.</a:t>
            </a:r>
          </a:p>
          <a:p>
            <a:pPr marL="457200" indent="-457200">
              <a:spcAft>
                <a:spcPts val="1200"/>
              </a:spcAft>
              <a:buAutoNum type="arabicPeriod"/>
            </a:pPr>
            <a:r>
              <a:rPr lang="en-GB" dirty="0">
                <a:solidFill>
                  <a:srgbClr val="004050"/>
                </a:solidFill>
                <a:latin typeface="+mn-lt"/>
                <a:cs typeface="Kalam" panose="02000000000000000000" pitchFamily="2" charset="0"/>
              </a:rPr>
              <a:t>Let’s take a look at both datasets and inspect the data together.</a:t>
            </a:r>
          </a:p>
          <a:p>
            <a:pPr marL="457200" indent="-457200">
              <a:spcAft>
                <a:spcPts val="1200"/>
              </a:spcAft>
              <a:buAutoNum type="arabicPeriod"/>
            </a:pPr>
            <a:r>
              <a:rPr lang="en-GB" dirty="0">
                <a:solidFill>
                  <a:srgbClr val="004050"/>
                </a:solidFill>
                <a:latin typeface="+mn-lt"/>
                <a:cs typeface="Kalam" panose="02000000000000000000" pitchFamily="2" charset="0"/>
              </a:rPr>
              <a:t>Take 5 mins to make notes on any issues you find in the </a:t>
            </a:r>
            <a:r>
              <a:rPr lang="en-GB" dirty="0" err="1">
                <a:solidFill>
                  <a:srgbClr val="004050"/>
                </a:solidFill>
                <a:latin typeface="+mn-lt"/>
                <a:cs typeface="Kalam" panose="02000000000000000000" pitchFamily="2" charset="0"/>
              </a:rPr>
              <a:t>student_grades</a:t>
            </a:r>
            <a:r>
              <a:rPr lang="en-GB" dirty="0">
                <a:solidFill>
                  <a:srgbClr val="004050"/>
                </a:solidFill>
                <a:latin typeface="+mn-lt"/>
                <a:cs typeface="Kalam" panose="02000000000000000000" pitchFamily="2" charset="0"/>
              </a:rPr>
              <a:t> dataset.</a:t>
            </a:r>
          </a:p>
          <a:p>
            <a:pPr marL="457200" indent="-457200">
              <a:spcAft>
                <a:spcPts val="1200"/>
              </a:spcAft>
              <a:buAutoNum type="arabicPeriod"/>
            </a:pPr>
            <a:r>
              <a:rPr lang="en-GB" dirty="0">
                <a:solidFill>
                  <a:srgbClr val="004050"/>
                </a:solidFill>
                <a:latin typeface="+mn-lt"/>
                <a:cs typeface="Kalam" panose="02000000000000000000" pitchFamily="2" charset="0"/>
              </a:rPr>
              <a:t>Discuss:</a:t>
            </a:r>
          </a:p>
          <a:p>
            <a:pPr marL="812800" lvl="1" indent="-457200">
              <a:spcAft>
                <a:spcPts val="1200"/>
              </a:spcAft>
              <a:buAutoNum type="arabicPeriod"/>
            </a:pPr>
            <a:r>
              <a:rPr lang="en-GB" dirty="0">
                <a:solidFill>
                  <a:srgbClr val="004050"/>
                </a:solidFill>
                <a:latin typeface="+mn-lt"/>
                <a:cs typeface="Kalam" panose="02000000000000000000" pitchFamily="2" charset="0"/>
              </a:rPr>
              <a:t>errors found.</a:t>
            </a:r>
          </a:p>
          <a:p>
            <a:pPr marL="812800" lvl="1" indent="-457200">
              <a:spcAft>
                <a:spcPts val="1200"/>
              </a:spcAft>
              <a:buAutoNum type="arabicPeriod"/>
            </a:pPr>
            <a:r>
              <a:rPr lang="en-GB" dirty="0">
                <a:solidFill>
                  <a:srgbClr val="004050"/>
                </a:solidFill>
                <a:latin typeface="+mn-lt"/>
                <a:cs typeface="Kalam" panose="02000000000000000000" pitchFamily="2" charset="0"/>
              </a:rPr>
              <a:t>implications of these errors.</a:t>
            </a:r>
          </a:p>
          <a:p>
            <a:pPr marL="812800" lvl="1" indent="-457200">
              <a:spcAft>
                <a:spcPts val="1200"/>
              </a:spcAft>
              <a:buAutoNum type="arabicPeriod"/>
            </a:pPr>
            <a:r>
              <a:rPr lang="en-GB" dirty="0">
                <a:solidFill>
                  <a:srgbClr val="004050"/>
                </a:solidFill>
                <a:latin typeface="+mn-lt"/>
                <a:cs typeface="Kalam" panose="02000000000000000000" pitchFamily="2" charset="0"/>
              </a:rPr>
              <a:t>how you would fix them.</a:t>
            </a:r>
          </a:p>
        </p:txBody>
      </p:sp>
    </p:spTree>
    <p:extLst>
      <p:ext uri="{BB962C8B-B14F-4D97-AF65-F5344CB8AC3E}">
        <p14:creationId xmlns:p14="http://schemas.microsoft.com/office/powerpoint/2010/main" val="397153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p:txBody>
          <a:bodyPr/>
          <a:lstStyle/>
          <a:p>
            <a:r>
              <a:rPr lang="en-GB" sz="2800" dirty="0"/>
              <a:t>Introduction to Power Query</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8</a:t>
            </a:fld>
            <a:endParaRPr lang="en-GB"/>
          </a:p>
        </p:txBody>
      </p:sp>
      <p:sp>
        <p:nvSpPr>
          <p:cNvPr id="6" name="Text">
            <a:extLst>
              <a:ext uri="{FF2B5EF4-FFF2-40B4-BE49-F238E27FC236}">
                <a16:creationId xmlns:a16="http://schemas.microsoft.com/office/drawing/2014/main" id="{1AAD4478-ECDF-48A2-D0FA-0C8387F9C1D7}"/>
              </a:ext>
            </a:extLst>
          </p:cNvPr>
          <p:cNvSpPr txBox="1">
            <a:spLocks/>
          </p:cNvSpPr>
          <p:nvPr/>
        </p:nvSpPr>
        <p:spPr>
          <a:xfrm>
            <a:off x="4619836" y="4998495"/>
            <a:ext cx="6840760" cy="945625"/>
          </a:xfrm>
          <a:prstGeom prst="rect">
            <a:avLst/>
          </a:prstGeom>
          <a:solidFill>
            <a:schemeClr val="accent2"/>
          </a:solidFill>
          <a:ln w="28575">
            <a:solidFill>
              <a:schemeClr val="accent1"/>
            </a:solidFill>
          </a:ln>
        </p:spPr>
        <p:txBody>
          <a:bodyPr wrap="square" lIns="144000" tIns="72000" rIns="144000" bIns="72000" anchor="t">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0"/>
              </a:spcAft>
              <a:tabLst>
                <a:tab pos="3051175" algn="r"/>
              </a:tabLst>
            </a:pPr>
            <a:r>
              <a:rPr lang="en-GB" b="1" dirty="0">
                <a:solidFill>
                  <a:schemeClr val="accent1"/>
                </a:solidFill>
              </a:rPr>
              <a:t>Open file</a:t>
            </a:r>
            <a:endParaRPr lang="en-GB" sz="1200" dirty="0">
              <a:solidFill>
                <a:schemeClr val="accent1"/>
              </a:solidFill>
            </a:endParaRPr>
          </a:p>
          <a:p>
            <a:pPr>
              <a:lnSpc>
                <a:spcPct val="20000"/>
              </a:lnSpc>
              <a:spcAft>
                <a:spcPts val="1200"/>
              </a:spcAft>
              <a:tabLst>
                <a:tab pos="12022138" algn="r"/>
              </a:tabLst>
            </a:pPr>
            <a:r>
              <a:rPr lang="en-GB" b="1" u="sng" dirty="0">
                <a:solidFill>
                  <a:schemeClr val="accent1"/>
                </a:solidFill>
              </a:rPr>
              <a:t>	</a:t>
            </a:r>
          </a:p>
          <a:p>
            <a:pPr>
              <a:spcAft>
                <a:spcPts val="1200"/>
              </a:spcAft>
            </a:pPr>
            <a:r>
              <a:rPr lang="en-GB" sz="1800" dirty="0">
                <a:solidFill>
                  <a:schemeClr val="accent1"/>
                </a:solidFill>
                <a:latin typeface="Montserrat"/>
              </a:rPr>
              <a:t>'Introduction to Power Query v0.4.9.pdf'</a:t>
            </a:r>
            <a:endParaRPr lang="en-US" sz="1800" dirty="0">
              <a:solidFill>
                <a:schemeClr val="accent1"/>
              </a:solidFill>
              <a:latin typeface="Montserrat"/>
            </a:endParaRPr>
          </a:p>
        </p:txBody>
      </p:sp>
      <p:sp>
        <p:nvSpPr>
          <p:cNvPr id="4" name="TextBox 3">
            <a:extLst>
              <a:ext uri="{FF2B5EF4-FFF2-40B4-BE49-F238E27FC236}">
                <a16:creationId xmlns:a16="http://schemas.microsoft.com/office/drawing/2014/main" id="{DF390BE7-3C2E-A88B-8CF4-65A5F7A53D38}"/>
              </a:ext>
            </a:extLst>
          </p:cNvPr>
          <p:cNvSpPr txBox="1"/>
          <p:nvPr/>
        </p:nvSpPr>
        <p:spPr>
          <a:xfrm>
            <a:off x="4448362" y="1305375"/>
            <a:ext cx="7200800" cy="31700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Key learning points: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How to open and close the Power Query Editor.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The layout and core features of Power Query.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t>How to apply some of the most common data transformations.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2000" dirty="0"/>
          </a:p>
          <a:p>
            <a:pPr marR="0" lvl="0" algn="l" defTabSz="914400" rtl="0" eaLnBrk="1" fontAlgn="auto" latinLnBrk="0" hangingPunct="1">
              <a:lnSpc>
                <a:spcPct val="100000"/>
              </a:lnSpc>
              <a:spcBef>
                <a:spcPts val="0"/>
              </a:spcBef>
              <a:spcAft>
                <a:spcPts val="0"/>
              </a:spcAft>
              <a:buClrTx/>
              <a:buSzTx/>
              <a:tabLst/>
              <a:defRPr/>
            </a:pPr>
            <a:endParaRPr lang="en-GB" sz="2000" dirty="0"/>
          </a:p>
          <a:p>
            <a:pPr marR="0" lvl="0" algn="l" defTabSz="914400" rtl="0" eaLnBrk="1" fontAlgn="auto" latinLnBrk="0" hangingPunct="1">
              <a:lnSpc>
                <a:spcPct val="100000"/>
              </a:lnSpc>
              <a:spcBef>
                <a:spcPts val="0"/>
              </a:spcBef>
              <a:spcAft>
                <a:spcPts val="0"/>
              </a:spcAft>
              <a:buClrTx/>
              <a:buSzTx/>
              <a:tabLst/>
              <a:defRPr/>
            </a:pPr>
            <a:r>
              <a:rPr lang="en-GB" sz="2000" dirty="0"/>
              <a:t>We will go through basics of the interface and dealing with tables and queries together as a group to get you started.</a:t>
            </a:r>
          </a:p>
        </p:txBody>
      </p:sp>
    </p:spTree>
    <p:extLst>
      <p:ext uri="{BB962C8B-B14F-4D97-AF65-F5344CB8AC3E}">
        <p14:creationId xmlns:p14="http://schemas.microsoft.com/office/powerpoint/2010/main" val="1515539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819BAA9-74BB-4BFD-8BE4-5C935B94904D}"/>
              </a:ext>
            </a:extLst>
          </p:cNvPr>
          <p:cNvSpPr>
            <a:spLocks noGrp="1"/>
          </p:cNvSpPr>
          <p:nvPr>
            <p:ph type="body" sz="quarter" idx="10"/>
          </p:nvPr>
        </p:nvSpPr>
        <p:spPr>
          <a:xfrm>
            <a:off x="119336" y="1349985"/>
            <a:ext cx="3816424" cy="2751999"/>
          </a:xfrm>
        </p:spPr>
        <p:txBody>
          <a:bodyPr/>
          <a:lstStyle/>
          <a:p>
            <a:r>
              <a:rPr lang="en-GB" dirty="0">
                <a:solidFill>
                  <a:schemeClr val="bg1"/>
                </a:solidFill>
              </a:rPr>
              <a:t>Apply</a:t>
            </a:r>
          </a:p>
          <a:p>
            <a:r>
              <a:rPr lang="en-GB" dirty="0">
                <a:solidFill>
                  <a:schemeClr val="bg1"/>
                </a:solidFill>
              </a:rPr>
              <a:t>Workplace</a:t>
            </a:r>
          </a:p>
          <a:p>
            <a:r>
              <a:rPr lang="en-GB" dirty="0">
                <a:solidFill>
                  <a:schemeClr val="bg1"/>
                </a:solidFill>
              </a:rPr>
              <a:t>Activity</a:t>
            </a:r>
          </a:p>
          <a:p>
            <a:r>
              <a:rPr lang="en-GB" dirty="0">
                <a:solidFill>
                  <a:schemeClr val="bg1"/>
                </a:solidFill>
              </a:rPr>
              <a:t>Review</a:t>
            </a:r>
          </a:p>
          <a:p>
            <a:r>
              <a:rPr lang="en-GB" dirty="0">
                <a:solidFill>
                  <a:schemeClr val="bg1"/>
                </a:solidFill>
              </a:rPr>
              <a:t>And</a:t>
            </a:r>
          </a:p>
          <a:p>
            <a:r>
              <a:rPr lang="en-GB" dirty="0">
                <a:solidFill>
                  <a:schemeClr val="bg1"/>
                </a:solidFill>
              </a:rPr>
              <a:t>support</a:t>
            </a:r>
          </a:p>
        </p:txBody>
      </p:sp>
      <p:sp>
        <p:nvSpPr>
          <p:cNvPr id="3" name="Slide Number Placeholder 2">
            <a:extLst>
              <a:ext uri="{FF2B5EF4-FFF2-40B4-BE49-F238E27FC236}">
                <a16:creationId xmlns:a16="http://schemas.microsoft.com/office/drawing/2014/main" id="{E79B1EC5-95AF-49F1-8B2C-9BE53F38FB12}"/>
              </a:ext>
            </a:extLst>
          </p:cNvPr>
          <p:cNvSpPr>
            <a:spLocks noGrp="1"/>
          </p:cNvSpPr>
          <p:nvPr>
            <p:ph type="sldNum" sz="quarter" idx="4"/>
          </p:nvPr>
        </p:nvSpPr>
        <p:spPr/>
        <p:txBody>
          <a:bodyPr/>
          <a:lstStyle/>
          <a:p>
            <a:fld id="{EF892D59-8F09-EF4B-AD6D-DA609442F868}" type="slidenum">
              <a:rPr lang="en-GB" smtClean="0"/>
              <a:pPr/>
              <a:t>9</a:t>
            </a:fld>
            <a:endParaRPr lang="en-GB"/>
          </a:p>
        </p:txBody>
      </p:sp>
      <p:sp>
        <p:nvSpPr>
          <p:cNvPr id="4" name="Content Placeholder 3">
            <a:extLst>
              <a:ext uri="{FF2B5EF4-FFF2-40B4-BE49-F238E27FC236}">
                <a16:creationId xmlns:a16="http://schemas.microsoft.com/office/drawing/2014/main" id="{8C5B3458-2D7E-6EA0-1A76-AF8F9121EB0D}"/>
              </a:ext>
            </a:extLst>
          </p:cNvPr>
          <p:cNvSpPr txBox="1">
            <a:spLocks/>
          </p:cNvSpPr>
          <p:nvPr/>
        </p:nvSpPr>
        <p:spPr>
          <a:xfrm>
            <a:off x="4511824" y="1349985"/>
            <a:ext cx="7314056" cy="2246769"/>
          </a:xfrm>
          <a:prstGeom prst="rect">
            <a:avLst/>
          </a:prstGeom>
        </p:spPr>
        <p:txBody>
          <a:bodyPr wrap="square">
            <a:sp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Aft>
                <a:spcPts val="1200"/>
              </a:spcAft>
              <a:buAutoNum type="arabicPeriod"/>
            </a:pPr>
            <a:r>
              <a:rPr lang="en-GB" dirty="0">
                <a:solidFill>
                  <a:srgbClr val="004050"/>
                </a:solidFill>
                <a:latin typeface="+mn-lt"/>
                <a:cs typeface="Kalam" panose="02000000000000000000" pitchFamily="2" charset="0"/>
              </a:rPr>
              <a:t>Review the apply workplace activity.</a:t>
            </a:r>
          </a:p>
          <a:p>
            <a:pPr marL="457200" indent="-457200">
              <a:spcAft>
                <a:spcPts val="1200"/>
              </a:spcAft>
              <a:buAutoNum type="arabicPeriod"/>
            </a:pPr>
            <a:endParaRPr lang="en-GB" dirty="0">
              <a:solidFill>
                <a:srgbClr val="004050"/>
              </a:solidFill>
              <a:latin typeface="+mn-lt"/>
              <a:cs typeface="Kalam" panose="02000000000000000000" pitchFamily="2" charset="0"/>
            </a:endParaRPr>
          </a:p>
          <a:p>
            <a:pPr marL="457200" indent="-457200">
              <a:spcAft>
                <a:spcPts val="1200"/>
              </a:spcAft>
              <a:buAutoNum type="arabicPeriod"/>
            </a:pPr>
            <a:r>
              <a:rPr lang="en-GB" dirty="0">
                <a:solidFill>
                  <a:srgbClr val="004050"/>
                </a:solidFill>
                <a:latin typeface="+mn-lt"/>
                <a:cs typeface="Kalam" panose="02000000000000000000" pitchFamily="2" charset="0"/>
              </a:rPr>
              <a:t>Read the brief.</a:t>
            </a:r>
          </a:p>
          <a:p>
            <a:pPr marL="457200" indent="-457200">
              <a:spcAft>
                <a:spcPts val="1200"/>
              </a:spcAft>
              <a:buAutoNum type="arabicPeriod"/>
            </a:pPr>
            <a:endParaRPr lang="en-GB" dirty="0">
              <a:solidFill>
                <a:srgbClr val="004050"/>
              </a:solidFill>
              <a:latin typeface="+mn-lt"/>
              <a:cs typeface="Kalam" panose="02000000000000000000" pitchFamily="2" charset="0"/>
            </a:endParaRPr>
          </a:p>
          <a:p>
            <a:pPr marL="457200" indent="-457200">
              <a:spcAft>
                <a:spcPts val="1200"/>
              </a:spcAft>
              <a:buAutoNum type="arabicPeriod"/>
            </a:pPr>
            <a:r>
              <a:rPr lang="en-GB" dirty="0">
                <a:solidFill>
                  <a:srgbClr val="004050"/>
                </a:solidFill>
                <a:latin typeface="+mn-lt"/>
                <a:cs typeface="Kalam" panose="02000000000000000000" pitchFamily="2" charset="0"/>
              </a:rPr>
              <a:t>Ask questions if needed.</a:t>
            </a:r>
          </a:p>
        </p:txBody>
      </p:sp>
    </p:spTree>
    <p:extLst>
      <p:ext uri="{BB962C8B-B14F-4D97-AF65-F5344CB8AC3E}">
        <p14:creationId xmlns:p14="http://schemas.microsoft.com/office/powerpoint/2010/main" val="3786940400"/>
      </p:ext>
    </p:extLst>
  </p:cSld>
  <p:clrMapOvr>
    <a:masterClrMapping/>
  </p:clrMapOvr>
</p:sld>
</file>

<file path=ppt/theme/theme1.xml><?xml version="1.0" encoding="utf-8"?>
<a:theme xmlns:a="http://schemas.openxmlformats.org/drawingml/2006/main" name="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2.xml><?xml version="1.0" encoding="utf-8"?>
<a:theme xmlns:a="http://schemas.openxmlformats.org/drawingml/2006/main" name="2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3.xml><?xml version="1.0" encoding="utf-8"?>
<a:theme xmlns:a="http://schemas.openxmlformats.org/drawingml/2006/main" name="Blanks">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4.xml><?xml version="1.0" encoding="utf-8"?>
<a:theme xmlns:a="http://schemas.openxmlformats.org/drawingml/2006/main" name="1_Office Theme">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ndA">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QA - NEW Powerpoint template_v3.0" id="{757C6B63-E14D-49F7-B3A2-1526B7ACA66B}" vid="{484D6699-C988-4F0E-BCF1-0F878826832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e706368-9a73-4dcc-9221-b8fc62424fbc" xsi:nil="true"/>
    <lcf76f155ced4ddcb4097134ff3c332f xmlns="eb7c3fc1-ccd5-477b-94a4-7b6dc96a8d5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17C33DDE971642A3AD62E1BE8FB4A8" ma:contentTypeVersion="18" ma:contentTypeDescription="Create a new document." ma:contentTypeScope="" ma:versionID="e27b6b193086ccf2492fa4a1c3beb17a">
  <xsd:schema xmlns:xsd="http://www.w3.org/2001/XMLSchema" xmlns:xs="http://www.w3.org/2001/XMLSchema" xmlns:p="http://schemas.microsoft.com/office/2006/metadata/properties" xmlns:ns2="eb7c3fc1-ccd5-477b-94a4-7b6dc96a8d59" xmlns:ns3="9e706368-9a73-4dcc-9221-b8fc62424fbc" targetNamespace="http://schemas.microsoft.com/office/2006/metadata/properties" ma:root="true" ma:fieldsID="1cbe3fd12ddf180cd07389aecbb7c154" ns2:_="" ns3:_="">
    <xsd:import namespace="eb7c3fc1-ccd5-477b-94a4-7b6dc96a8d59"/>
    <xsd:import namespace="9e706368-9a73-4dcc-9221-b8fc62424fb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7c3fc1-ccd5-477b-94a4-7b6dc96a8d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706368-9a73-4dcc-9221-b8fc62424fb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80d56f4e-fc78-4139-b8cb-10eb5f78ae8a}" ma:internalName="TaxCatchAll" ma:showField="CatchAllData" ma:web="9e706368-9a73-4dcc-9221-b8fc62424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30C460-91BC-4486-927B-7DEF612172CF}">
  <ds:schemaRefs>
    <ds:schemaRef ds:uri="http://schemas.microsoft.com/sharepoint/v3/contenttype/forms"/>
  </ds:schemaRefs>
</ds:datastoreItem>
</file>

<file path=customXml/itemProps2.xml><?xml version="1.0" encoding="utf-8"?>
<ds:datastoreItem xmlns:ds="http://schemas.openxmlformats.org/officeDocument/2006/customXml" ds:itemID="{DBC0D1A9-62D4-4D38-98A5-BE95FE2B3BF6}">
  <ds:schemaRefs>
    <ds:schemaRef ds:uri="http://purl.org/dc/elements/1.1/"/>
    <ds:schemaRef ds:uri="http://schemas.microsoft.com/office/2006/metadata/properties"/>
    <ds:schemaRef ds:uri="http://purl.org/dc/terms/"/>
    <ds:schemaRef ds:uri="98F23120-B9C0-4326-80F1-742994D56820"/>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ae7a5ef5-f60e-4918-a47e-25aad02606cf"/>
    <ds:schemaRef ds:uri="35c74202-6262-43ee-80e5-eb97de261190"/>
    <ds:schemaRef ds:uri="9e706368-9a73-4dcc-9221-b8fc62424fbc"/>
    <ds:schemaRef ds:uri="eb7c3fc1-ccd5-477b-94a4-7b6dc96a8d59"/>
  </ds:schemaRefs>
</ds:datastoreItem>
</file>

<file path=customXml/itemProps3.xml><?xml version="1.0" encoding="utf-8"?>
<ds:datastoreItem xmlns:ds="http://schemas.openxmlformats.org/officeDocument/2006/customXml" ds:itemID="{8487B425-5E25-4CB6-B5BD-0CE7B8B1CF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7c3fc1-ccd5-477b-94a4-7b6dc96a8d59"/>
    <ds:schemaRef ds:uri="9e706368-9a73-4dcc-9221-b8fc62424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 Powerpoint template_with instructions</Template>
  <TotalTime>22977</TotalTime>
  <Words>767</Words>
  <Application>Microsoft Office PowerPoint</Application>
  <PresentationFormat>Widescreen</PresentationFormat>
  <Paragraphs>100</Paragraphs>
  <Slides>9</Slides>
  <Notes>9</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9</vt:i4>
      </vt:variant>
    </vt:vector>
  </HeadingPairs>
  <TitlesOfParts>
    <vt:vector size="17" baseType="lpstr">
      <vt:lpstr>Arial</vt:lpstr>
      <vt:lpstr>Calibri</vt:lpstr>
      <vt:lpstr>Montserrat</vt:lpstr>
      <vt:lpstr>Montserrat Black</vt:lpstr>
      <vt:lpstr>Office Theme</vt:lpstr>
      <vt:lpstr>2_Office Theme</vt:lpstr>
      <vt:lpstr>Blanks</vt:lpstr>
      <vt:lpstr>1_Office Theme</vt:lpstr>
      <vt:lpstr>Data Essentials L3 DAY 3</vt:lpstr>
      <vt:lpstr>PowerPoint Presentation</vt:lpstr>
      <vt:lpstr>Power Query</vt:lpstr>
      <vt:lpstr>PowerPoint Presentation</vt:lpstr>
      <vt:lpstr>PowerPoint Presentation</vt:lpstr>
      <vt:lpstr>PowerPoint Presentation</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slide deck</dc:title>
  <dc:subject/>
  <dc:creator>Wood, Michael</dc:creator>
  <cp:keywords/>
  <dc:description/>
  <cp:lastModifiedBy>Wild, Lydia</cp:lastModifiedBy>
  <cp:revision>568</cp:revision>
  <cp:lastPrinted>2021-06-30T10:37:00Z</cp:lastPrinted>
  <dcterms:created xsi:type="dcterms:W3CDTF">2020-01-02T14:03:43Z</dcterms:created>
  <dcterms:modified xsi:type="dcterms:W3CDTF">2024-06-04T09:27:43Z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0x010100A117C33DDE971642A3AD62E1BE8FB4A8</vt:lpwstr>
  </property>
  <property fmtid="{D5CDD505-2E9C-101B-9397-08002B2CF9AE}" pid="3" name="BookType">
    <vt:lpwstr>10</vt:lpwstr>
  </property>
  <property fmtid="{D5CDD505-2E9C-101B-9397-08002B2CF9AE}" pid="4" name="MediaServiceImageTags">
    <vt:lpwstr/>
  </property>
</Properties>
</file>