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89" r:id="rId5"/>
    <p:sldId id="286" r:id="rId6"/>
    <p:sldId id="292" r:id="rId7"/>
    <p:sldId id="293" r:id="rId8"/>
    <p:sldId id="294" r:id="rId9"/>
    <p:sldId id="284" r:id="rId10"/>
    <p:sldId id="281" r:id="rId11"/>
    <p:sldId id="288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279" r:id="rId21"/>
    <p:sldId id="295" r:id="rId22"/>
    <p:sldId id="260" r:id="rId23"/>
    <p:sldId id="26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8532" autoAdjust="0"/>
  </p:normalViewPr>
  <p:slideViewPr>
    <p:cSldViewPr>
      <p:cViewPr varScale="1">
        <p:scale>
          <a:sx n="71" d="100"/>
          <a:sy n="71" d="100"/>
        </p:scale>
        <p:origin x="-7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6726-CBBA-4CB8-81DA-DDFBFDBDA1BE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fi\Downloads\1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совместного редактирования текстов в режиме реального времени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              Студент:                           М.Ю. Путилов</a:t>
            </a:r>
          </a:p>
          <a:p>
            <a:pPr algn="l"/>
            <a:r>
              <a:rPr lang="ru-RU" dirty="0" smtClean="0"/>
              <a:t>              Руководитель:</a:t>
            </a:r>
            <a:r>
              <a:rPr lang="ru-RU" dirty="0"/>
              <a:t> </a:t>
            </a:r>
            <a:r>
              <a:rPr lang="ru-RU" dirty="0" smtClean="0"/>
              <a:t>      асс.  И.А. Домашних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59366"/>
            <a:ext cx="8577196" cy="4150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1" y="1659366"/>
            <a:ext cx="8577195" cy="4150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1" y="1659366"/>
            <a:ext cx="8577195" cy="4150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2" y="1659366"/>
            <a:ext cx="8577193" cy="4150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2" y="1659366"/>
            <a:ext cx="8577193" cy="41502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3" y="1659366"/>
            <a:ext cx="8577191" cy="41502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3" y="1659366"/>
            <a:ext cx="8577191" cy="41502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4" y="1659366"/>
            <a:ext cx="8577189" cy="41502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6" name="Содержимое 5" descr="present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4" y="1659366"/>
            <a:ext cx="8577189" cy="41502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Создать расширение текстового редактора </a:t>
            </a:r>
            <a:r>
              <a:rPr lang="en-US" dirty="0" smtClean="0"/>
              <a:t>Sublime Text </a:t>
            </a:r>
            <a:r>
              <a:rPr lang="ru-RU" dirty="0" smtClean="0"/>
              <a:t>для совместного редактирования </a:t>
            </a:r>
            <a:r>
              <a:rPr lang="ru-RU" dirty="0"/>
              <a:t>текстов в режиме реального </a:t>
            </a:r>
            <a:r>
              <a:rPr lang="ru-RU" dirty="0" smtClean="0"/>
              <a:t>времени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Подзадачи:</a:t>
            </a:r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Изучить подходы к синхронизации текста при совместном редактировании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Спроектировать и реализовать ПО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размере текста </a:t>
            </a:r>
            <a:r>
              <a:rPr lang="ru-RU" dirty="0" smtClean="0"/>
              <a:t>менее </a:t>
            </a:r>
            <a:r>
              <a:rPr lang="en-US" dirty="0" smtClean="0"/>
              <a:t>50 </a:t>
            </a:r>
            <a:r>
              <a:rPr lang="ru-RU" dirty="0" smtClean="0"/>
              <a:t>тысяч символов (45</a:t>
            </a:r>
            <a:r>
              <a:rPr lang="en-US" dirty="0" smtClean="0"/>
              <a:t>-50 </a:t>
            </a:r>
            <a:r>
              <a:rPr lang="ru-RU" dirty="0" smtClean="0"/>
              <a:t>КБ) работает без задержек на старых </a:t>
            </a:r>
            <a:r>
              <a:rPr lang="ru-RU" dirty="0" err="1" smtClean="0"/>
              <a:t>нетбуках</a:t>
            </a:r>
            <a:r>
              <a:rPr lang="ru-RU" dirty="0" smtClean="0"/>
              <a:t> (</a:t>
            </a:r>
            <a:r>
              <a:rPr lang="en-US" dirty="0" smtClean="0"/>
              <a:t>Celeron 1007U</a:t>
            </a:r>
            <a:r>
              <a:rPr lang="ru-RU" dirty="0" smtClean="0"/>
              <a:t> </a:t>
            </a:r>
            <a:r>
              <a:rPr lang="en-US" dirty="0" smtClean="0"/>
              <a:t>1.5 </a:t>
            </a:r>
            <a:r>
              <a:rPr lang="ru-RU" dirty="0" smtClean="0"/>
              <a:t>ГГц)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Главное:</a:t>
            </a:r>
          </a:p>
          <a:p>
            <a:r>
              <a:rPr lang="ru-RU" dirty="0" smtClean="0"/>
              <a:t>Современный редактор </a:t>
            </a:r>
            <a:r>
              <a:rPr lang="en-US" dirty="0" smtClean="0"/>
              <a:t>Sublime Text</a:t>
            </a:r>
            <a:endParaRPr lang="ru-RU" dirty="0" smtClean="0"/>
          </a:p>
          <a:p>
            <a:r>
              <a:rPr lang="ru-RU" dirty="0" smtClean="0"/>
              <a:t>Возможность работы по локальной сети</a:t>
            </a:r>
          </a:p>
          <a:p>
            <a:r>
              <a:rPr lang="ru-RU" dirty="0" smtClean="0"/>
              <a:t>Поиск координатора в локальной сети</a:t>
            </a:r>
          </a:p>
          <a:p>
            <a:endParaRPr lang="ru-RU" dirty="0" smtClean="0"/>
          </a:p>
          <a:p>
            <a:r>
              <a:rPr lang="ru-RU" dirty="0" smtClean="0"/>
              <a:t>Клиент-серверная архитектура</a:t>
            </a:r>
          </a:p>
          <a:p>
            <a:r>
              <a:rPr lang="ru-RU" dirty="0" smtClean="0"/>
              <a:t>Оригинальный алгоритм синхронизации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Предоставление </a:t>
            </a:r>
            <a:r>
              <a:rPr lang="ru-RU" dirty="0" smtClean="0"/>
              <a:t>возможности отправлять непрерывный поток обновлений в каждом из </a:t>
            </a:r>
            <a:r>
              <a:rPr lang="ru-RU" dirty="0" smtClean="0"/>
              <a:t>направлений</a:t>
            </a:r>
            <a:endParaRPr lang="ru-RU" dirty="0" smtClean="0"/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Добавление возможности </a:t>
            </a:r>
            <a:r>
              <a:rPr lang="ru-RU" dirty="0"/>
              <a:t>отслеживать, какой пользователь был ответственен за какие </a:t>
            </a:r>
            <a:r>
              <a:rPr lang="ru-RU" dirty="0" smtClean="0"/>
              <a:t>изменения общего </a:t>
            </a:r>
            <a:r>
              <a:rPr lang="ru-RU" dirty="0" smtClean="0"/>
              <a:t>документа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270100"/>
            <a:ext cx="8280919" cy="5327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Вдохновители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Word - </a:t>
            </a:r>
            <a:r>
              <a:rPr lang="ru-RU" dirty="0" smtClean="0"/>
              <a:t>блокировки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ru-RU" dirty="0" smtClean="0"/>
              <a:t> – копирование – изменение - слияние</a:t>
            </a:r>
            <a:endParaRPr lang="en-US" dirty="0" smtClean="0"/>
          </a:p>
          <a:p>
            <a:r>
              <a:rPr lang="en-US" dirty="0" smtClean="0"/>
              <a:t>Google Wave</a:t>
            </a:r>
            <a:r>
              <a:rPr lang="ru-RU" dirty="0" smtClean="0"/>
              <a:t> – </a:t>
            </a:r>
            <a:r>
              <a:rPr lang="ru-RU" dirty="0" err="1" smtClean="0"/>
              <a:t>зеркализация</a:t>
            </a:r>
            <a:r>
              <a:rPr lang="ru-RU" dirty="0" smtClean="0"/>
              <a:t> и </a:t>
            </a:r>
            <a:r>
              <a:rPr lang="ru-RU" dirty="0" err="1" smtClean="0"/>
              <a:t>операциональное</a:t>
            </a:r>
            <a:r>
              <a:rPr lang="ru-RU" dirty="0" smtClean="0"/>
              <a:t> преобразование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Фичи</a:t>
            </a:r>
            <a:r>
              <a:rPr lang="ru-RU" dirty="0" smtClean="0"/>
              <a:t>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Координатор</a:t>
            </a:r>
          </a:p>
          <a:p>
            <a:r>
              <a:rPr lang="en-US" dirty="0" smtClean="0"/>
              <a:t>Sublime Text, Python</a:t>
            </a:r>
            <a:endParaRPr lang="ru-RU" dirty="0" smtClean="0"/>
          </a:p>
          <a:p>
            <a:r>
              <a:rPr lang="en-US" dirty="0" smtClean="0"/>
              <a:t>Sublime Text = </a:t>
            </a:r>
            <a:r>
              <a:rPr lang="ru-RU" dirty="0" smtClean="0"/>
              <a:t>редактор для программистов</a:t>
            </a:r>
            <a:endParaRPr lang="en-US" dirty="0" smtClean="0"/>
          </a:p>
          <a:p>
            <a:r>
              <a:rPr lang="en-US" dirty="0" smtClean="0"/>
              <a:t>LAN</a:t>
            </a:r>
          </a:p>
          <a:p>
            <a:r>
              <a:rPr lang="ru-RU" dirty="0" smtClean="0"/>
              <a:t>Оригинальный алгоритм</a:t>
            </a:r>
          </a:p>
          <a:p>
            <a:r>
              <a:rPr lang="ru-RU" dirty="0" smtClean="0"/>
              <a:t>Есть учет ошибок (проблема –решение)</a:t>
            </a:r>
          </a:p>
          <a:p>
            <a:endParaRPr lang="ru-RU" dirty="0" smtClean="0"/>
          </a:p>
          <a:p>
            <a:r>
              <a:rPr lang="ru-RU" dirty="0" smtClean="0"/>
              <a:t>Ограничения и области применения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решению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23528" y="1556791"/>
            <a:ext cx="4186808" cy="618083"/>
          </a:xfrm>
        </p:spPr>
        <p:txBody>
          <a:bodyPr>
            <a:noAutofit/>
          </a:bodyPr>
          <a:lstStyle/>
          <a:p>
            <a:r>
              <a:rPr lang="ru-RU" dirty="0" smtClean="0"/>
              <a:t>Блокировка редактирования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040188" cy="395128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Заставляет ждать остальных писателей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Пример: </a:t>
            </a:r>
            <a:r>
              <a:rPr lang="en-US" dirty="0" smtClean="0"/>
              <a:t>Microsoft Word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Зеркализация</a:t>
            </a:r>
            <a:r>
              <a:rPr lang="ru-RU" dirty="0" smtClean="0"/>
              <a:t> команд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Большая сложность,             нет гибкости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Пример: </a:t>
            </a:r>
            <a:r>
              <a:rPr lang="en-US" dirty="0" smtClean="0"/>
              <a:t>Google Wave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99992" y="1772816"/>
            <a:ext cx="70991" cy="33021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«Копирование — изменение — слияние»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Без блокировок на редактирование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 </a:t>
            </a:r>
            <a:r>
              <a:rPr lang="en-US" dirty="0" err="1" smtClean="0"/>
              <a:t>Git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Проблема: </a:t>
            </a:r>
            <a:r>
              <a:rPr lang="ru-RU" b="1" dirty="0" smtClean="0">
                <a:solidFill>
                  <a:srgbClr val="C00000"/>
                </a:solidFill>
              </a:rPr>
              <a:t>конфликты </a:t>
            </a:r>
            <a:r>
              <a:rPr lang="ru-RU" b="1" dirty="0" smtClean="0">
                <a:solidFill>
                  <a:srgbClr val="C00000"/>
                </a:solidFill>
              </a:rPr>
              <a:t>двойной записи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395536" y="4509120"/>
            <a:ext cx="7409329" cy="94130"/>
          </a:xfrm>
          <a:custGeom>
            <a:avLst/>
            <a:gdLst>
              <a:gd name="connsiteX0" fmla="*/ 0 w 7409329"/>
              <a:gd name="connsiteY0" fmla="*/ 94130 h 94130"/>
              <a:gd name="connsiteX1" fmla="*/ 3092823 w 7409329"/>
              <a:gd name="connsiteY1" fmla="*/ 0 h 94130"/>
              <a:gd name="connsiteX2" fmla="*/ 5459506 w 7409329"/>
              <a:gd name="connsiteY2" fmla="*/ 26894 h 94130"/>
              <a:gd name="connsiteX3" fmla="*/ 7409329 w 7409329"/>
              <a:gd name="connsiteY3" fmla="*/ 94130 h 94130"/>
              <a:gd name="connsiteX4" fmla="*/ 7409329 w 7409329"/>
              <a:gd name="connsiteY4" fmla="*/ 94130 h 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9329" h="94130">
                <a:moveTo>
                  <a:pt x="0" y="94130"/>
                </a:moveTo>
                <a:lnTo>
                  <a:pt x="3092823" y="0"/>
                </a:lnTo>
                <a:lnTo>
                  <a:pt x="5459506" y="26894"/>
                </a:lnTo>
                <a:cubicBezTo>
                  <a:pt x="6178924" y="42582"/>
                  <a:pt x="7409329" y="94130"/>
                  <a:pt x="7409329" y="94130"/>
                </a:cubicBezTo>
                <a:lnTo>
                  <a:pt x="7409329" y="94130"/>
                </a:lnTo>
              </a:path>
            </a:pathLst>
          </a:cu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Делаем что-то, лишь бы не потерять сделанные изменения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00B050"/>
                </a:solidFill>
              </a:rPr>
              <a:t>Решение: </a:t>
            </a:r>
            <a:r>
              <a:rPr lang="en-US" b="1" dirty="0" smtClean="0">
                <a:solidFill>
                  <a:srgbClr val="00B050"/>
                </a:solidFill>
              </a:rPr>
              <a:t>Fuzzy Patch</a:t>
            </a:r>
            <a:endParaRPr lang="ru-RU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дельты с учетом ошибок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484785"/>
          <a:ext cx="8568953" cy="4597573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432048"/>
                <a:gridCol w="5089500"/>
                <a:gridCol w="3047405"/>
              </a:tblGrid>
              <a:tr h="3387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</a:tr>
              <a:tr h="2229879">
                <a:tc>
                  <a:txBody>
                    <a:bodyPr/>
                    <a:lstStyle/>
                    <a:p>
                      <a:pPr algn="l"/>
                      <a:endParaRPr lang="ru-RU" sz="28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i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800" i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pPr algn="l"/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8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8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8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8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8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89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Результат</a:t>
                      </a:r>
                      <a:endParaRPr lang="ru-RU" sz="1800" b="1" kern="1200" baseline="0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Courier New" pitchFamily="49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Шл</a:t>
                      </a:r>
                      <a:r>
                        <a:rPr lang="ru-RU" sz="2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 </a:t>
                      </a:r>
                    </a:p>
                    <a:p>
                      <a:pPr algn="l"/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сушку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28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616530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Не всегда идеальный результат, но ситуация возникает не часто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291</Words>
  <Application>Microsoft Office PowerPoint</Application>
  <PresentationFormat>Экран (4:3)</PresentationFormat>
  <Paragraphs>84</Paragraphs>
  <Slides>23</Slides>
  <Notes>0</Notes>
  <HiddenSlides>2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Разработка системы совместного редактирования текстов в режиме реального времени</vt:lpstr>
      <vt:lpstr>Цель</vt:lpstr>
      <vt:lpstr>Демонстрация</vt:lpstr>
      <vt:lpstr>Вдохновители</vt:lpstr>
      <vt:lpstr>Фичи работы</vt:lpstr>
      <vt:lpstr>Подходы к решению</vt:lpstr>
      <vt:lpstr>«Копирование — изменение — слияние»</vt:lpstr>
      <vt:lpstr>Идея</vt:lpstr>
      <vt:lpstr>Применение дельты с учетом ошибок</vt:lpstr>
      <vt:lpstr>алгоритм</vt:lpstr>
      <vt:lpstr>Алгоритм</vt:lpstr>
      <vt:lpstr>Алгоритм</vt:lpstr>
      <vt:lpstr>Алгоритм</vt:lpstr>
      <vt:lpstr>Алгоритм</vt:lpstr>
      <vt:lpstr>Алгоритм</vt:lpstr>
      <vt:lpstr>Алгоритм</vt:lpstr>
      <vt:lpstr>Алгоритм</vt:lpstr>
      <vt:lpstr>Алгоритм</vt:lpstr>
      <vt:lpstr>Алгоритм</vt:lpstr>
      <vt:lpstr>Производительность</vt:lpstr>
      <vt:lpstr>Особенности решения</vt:lpstr>
      <vt:lpstr>Дальнейшее развитие проекта</vt:lpstr>
      <vt:lpstr>Дальнейшее развитие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совместного редактирования текстов в режиме реального времени</dc:title>
  <dc:creator>Sofi</dc:creator>
  <cp:lastModifiedBy>Sofi</cp:lastModifiedBy>
  <cp:revision>84</cp:revision>
  <dcterms:created xsi:type="dcterms:W3CDTF">2015-05-27T17:16:35Z</dcterms:created>
  <dcterms:modified xsi:type="dcterms:W3CDTF">2015-06-02T14:19:35Z</dcterms:modified>
</cp:coreProperties>
</file>