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81" r:id="rId7"/>
    <p:sldId id="267" r:id="rId8"/>
    <p:sldId id="269" r:id="rId9"/>
    <p:sldId id="270" r:id="rId10"/>
    <p:sldId id="282" r:id="rId11"/>
    <p:sldId id="271" r:id="rId12"/>
    <p:sldId id="272" r:id="rId13"/>
    <p:sldId id="268" r:id="rId14"/>
    <p:sldId id="273" r:id="rId15"/>
    <p:sldId id="274" r:id="rId16"/>
    <p:sldId id="275" r:id="rId17"/>
    <p:sldId id="283" r:id="rId18"/>
    <p:sldId id="276" r:id="rId19"/>
    <p:sldId id="277" r:id="rId20"/>
    <p:sldId id="284" r:id="rId21"/>
    <p:sldId id="278" r:id="rId22"/>
    <p:sldId id="285" r:id="rId23"/>
    <p:sldId id="280" r:id="rId24"/>
    <p:sldId id="279" r:id="rId25"/>
    <p:sldId id="261" r:id="rId26"/>
    <p:sldId id="260" r:id="rId27"/>
    <p:sldId id="26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8556" autoAdjust="0"/>
  </p:normalViewPr>
  <p:slideViewPr>
    <p:cSldViewPr>
      <p:cViewPr>
        <p:scale>
          <a:sx n="75" d="100"/>
          <a:sy n="75" d="100"/>
        </p:scale>
        <p:origin x="-1170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6726-CBBA-4CB8-81DA-DDFBFDBDA1BE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ofi\Downloads\1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Система совместного редактирования текстов в режиме реального времени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              Выступающий:               М.Ю. Путилов</a:t>
            </a:r>
          </a:p>
          <a:p>
            <a:pPr algn="l"/>
            <a:r>
              <a:rPr lang="ru-RU" dirty="0" smtClean="0"/>
              <a:t>              Руководитель:</a:t>
            </a:r>
            <a:r>
              <a:rPr lang="ru-RU" dirty="0"/>
              <a:t> </a:t>
            </a:r>
            <a:r>
              <a:rPr lang="ru-RU" dirty="0" smtClean="0"/>
              <a:t>      асс.  И.А. Домашних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Дельта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63271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757"/>
                <a:gridCol w="2787757"/>
                <a:gridCol w="278775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Последняя </a:t>
                      </a:r>
                      <a:r>
                        <a:rPr lang="ru-RU" dirty="0" err="1" smtClean="0"/>
                        <a:t>синх</a:t>
                      </a:r>
                      <a:r>
                        <a:rPr lang="ru-RU" dirty="0" smtClean="0"/>
                        <a:t>. версия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Редактируемый текст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Построчная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дельта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Шел Паша </a:t>
                      </a:r>
                    </a:p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 сушку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Шла Саша </a:t>
                      </a:r>
                    </a:p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сосала сушку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b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Шел Паша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Шла Саша</a:t>
                      </a:r>
                      <a:endParaRPr lang="en-US" sz="2000" b="1" u="sng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</a:t>
                      </a:r>
                      <a:endParaRPr lang="ru-RU" sz="2000" b="1" u="sng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 сушку</a:t>
                      </a:r>
                    </a:p>
                    <a:p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сосала сушку</a:t>
                      </a:r>
                    </a:p>
                    <a:p>
                      <a:endParaRPr lang="ru-RU" sz="2000" b="1" u="sng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Courier New" pitchFamily="49" charset="0"/>
                        </a:rPr>
                        <a:t>Посимвольная дельта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</a:t>
                      </a:r>
                      <a:r>
                        <a:rPr lang="ru-RU" sz="2000" b="0" u="none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е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л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С</a:t>
                      </a:r>
                      <a:r>
                        <a:rPr lang="ru-RU" sz="2000" b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аша</a:t>
                      </a:r>
                      <a:b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</a:t>
                      </a:r>
                      <a:b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сушку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0551" b="56732"/>
          <a:stretch>
            <a:fillRect/>
          </a:stretch>
        </p:blipFill>
        <p:spPr>
          <a:xfrm>
            <a:off x="251520" y="1268760"/>
            <a:ext cx="8516606" cy="46779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411760" y="6093296"/>
            <a:ext cx="194421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Присвоить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ru-RU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8489" b="56708"/>
          <a:stretch>
            <a:fillRect/>
          </a:stretch>
        </p:blipFill>
        <p:spPr>
          <a:xfrm>
            <a:off x="251520" y="1268760"/>
            <a:ext cx="8712968" cy="4680520"/>
          </a:xfrm>
        </p:spPr>
      </p:pic>
      <p:sp>
        <p:nvSpPr>
          <p:cNvPr id="4" name="TextBox 3"/>
          <p:cNvSpPr txBox="1"/>
          <p:nvPr/>
        </p:nvSpPr>
        <p:spPr>
          <a:xfrm>
            <a:off x="2411760" y="6093296"/>
            <a:ext cx="194421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Присвоить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ru-RU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078"/>
          <a:stretch>
            <a:fillRect/>
          </a:stretch>
        </p:blipFill>
        <p:spPr>
          <a:xfrm>
            <a:off x="0" y="1484784"/>
            <a:ext cx="8096266" cy="52331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078"/>
          <a:stretch>
            <a:fillRect/>
          </a:stretch>
        </p:blipFill>
        <p:spPr>
          <a:xfrm>
            <a:off x="0" y="1484784"/>
            <a:ext cx="8096266" cy="52331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078"/>
          <a:stretch>
            <a:fillRect/>
          </a:stretch>
        </p:blipFill>
        <p:spPr>
          <a:xfrm>
            <a:off x="0" y="1484784"/>
            <a:ext cx="8096266" cy="52331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406"/>
          <a:stretch>
            <a:fillRect/>
          </a:stretch>
        </p:blipFill>
        <p:spPr>
          <a:xfrm>
            <a:off x="0" y="1512000"/>
            <a:ext cx="8096266" cy="52029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дельты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19256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Последняя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синх</a:t>
                      </a:r>
                      <a:r>
                        <a:rPr lang="ru-RU" baseline="0" dirty="0" smtClean="0"/>
                        <a:t>. версия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Посимвольная</a:t>
                      </a:r>
                      <a:r>
                        <a:rPr lang="ru-RU" baseline="0" dirty="0" smtClean="0"/>
                        <a:t> д</a:t>
                      </a:r>
                      <a:r>
                        <a:rPr lang="ru-RU" dirty="0" smtClean="0"/>
                        <a:t>ельта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Шел Паша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 сушку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</a:t>
                      </a:r>
                      <a:r>
                        <a:rPr lang="ru-RU" sz="2000" b="0" u="none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е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л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С</a:t>
                      </a:r>
                      <a:r>
                        <a:rPr lang="ru-RU" sz="2000" b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аша</a:t>
                      </a:r>
                      <a:b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</a:t>
                      </a:r>
                      <a:b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сушку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Шла Саша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сосала сушку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078"/>
          <a:stretch>
            <a:fillRect/>
          </a:stretch>
        </p:blipFill>
        <p:spPr>
          <a:xfrm>
            <a:off x="0" y="1484784"/>
            <a:ext cx="8096266" cy="52331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073"/>
          <a:stretch>
            <a:fillRect/>
          </a:stretch>
        </p:blipFill>
        <p:spPr>
          <a:xfrm>
            <a:off x="0" y="1484784"/>
            <a:ext cx="8161036" cy="5235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Предмет: </a:t>
            </a:r>
            <a:r>
              <a:rPr lang="ru-RU" dirty="0"/>
              <a:t>программное обеспечение совместной работы для редактирования </a:t>
            </a:r>
            <a:r>
              <a:rPr lang="ru-RU" dirty="0" smtClean="0"/>
              <a:t>текста</a:t>
            </a:r>
          </a:p>
          <a:p>
            <a:r>
              <a:rPr lang="ru-RU" dirty="0" smtClean="0"/>
              <a:t>Цель: реализация </a:t>
            </a:r>
            <a:r>
              <a:rPr lang="ru-RU" dirty="0"/>
              <a:t>системы совместного редактирования текстов в режиме реального времени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дельты с учетом ошибок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35280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39"/>
                <a:gridCol w="2582981"/>
                <a:gridCol w="281176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Редактируемый текст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Посимвольная</a:t>
                      </a:r>
                      <a:r>
                        <a:rPr lang="ru-RU" baseline="0" dirty="0" smtClean="0"/>
                        <a:t> д</a:t>
                      </a:r>
                      <a:r>
                        <a:rPr lang="ru-RU" dirty="0" smtClean="0"/>
                        <a:t>ельта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 применения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Я увидел, что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внезапно шел Паша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 сушку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</a:t>
                      </a:r>
                      <a:r>
                        <a:rPr lang="ru-RU" sz="2000" b="0" u="none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е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л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С</a:t>
                      </a:r>
                      <a:r>
                        <a:rPr lang="ru-RU" sz="2000" b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аша</a:t>
                      </a:r>
                      <a:b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</a:t>
                      </a:r>
                      <a:b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сушку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Я увидел, что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внезапно шл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С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аша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сушку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1" dirty="0" smtClean="0">
                          <a:solidFill>
                            <a:schemeClr val="bg1"/>
                          </a:solidFill>
                        </a:rPr>
                        <a:t>Построчная</a:t>
                      </a:r>
                      <a:r>
                        <a:rPr lang="ru-RU" sz="1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800" b="1" dirty="0" smtClean="0">
                          <a:solidFill>
                            <a:schemeClr val="bg1"/>
                          </a:solidFill>
                        </a:rPr>
                        <a:t>дельта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</a:rPr>
                        <a:t>Результат применения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b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Шел Паша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Шла Саша</a:t>
                      </a:r>
                      <a:endParaRPr lang="en-US" sz="2000" b="1" u="sng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</a:t>
                      </a:r>
                      <a:endParaRPr lang="ru-RU" sz="2000" b="1" u="sng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 сушку</a:t>
                      </a:r>
                    </a:p>
                    <a:p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сосала сушку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Я увидел, что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внезапно шел Паша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pPr algn="l"/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сосала сушку</a:t>
                      </a:r>
                    </a:p>
                    <a:p>
                      <a:pPr algn="l"/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Общая последовательность работы</a:t>
            </a:r>
            <a:endParaRPr lang="ru-RU" dirty="0"/>
          </a:p>
        </p:txBody>
      </p:sp>
      <p:pic>
        <p:nvPicPr>
          <p:cNvPr id="4" name="Содержимое 3" descr="алгоритм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556792"/>
            <a:ext cx="6016764" cy="48006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сети</a:t>
            </a:r>
            <a:endParaRPr lang="ru-RU" dirty="0"/>
          </a:p>
        </p:txBody>
      </p:sp>
      <p:pic>
        <p:nvPicPr>
          <p:cNvPr id="4" name="Содержимое 3" descr="топология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348880"/>
            <a:ext cx="8733005" cy="28006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6152530"/>
            <a:ext cx="6667128" cy="804862"/>
          </a:xfrm>
        </p:spPr>
        <p:txBody>
          <a:bodyPr/>
          <a:lstStyle/>
          <a:p>
            <a:r>
              <a:rPr lang="ru-RU" dirty="0" smtClean="0"/>
              <a:t>Таблица 1 — Результаты тестирования производительности</a:t>
            </a:r>
            <a:endParaRPr lang="ru-RU" dirty="0"/>
          </a:p>
        </p:txBody>
      </p:sp>
      <p:graphicFrame>
        <p:nvGraphicFramePr>
          <p:cNvPr id="5" name="Содержимое 3"/>
          <p:cNvGraphicFramePr>
            <a:graphicFrameLocks noGrp="1"/>
          </p:cNvGraphicFramePr>
          <p:nvPr>
            <p:ph type="pic" idx="1"/>
          </p:nvPr>
        </p:nvGraphicFramePr>
        <p:xfrm>
          <a:off x="539552" y="275426"/>
          <a:ext cx="8229600" cy="581787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Конфигурация 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Конфигурация 2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Процессор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Celeron 1007U </a:t>
                      </a:r>
                      <a:r>
                        <a:rPr lang="en-US" sz="2000" dirty="0">
                          <a:latin typeface="+mj-lt"/>
                          <a:ea typeface="Calibri"/>
                          <a:cs typeface="Times New Roman"/>
                        </a:rPr>
                        <a:t>1.5</a:t>
                      </a:r>
                      <a:r>
                        <a:rPr lang="ru-RU" sz="2000" dirty="0">
                          <a:latin typeface="+mj-lt"/>
                          <a:ea typeface="Calibri"/>
                          <a:cs typeface="Times New Roman"/>
                        </a:rPr>
                        <a:t>ГГц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+mj-lt"/>
                          <a:ea typeface="Calibri"/>
                          <a:cs typeface="Times New Roman"/>
                        </a:rPr>
                        <a:t>Core 2 Duo 3 ГГЦ</a:t>
                      </a:r>
                    </a:p>
                  </a:txBody>
                  <a:tcPr marL="66675" marR="66675" marT="66675" marB="6667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ОЗУ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+mj-lt"/>
                          <a:ea typeface="Calibri"/>
                          <a:cs typeface="Times New Roman"/>
                        </a:rPr>
                        <a:t>4 ГБ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+mj-lt"/>
                          <a:ea typeface="Calibri"/>
                          <a:cs typeface="Times New Roman"/>
                        </a:rPr>
                        <a:t>4 ГБ</a:t>
                      </a:r>
                    </a:p>
                  </a:txBody>
                  <a:tcPr marL="66675" marR="66675" marT="66675" marB="6667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Операционная</a:t>
                      </a:r>
                      <a:r>
                        <a:rPr lang="ru-RU" sz="2000" b="1" baseline="0" dirty="0" smtClean="0"/>
                        <a:t> система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latin typeface="+mj-lt"/>
                          <a:ea typeface="Calibri"/>
                          <a:cs typeface="Times New Roman"/>
                        </a:rPr>
                        <a:t>Windows</a:t>
                      </a:r>
                      <a:r>
                        <a:rPr lang="ru-RU" sz="2000" dirty="0">
                          <a:latin typeface="+mj-lt"/>
                          <a:ea typeface="Calibri"/>
                          <a:cs typeface="Times New Roman"/>
                        </a:rPr>
                        <a:t> 7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latin typeface="+mj-lt"/>
                          <a:ea typeface="Calibri"/>
                          <a:cs typeface="Times New Roman"/>
                        </a:rPr>
                        <a:t>Elementary</a:t>
                      </a:r>
                      <a:r>
                        <a:rPr lang="ru-RU" sz="2000" dirty="0">
                          <a:latin typeface="+mj-lt"/>
                          <a:ea typeface="Calibri"/>
                          <a:cs typeface="Times New Roman"/>
                        </a:rPr>
                        <a:t> OS </a:t>
                      </a:r>
                      <a:r>
                        <a:rPr lang="ru-RU" sz="2000" dirty="0" err="1">
                          <a:latin typeface="+mj-lt"/>
                          <a:ea typeface="Calibri"/>
                          <a:cs typeface="Times New Roman"/>
                        </a:rPr>
                        <a:t>Freya</a:t>
                      </a:r>
                      <a:endParaRPr lang="ru-RU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bg1"/>
                          </a:solidFill>
                        </a:rPr>
                        <a:t>Производительность при редактировании текста</a:t>
                      </a:r>
                      <a:endParaRPr lang="ru-RU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/>
                        <a:t>Текст объемом 44КБ (42796 символа)</a:t>
                      </a:r>
                      <a:endParaRPr lang="ru-RU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/>
                        <a:t>Комфортная работа без </a:t>
                      </a:r>
                      <a:r>
                        <a:rPr lang="ru-RU" sz="2000" dirty="0" smtClean="0"/>
                        <a:t>задержек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/>
                        <a:t>Текст объемом 88КБ (85592 символа)</a:t>
                      </a:r>
                      <a:endParaRPr lang="ru-RU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/>
                        <a:t>Большие задержки при редактировании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/>
                        <a:t>Комфортная работа без задержек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/>
                        <a:t>Текст объемом 100КБ (97263 символа)</a:t>
                      </a:r>
                      <a:endParaRPr lang="ru-RU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/>
                        <a:t>Работа с файлом невозможна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/>
                        <a:t>Большие задержки при редактировании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был разработан алгоритм;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написана реализация расширения для текстового редактора </a:t>
            </a:r>
            <a:r>
              <a:rPr lang="en-US" dirty="0" smtClean="0"/>
              <a:t>Sublime Text </a:t>
            </a:r>
            <a:r>
              <a:rPr lang="ru-RU" dirty="0" smtClean="0"/>
              <a:t>на языке </a:t>
            </a:r>
            <a:r>
              <a:rPr lang="en-US" dirty="0" smtClean="0"/>
              <a:t>Python</a:t>
            </a:r>
            <a:r>
              <a:rPr lang="ru-RU" dirty="0" smtClean="0"/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создано описание разработанного продукта.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Дальнейшее развитие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ru-RU" dirty="0" smtClean="0"/>
              <a:t>	Предоставление возможности отправлять непрерывный поток обновлений в каждом из направлений.</a:t>
            </a:r>
          </a:p>
          <a:p>
            <a:pPr marL="514350" indent="-514350">
              <a:buNone/>
            </a:pPr>
            <a:endParaRPr lang="ru-RU" dirty="0" smtClean="0"/>
          </a:p>
          <a:p>
            <a:pPr marL="514350" indent="-51435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Дальнейшее развитие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ru-RU" dirty="0" smtClean="0"/>
              <a:t>	Добавление </a:t>
            </a:r>
            <a:r>
              <a:rPr lang="ru-RU" dirty="0"/>
              <a:t>функциональной возможности отслеживать, какой пользователь был ответственен за какие </a:t>
            </a:r>
            <a:r>
              <a:rPr lang="ru-RU" dirty="0" smtClean="0"/>
              <a:t>изменения общего документа.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изучить подходы </a:t>
            </a:r>
            <a:r>
              <a:rPr lang="ru-RU" dirty="0"/>
              <a:t>к организации совместной </a:t>
            </a:r>
            <a:r>
              <a:rPr lang="ru-RU" dirty="0" smtClean="0"/>
              <a:t>работы;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с</a:t>
            </a:r>
            <a:r>
              <a:rPr lang="ru-RU" dirty="0" smtClean="0"/>
              <a:t>проектировать </a:t>
            </a:r>
            <a:r>
              <a:rPr lang="ru-RU" dirty="0"/>
              <a:t>программное обеспечение, направленное на совместного редактирования текстов;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реализовать </a:t>
            </a:r>
            <a:r>
              <a:rPr lang="ru-RU" dirty="0"/>
              <a:t>программный продукт;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описать </a:t>
            </a:r>
            <a:r>
              <a:rPr lang="ru-RU" dirty="0"/>
              <a:t>созданное ПО.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программному продукту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реализация в виде расширения редактора </a:t>
            </a:r>
            <a:r>
              <a:rPr lang="en-US" dirty="0" smtClean="0"/>
              <a:t>Sublime Text</a:t>
            </a:r>
            <a:r>
              <a:rPr lang="ru-RU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автоматический режим синхронизации текста;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</a:t>
            </a:r>
            <a:r>
              <a:rPr lang="ru-RU" dirty="0" smtClean="0"/>
              <a:t>оддержка модульности исходного кода с целью его повторного использования в качестве расширения к другим текстовым редакторам;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</a:t>
            </a:r>
            <a:r>
              <a:rPr lang="ru-RU" dirty="0" smtClean="0"/>
              <a:t>озможность поиска ожидающего компьютера в локальной сети.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pic>
        <p:nvPicPr>
          <p:cNvPr id="4" name="1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539552" y="1270100"/>
            <a:ext cx="8280919" cy="5327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2903" b="57016"/>
          <a:stretch>
            <a:fillRect/>
          </a:stretch>
        </p:blipFill>
        <p:spPr>
          <a:xfrm>
            <a:off x="251520" y="1268760"/>
            <a:ext cx="8568952" cy="4685158"/>
          </a:xfrm>
        </p:spPr>
      </p:pic>
      <p:sp>
        <p:nvSpPr>
          <p:cNvPr id="4" name="TextBox 3"/>
          <p:cNvSpPr txBox="1"/>
          <p:nvPr/>
        </p:nvSpPr>
        <p:spPr>
          <a:xfrm>
            <a:off x="2411760" y="6093296"/>
            <a:ext cx="194421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Присвоить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ru-RU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0226" b="56867"/>
          <a:stretch>
            <a:fillRect/>
          </a:stretch>
        </p:blipFill>
        <p:spPr>
          <a:xfrm>
            <a:off x="251520" y="1268760"/>
            <a:ext cx="8547571" cy="4663374"/>
          </a:xfrm>
        </p:spPr>
      </p:pic>
      <p:sp>
        <p:nvSpPr>
          <p:cNvPr id="5" name="TextBox 4"/>
          <p:cNvSpPr txBox="1"/>
          <p:nvPr/>
        </p:nvSpPr>
        <p:spPr>
          <a:xfrm>
            <a:off x="2411760" y="6093296"/>
            <a:ext cx="194421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Присвоить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ru-RU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0288" b="56765"/>
          <a:stretch>
            <a:fillRect/>
          </a:stretch>
        </p:blipFill>
        <p:spPr>
          <a:xfrm>
            <a:off x="251520" y="1268760"/>
            <a:ext cx="8541667" cy="4674402"/>
          </a:xfrm>
        </p:spPr>
      </p:pic>
      <p:sp>
        <p:nvSpPr>
          <p:cNvPr id="4" name="TextBox 3"/>
          <p:cNvSpPr txBox="1"/>
          <p:nvPr/>
        </p:nvSpPr>
        <p:spPr>
          <a:xfrm>
            <a:off x="2411760" y="6093296"/>
            <a:ext cx="194421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Присвоить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ru-RU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431</Words>
  <Application>Microsoft Office PowerPoint</Application>
  <PresentationFormat>Экран (4:3)</PresentationFormat>
  <Paragraphs>122</Paragraphs>
  <Slides>27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Система совместного редактирования текстов в режиме реального времени</vt:lpstr>
      <vt:lpstr>Цель</vt:lpstr>
      <vt:lpstr>Задачи</vt:lpstr>
      <vt:lpstr>Требования к программному продукту</vt:lpstr>
      <vt:lpstr>Демонстрация</vt:lpstr>
      <vt:lpstr>алгоритм</vt:lpstr>
      <vt:lpstr>Алгоритм (часть 1)</vt:lpstr>
      <vt:lpstr>Алгоритм (часть 1)</vt:lpstr>
      <vt:lpstr>Алгоритм (часть 1)</vt:lpstr>
      <vt:lpstr>Дельта</vt:lpstr>
      <vt:lpstr>Алгоритм (часть 1)</vt:lpstr>
      <vt:lpstr>Алгоритм (часть 1)</vt:lpstr>
      <vt:lpstr>Алгоритм (часть 2)</vt:lpstr>
      <vt:lpstr>Алгоритм (часть 2)</vt:lpstr>
      <vt:lpstr>Алгоритм (часть 2)</vt:lpstr>
      <vt:lpstr>Алгоритм (часть 2)</vt:lpstr>
      <vt:lpstr>Применение дельты</vt:lpstr>
      <vt:lpstr>Алгоритм (часть 2)</vt:lpstr>
      <vt:lpstr>Алгоритм (часть 2)</vt:lpstr>
      <vt:lpstr>Применение дельты с учетом ошибок</vt:lpstr>
      <vt:lpstr>Общая последовательность работы</vt:lpstr>
      <vt:lpstr>Топология сети</vt:lpstr>
      <vt:lpstr>производительность</vt:lpstr>
      <vt:lpstr>Слайд 24</vt:lpstr>
      <vt:lpstr>Результаты работы</vt:lpstr>
      <vt:lpstr>Дальнейшее развитие проекта</vt:lpstr>
      <vt:lpstr>Дальнейшее развитие проекта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совместного редактирования текстов в режиме реального времени</dc:title>
  <dc:creator>Sofi</dc:creator>
  <cp:lastModifiedBy>Sofi</cp:lastModifiedBy>
  <cp:revision>53</cp:revision>
  <dcterms:created xsi:type="dcterms:W3CDTF">2015-05-27T17:16:35Z</dcterms:created>
  <dcterms:modified xsi:type="dcterms:W3CDTF">2015-05-29T11:49:55Z</dcterms:modified>
</cp:coreProperties>
</file>