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81" r:id="rId7"/>
    <p:sldId id="267" r:id="rId8"/>
    <p:sldId id="269" r:id="rId9"/>
    <p:sldId id="270" r:id="rId10"/>
    <p:sldId id="282" r:id="rId11"/>
    <p:sldId id="271" r:id="rId12"/>
    <p:sldId id="272" r:id="rId13"/>
    <p:sldId id="268" r:id="rId14"/>
    <p:sldId id="273" r:id="rId15"/>
    <p:sldId id="274" r:id="rId16"/>
    <p:sldId id="275" r:id="rId17"/>
    <p:sldId id="283" r:id="rId18"/>
    <p:sldId id="276" r:id="rId19"/>
    <p:sldId id="277" r:id="rId20"/>
    <p:sldId id="284" r:id="rId21"/>
    <p:sldId id="278" r:id="rId22"/>
    <p:sldId id="285" r:id="rId23"/>
    <p:sldId id="280" r:id="rId24"/>
    <p:sldId id="279" r:id="rId25"/>
    <p:sldId id="261" r:id="rId26"/>
    <p:sldId id="260" r:id="rId27"/>
    <p:sldId id="26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8556" autoAdjust="0"/>
  </p:normalViewPr>
  <p:slideViewPr>
    <p:cSldViewPr>
      <p:cViewPr>
        <p:scale>
          <a:sx n="50" d="100"/>
          <a:sy n="50" d="100"/>
        </p:scale>
        <p:origin x="-15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fi\Downloads\1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системы </a:t>
            </a:r>
            <a:r>
              <a:rPr lang="ru-RU" dirty="0" smtClean="0"/>
              <a:t>совместного редактирования текстов в режиме реального времени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              Выступающий:               М.Ю. Путилов</a:t>
            </a:r>
          </a:p>
          <a:p>
            <a:pPr algn="l"/>
            <a:r>
              <a:rPr lang="ru-RU" dirty="0" smtClean="0"/>
              <a:t>              Руководитель:</a:t>
            </a:r>
            <a:r>
              <a:rPr lang="ru-RU" dirty="0"/>
              <a:t> </a:t>
            </a:r>
            <a:r>
              <a:rPr lang="ru-RU" dirty="0" smtClean="0"/>
              <a:t>      асс.  И.А. Домашних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Дельта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63271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757"/>
                <a:gridCol w="2787757"/>
                <a:gridCol w="278775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Последняя </a:t>
                      </a:r>
                      <a:r>
                        <a:rPr lang="ru-RU" dirty="0" err="1" smtClean="0"/>
                        <a:t>синх</a:t>
                      </a:r>
                      <a:r>
                        <a:rPr lang="ru-RU" dirty="0" smtClean="0"/>
                        <a:t>. версия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Редактируемый 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Построчная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дельта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 </a:t>
                      </a: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Шла Саша </a:t>
                      </a: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Шла Саша</a:t>
                      </a:r>
                      <a:endParaRPr lang="en-US" sz="2000" b="1" u="sng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endParaRPr lang="ru-RU" sz="2000" b="1" u="sng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  <a:p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  <a:p>
                      <a:endParaRPr lang="ru-RU" sz="2000" b="1" u="sng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Посимвольная дельта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е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сушку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551" b="56732"/>
          <a:stretch>
            <a:fillRect/>
          </a:stretch>
        </p:blipFill>
        <p:spPr>
          <a:xfrm>
            <a:off x="251520" y="1268760"/>
            <a:ext cx="8516606" cy="467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8489" b="56708"/>
          <a:stretch>
            <a:fillRect/>
          </a:stretch>
        </p:blipFill>
        <p:spPr>
          <a:xfrm>
            <a:off x="251520" y="1268760"/>
            <a:ext cx="8712968" cy="4680520"/>
          </a:xfrm>
        </p:spPr>
      </p:pic>
      <p:sp>
        <p:nvSpPr>
          <p:cNvPr id="4" name="TextBox 3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406"/>
          <a:stretch>
            <a:fillRect/>
          </a:stretch>
        </p:blipFill>
        <p:spPr>
          <a:xfrm>
            <a:off x="0" y="1512000"/>
            <a:ext cx="8096266" cy="5202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дельты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19256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Последняя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синх</a:t>
                      </a:r>
                      <a:r>
                        <a:rPr lang="ru-RU" baseline="0" dirty="0" smtClean="0"/>
                        <a:t>. версия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Посимвольная</a:t>
                      </a:r>
                      <a:r>
                        <a:rPr lang="ru-RU" baseline="0" dirty="0" smtClean="0"/>
                        <a:t> д</a:t>
                      </a:r>
                      <a:r>
                        <a:rPr lang="ru-RU" dirty="0" smtClean="0"/>
                        <a:t>ельта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е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сушку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Шла Саша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3"/>
          <a:stretch>
            <a:fillRect/>
          </a:stretch>
        </p:blipFill>
        <p:spPr>
          <a:xfrm>
            <a:off x="0" y="1484784"/>
            <a:ext cx="8161036" cy="5235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Предмет: </a:t>
            </a:r>
            <a:r>
              <a:rPr lang="ru-RU" dirty="0"/>
              <a:t>программное обеспечение совместной работы для редактирования </a:t>
            </a:r>
            <a:r>
              <a:rPr lang="ru-RU" dirty="0" smtClean="0"/>
              <a:t>текста.</a:t>
            </a:r>
            <a:endParaRPr lang="ru-RU" dirty="0" smtClean="0"/>
          </a:p>
          <a:p>
            <a:r>
              <a:rPr lang="ru-RU" dirty="0" smtClean="0"/>
              <a:t>Цель: реализация </a:t>
            </a:r>
            <a:r>
              <a:rPr lang="ru-RU" dirty="0"/>
              <a:t>системы совместного редактирования текстов в режиме реального </a:t>
            </a:r>
            <a:r>
              <a:rPr lang="ru-RU" dirty="0" smtClean="0"/>
              <a:t>времени.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дельты с учетом ошибок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3528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9"/>
                <a:gridCol w="2582981"/>
                <a:gridCol w="28117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Редактируемый 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Посимвольная</a:t>
                      </a:r>
                      <a:r>
                        <a:rPr lang="ru-RU" baseline="0" dirty="0" smtClean="0"/>
                        <a:t> д</a:t>
                      </a:r>
                      <a:r>
                        <a:rPr lang="ru-RU" dirty="0" smtClean="0"/>
                        <a:t>ельта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 применения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Я увидел, что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внезапно шел Паша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е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сушку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Я увидел, что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внезапно шл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сушку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Построчная</a:t>
                      </a:r>
                      <a:r>
                        <a:rPr lang="ru-RU" sz="1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дельта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Результат применения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Шла Саша</a:t>
                      </a:r>
                      <a:endParaRPr lang="en-US" sz="2000" b="1" u="sng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endParaRPr lang="ru-RU" sz="2000" b="1" u="sng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  <a:p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Я увидел, что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внезапно шел Паша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  <a:p>
                      <a:pPr algn="l"/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Общая последовательность работы</a:t>
            </a:r>
            <a:endParaRPr lang="ru-RU" dirty="0"/>
          </a:p>
        </p:txBody>
      </p:sp>
      <p:pic>
        <p:nvPicPr>
          <p:cNvPr id="4" name="Содержимое 3" descr="алгоритм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556792"/>
            <a:ext cx="6016764" cy="48006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сети</a:t>
            </a:r>
            <a:endParaRPr lang="ru-RU" dirty="0"/>
          </a:p>
        </p:txBody>
      </p:sp>
      <p:pic>
        <p:nvPicPr>
          <p:cNvPr id="4" name="Содержимое 3" descr="топологи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8733005" cy="28006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6152530"/>
            <a:ext cx="6667128" cy="804862"/>
          </a:xfrm>
        </p:spPr>
        <p:txBody>
          <a:bodyPr/>
          <a:lstStyle/>
          <a:p>
            <a:r>
              <a:rPr lang="ru-RU" dirty="0" smtClean="0"/>
              <a:t>Таблица 1 — Результаты тестирования производительности</a:t>
            </a:r>
            <a:endParaRPr lang="ru-RU" dirty="0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type="pic" idx="1"/>
          </p:nvPr>
        </p:nvGraphicFramePr>
        <p:xfrm>
          <a:off x="539552" y="275426"/>
          <a:ext cx="8229600" cy="58178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Конфигурация 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Конфигурация 2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Процессор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Celeron 1007U </a:t>
                      </a:r>
                      <a:r>
                        <a:rPr lang="en-US" sz="2000" dirty="0">
                          <a:latin typeface="+mj-lt"/>
                          <a:ea typeface="Calibri"/>
                          <a:cs typeface="Times New Roman"/>
                        </a:rPr>
                        <a:t>1.5</a:t>
                      </a: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ГГц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+mj-lt"/>
                          <a:ea typeface="Calibri"/>
                          <a:cs typeface="Times New Roman"/>
                        </a:rPr>
                        <a:t>Core 2 Duo 3 ГГЦ</a:t>
                      </a: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ОЗУ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4 ГБ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4 ГБ</a:t>
                      </a: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Операционная</a:t>
                      </a:r>
                      <a:r>
                        <a:rPr lang="ru-RU" sz="2000" b="1" baseline="0" dirty="0" smtClean="0"/>
                        <a:t> система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+mj-lt"/>
                          <a:ea typeface="Calibri"/>
                          <a:cs typeface="Times New Roman"/>
                        </a:rPr>
                        <a:t>Windows</a:t>
                      </a: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 7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+mj-lt"/>
                          <a:ea typeface="Calibri"/>
                          <a:cs typeface="Times New Roman"/>
                        </a:rPr>
                        <a:t>Elementary</a:t>
                      </a: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 OS </a:t>
                      </a:r>
                      <a:r>
                        <a:rPr lang="ru-RU" sz="2000" dirty="0" err="1">
                          <a:latin typeface="+mj-lt"/>
                          <a:ea typeface="Calibri"/>
                          <a:cs typeface="Times New Roman"/>
                        </a:rPr>
                        <a:t>Freya</a:t>
                      </a:r>
                      <a:endParaRPr lang="ru-RU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bg1"/>
                          </a:solidFill>
                        </a:rPr>
                        <a:t>Производительность при редактировании текста</a:t>
                      </a:r>
                      <a:endParaRPr lang="ru-RU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Текст объемом 44КБ (42796 символа)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Комфортная работа без </a:t>
                      </a:r>
                      <a:r>
                        <a:rPr lang="ru-RU" sz="2000" dirty="0" smtClean="0"/>
                        <a:t>задержек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Текст объемом 88КБ (85592 символа)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Большие задержки при редактировании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Комфортная работа без задержек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Текст объемом 100КБ (97263 символа)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Работа с файлом невозможна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Большие задержки при редактировании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был разработан алгоритм;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написана реализация расширения для текстового редактора </a:t>
            </a:r>
            <a:r>
              <a:rPr lang="en-US" dirty="0" smtClean="0"/>
              <a:t>Sublime Text </a:t>
            </a:r>
            <a:r>
              <a:rPr lang="ru-RU" dirty="0" smtClean="0"/>
              <a:t>на языке </a:t>
            </a:r>
            <a:r>
              <a:rPr lang="en-US" dirty="0" smtClean="0"/>
              <a:t>Python</a:t>
            </a:r>
            <a:r>
              <a:rPr lang="ru-RU" dirty="0" smtClean="0"/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создано описание разработанного продукта.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dirty="0" smtClean="0"/>
              <a:t>	Предоставление возможности отправлять непрерывный поток обновлений в каждом из направлений.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dirty="0" smtClean="0"/>
              <a:t>	Добавление </a:t>
            </a:r>
            <a:r>
              <a:rPr lang="ru-RU" dirty="0"/>
              <a:t>функциональной возможности отслеживать, какой пользователь был ответственен за какие </a:t>
            </a:r>
            <a:r>
              <a:rPr lang="ru-RU" dirty="0" smtClean="0"/>
              <a:t>изменения общего документа.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И</a:t>
            </a:r>
            <a:r>
              <a:rPr lang="ru-RU" dirty="0" smtClean="0"/>
              <a:t>зучить </a:t>
            </a:r>
            <a:r>
              <a:rPr lang="ru-RU" dirty="0" smtClean="0"/>
              <a:t>подходы </a:t>
            </a:r>
            <a:r>
              <a:rPr lang="ru-RU" dirty="0"/>
              <a:t>к организации совместной </a:t>
            </a:r>
            <a:r>
              <a:rPr lang="ru-RU" dirty="0" smtClean="0"/>
              <a:t>работы.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Спроектировать </a:t>
            </a:r>
            <a:r>
              <a:rPr lang="ru-RU" dirty="0"/>
              <a:t>программное обеспечение, направленное на совместного редактирования </a:t>
            </a:r>
            <a:r>
              <a:rPr lang="ru-RU" dirty="0" smtClean="0"/>
              <a:t>текстов.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Реализовать </a:t>
            </a:r>
            <a:r>
              <a:rPr lang="ru-RU" dirty="0"/>
              <a:t>программный </a:t>
            </a:r>
            <a:r>
              <a:rPr lang="ru-RU" dirty="0" smtClean="0"/>
              <a:t>продукт</a:t>
            </a:r>
            <a:r>
              <a:rPr lang="ru-RU" dirty="0" smtClean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Описать </a:t>
            </a:r>
            <a:r>
              <a:rPr lang="ru-RU" dirty="0"/>
              <a:t>созданное ПО.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программному продукту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</a:t>
            </a:r>
            <a:r>
              <a:rPr lang="ru-RU" dirty="0" smtClean="0"/>
              <a:t>еализация </a:t>
            </a:r>
            <a:r>
              <a:rPr lang="ru-RU" dirty="0" smtClean="0"/>
              <a:t>в виде расширения редактора </a:t>
            </a:r>
            <a:r>
              <a:rPr lang="en-US" dirty="0" smtClean="0"/>
              <a:t>Sublime </a:t>
            </a:r>
            <a:r>
              <a:rPr lang="en-US" dirty="0" smtClean="0"/>
              <a:t>Text</a:t>
            </a:r>
            <a:r>
              <a:rPr lang="ru-RU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</a:t>
            </a:r>
            <a:r>
              <a:rPr lang="ru-RU" dirty="0" smtClean="0"/>
              <a:t>втоматический </a:t>
            </a:r>
            <a:r>
              <a:rPr lang="ru-RU" dirty="0" smtClean="0"/>
              <a:t>режим синхронизации </a:t>
            </a:r>
            <a:r>
              <a:rPr lang="ru-RU" dirty="0" smtClean="0"/>
              <a:t>текста.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оддержка </a:t>
            </a:r>
            <a:r>
              <a:rPr lang="ru-RU" dirty="0" smtClean="0"/>
              <a:t>модульности исходного кода с целью его повторного использования в качестве расширения к другим текстовым </a:t>
            </a:r>
            <a:r>
              <a:rPr lang="ru-RU" dirty="0" smtClean="0"/>
              <a:t>редакторам.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</a:t>
            </a:r>
            <a:r>
              <a:rPr lang="ru-RU" dirty="0" smtClean="0"/>
              <a:t>озможность </a:t>
            </a:r>
            <a:r>
              <a:rPr lang="ru-RU" dirty="0" smtClean="0"/>
              <a:t>поиска ожидающего компьютера в локальной сети.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4" name="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39552" y="1270100"/>
            <a:ext cx="8280919" cy="5327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2903" b="57016"/>
          <a:stretch>
            <a:fillRect/>
          </a:stretch>
        </p:blipFill>
        <p:spPr>
          <a:xfrm>
            <a:off x="251520" y="1268760"/>
            <a:ext cx="8568952" cy="4685158"/>
          </a:xfrm>
        </p:spPr>
      </p:pic>
      <p:sp>
        <p:nvSpPr>
          <p:cNvPr id="4" name="TextBox 3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226" b="56867"/>
          <a:stretch>
            <a:fillRect/>
          </a:stretch>
        </p:blipFill>
        <p:spPr>
          <a:xfrm>
            <a:off x="251520" y="1268760"/>
            <a:ext cx="8547571" cy="4663374"/>
          </a:xfrm>
        </p:spPr>
      </p:pic>
      <p:sp>
        <p:nvSpPr>
          <p:cNvPr id="5" name="TextBox 4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288" b="56765"/>
          <a:stretch>
            <a:fillRect/>
          </a:stretch>
        </p:blipFill>
        <p:spPr>
          <a:xfrm>
            <a:off x="251520" y="1268760"/>
            <a:ext cx="8541667" cy="4674402"/>
          </a:xfrm>
        </p:spPr>
      </p:pic>
      <p:sp>
        <p:nvSpPr>
          <p:cNvPr id="4" name="TextBox 3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434</Words>
  <Application>Microsoft Office PowerPoint</Application>
  <PresentationFormat>Экран (4:3)</PresentationFormat>
  <Paragraphs>122</Paragraphs>
  <Slides>27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Разработка системы совместного редактирования текстов в режиме реального времени</vt:lpstr>
      <vt:lpstr>Цель</vt:lpstr>
      <vt:lpstr>Задачи</vt:lpstr>
      <vt:lpstr>Требования к программному продукту</vt:lpstr>
      <vt:lpstr>Демонстрация</vt:lpstr>
      <vt:lpstr>алгоритм</vt:lpstr>
      <vt:lpstr>Алгоритм (часть 1)</vt:lpstr>
      <vt:lpstr>Алгоритм (часть 1)</vt:lpstr>
      <vt:lpstr>Алгоритм (часть 1)</vt:lpstr>
      <vt:lpstr>Дельта</vt:lpstr>
      <vt:lpstr>Алгоритм (часть 1)</vt:lpstr>
      <vt:lpstr>Алгоритм (часть 1)</vt:lpstr>
      <vt:lpstr>Алгоритм (часть 2)</vt:lpstr>
      <vt:lpstr>Алгоритм (часть 2)</vt:lpstr>
      <vt:lpstr>Алгоритм (часть 2)</vt:lpstr>
      <vt:lpstr>Алгоритм (часть 2)</vt:lpstr>
      <vt:lpstr>Применение дельты</vt:lpstr>
      <vt:lpstr>Алгоритм (часть 2)</vt:lpstr>
      <vt:lpstr>Алгоритм (часть 2)</vt:lpstr>
      <vt:lpstr>Применение дельты с учетом ошибок</vt:lpstr>
      <vt:lpstr>Общая последовательность работы</vt:lpstr>
      <vt:lpstr>Топология сети</vt:lpstr>
      <vt:lpstr>производительность</vt:lpstr>
      <vt:lpstr>Слайд 24</vt:lpstr>
      <vt:lpstr>Результаты работы</vt:lpstr>
      <vt:lpstr>Дальнейшее развитие проекта</vt:lpstr>
      <vt:lpstr>Дальнейшее развитие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совместного редактирования текстов в режиме реального времени</dc:title>
  <dc:creator>Sofi</dc:creator>
  <cp:lastModifiedBy>Sofi</cp:lastModifiedBy>
  <cp:revision>62</cp:revision>
  <dcterms:created xsi:type="dcterms:W3CDTF">2015-05-27T17:16:35Z</dcterms:created>
  <dcterms:modified xsi:type="dcterms:W3CDTF">2015-05-31T10:17:09Z</dcterms:modified>
</cp:coreProperties>
</file>