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9" r:id="rId8"/>
    <p:sldId id="270" r:id="rId9"/>
    <p:sldId id="271" r:id="rId10"/>
    <p:sldId id="272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60" r:id="rId19"/>
    <p:sldId id="262" r:id="rId20"/>
    <p:sldId id="265" r:id="rId21"/>
    <p:sldId id="26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2" autoAdjust="0"/>
    <p:restoredTop sz="98556" autoAdjust="0"/>
  </p:normalViewPr>
  <p:slideViewPr>
    <p:cSldViewPr>
      <p:cViewPr>
        <p:scale>
          <a:sx n="75" d="100"/>
          <a:sy n="75" d="100"/>
        </p:scale>
        <p:origin x="-102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6726-CBBA-4CB8-81DA-DDFBFDBDA1BE}" type="datetimeFigureOut">
              <a:rPr lang="ru-RU" smtClean="0"/>
              <a:pPr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DE88-6DB2-4225-B88F-A6FFEA3FB6C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Система </a:t>
            </a:r>
            <a:r>
              <a:rPr lang="ru-RU" dirty="0" smtClean="0"/>
              <a:t>совместного редактирования текстов в режиме реального времени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              Выступающий:               М.Ю. Путилов</a:t>
            </a:r>
          </a:p>
          <a:p>
            <a:pPr algn="l"/>
            <a:r>
              <a:rPr lang="ru-RU" dirty="0" smtClean="0"/>
              <a:t>              Руководитель:</a:t>
            </a:r>
            <a:r>
              <a:rPr lang="ru-RU" dirty="0"/>
              <a:t> </a:t>
            </a:r>
            <a:r>
              <a:rPr lang="ru-RU" dirty="0" smtClean="0"/>
              <a:t>      асс., И.А. Домашних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8489" b="56708"/>
          <a:stretch>
            <a:fillRect/>
          </a:stretch>
        </p:blipFill>
        <p:spPr>
          <a:xfrm>
            <a:off x="251520" y="1268760"/>
            <a:ext cx="8712968" cy="4680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(часть 2)</a:t>
            </a:r>
            <a:endParaRPr lang="ru-RU" dirty="0"/>
          </a:p>
        </p:txBody>
      </p:sp>
      <p:pic>
        <p:nvPicPr>
          <p:cNvPr id="4" name="Содержимое 3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406"/>
          <a:stretch>
            <a:fillRect/>
          </a:stretch>
        </p:blipFill>
        <p:spPr>
          <a:xfrm>
            <a:off x="0" y="1512000"/>
            <a:ext cx="8096266" cy="5202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8"/>
          <a:stretch>
            <a:fillRect/>
          </a:stretch>
        </p:blipFill>
        <p:spPr>
          <a:xfrm>
            <a:off x="0" y="1484784"/>
            <a:ext cx="8096266" cy="5233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(часть 2)</a:t>
            </a:r>
            <a:endParaRPr lang="ru-RU" dirty="0"/>
          </a:p>
        </p:txBody>
      </p:sp>
      <p:pic>
        <p:nvPicPr>
          <p:cNvPr id="4" name="Содержимое 3" descr="алгоритм2.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43073"/>
          <a:stretch>
            <a:fillRect/>
          </a:stretch>
        </p:blipFill>
        <p:spPr>
          <a:xfrm>
            <a:off x="0" y="1484784"/>
            <a:ext cx="8161036" cy="5235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Общая последовательность работы</a:t>
            </a:r>
            <a:endParaRPr lang="ru-RU" dirty="0"/>
          </a:p>
        </p:txBody>
      </p:sp>
      <p:pic>
        <p:nvPicPr>
          <p:cNvPr id="4" name="Содержимое 3" descr="алгоритм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556792"/>
            <a:ext cx="6016764" cy="480061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	Предоставление возможности отправлять непрерывный поток обновлений в каждом из направлений, не дожидаясь наличия маркера.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	Добавление </a:t>
            </a:r>
            <a:r>
              <a:rPr lang="ru-RU" dirty="0"/>
              <a:t>функциональной возможности отслеживать, какой пользователь был ответственен за какие </a:t>
            </a:r>
            <a:r>
              <a:rPr lang="ru-RU" dirty="0" smtClean="0"/>
              <a:t>изменения общего </a:t>
            </a:r>
            <a:r>
              <a:rPr lang="ru-RU" dirty="0"/>
              <a:t>документа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Предмет: </a:t>
            </a:r>
            <a:r>
              <a:rPr lang="ru-RU" dirty="0"/>
              <a:t>программное обеспечение совместной работы для редактирования </a:t>
            </a:r>
            <a:r>
              <a:rPr lang="ru-RU" dirty="0" smtClean="0"/>
              <a:t>текста</a:t>
            </a:r>
          </a:p>
          <a:p>
            <a:r>
              <a:rPr lang="ru-RU" dirty="0" smtClean="0"/>
              <a:t>Цель: реализация </a:t>
            </a:r>
            <a:r>
              <a:rPr lang="ru-RU" dirty="0"/>
              <a:t>системы совместного редактирования текстов в режиме реального времени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6152530"/>
            <a:ext cx="6667128" cy="804862"/>
          </a:xfrm>
        </p:spPr>
        <p:txBody>
          <a:bodyPr/>
          <a:lstStyle/>
          <a:p>
            <a:r>
              <a:rPr lang="ru-RU" dirty="0" smtClean="0"/>
              <a:t>Таблица 1 — Результаты тестирования производительности</a:t>
            </a:r>
            <a:endParaRPr lang="ru-RU" dirty="0"/>
          </a:p>
        </p:txBody>
      </p:sp>
      <p:graphicFrame>
        <p:nvGraphicFramePr>
          <p:cNvPr id="5" name="Содержимое 3"/>
          <p:cNvGraphicFramePr>
            <a:graphicFrameLocks noGrp="1"/>
          </p:cNvGraphicFramePr>
          <p:nvPr>
            <p:ph type="pic" idx="1"/>
          </p:nvPr>
        </p:nvGraphicFramePr>
        <p:xfrm>
          <a:off x="539552" y="275426"/>
          <a:ext cx="8229600" cy="58178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Конфигурация 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Конфигурация 2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Процессор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Celeron 1007U </a:t>
                      </a:r>
                      <a:r>
                        <a:rPr lang="en-US" sz="2000" dirty="0">
                          <a:latin typeface="+mj-lt"/>
                          <a:ea typeface="Calibri"/>
                          <a:cs typeface="Times New Roman"/>
                        </a:rPr>
                        <a:t>1.5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ГГц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+mj-lt"/>
                          <a:ea typeface="Calibri"/>
                          <a:cs typeface="Times New Roman"/>
                        </a:rPr>
                        <a:t>Core 2 Duo 3 ГГЦ</a:t>
                      </a: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ОЗУ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4 ГБ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4 ГБ</a:t>
                      </a: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Операционная</a:t>
                      </a:r>
                      <a:r>
                        <a:rPr lang="ru-RU" sz="2000" b="1" baseline="0" dirty="0" smtClean="0"/>
                        <a:t> система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Windows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 7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Elementary</a:t>
                      </a:r>
                      <a:r>
                        <a:rPr lang="ru-RU" sz="2000" dirty="0">
                          <a:latin typeface="+mj-lt"/>
                          <a:ea typeface="Calibri"/>
                          <a:cs typeface="Times New Roman"/>
                        </a:rPr>
                        <a:t> OS </a:t>
                      </a:r>
                      <a:r>
                        <a:rPr lang="ru-RU" sz="2000" dirty="0" err="1">
                          <a:latin typeface="+mj-lt"/>
                          <a:ea typeface="Calibri"/>
                          <a:cs typeface="Times New Roman"/>
                        </a:rPr>
                        <a:t>Freya</a:t>
                      </a:r>
                      <a:endParaRPr lang="ru-RU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Производительность при редактировании текста</a:t>
                      </a:r>
                      <a:endParaRPr lang="ru-RU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44КБ (42796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Комфортная работа без </a:t>
                      </a:r>
                      <a:r>
                        <a:rPr lang="ru-RU" sz="2000" dirty="0" smtClean="0"/>
                        <a:t>задержек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88КБ (85592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Большие задержки при редактировании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Комфортная работа без задержек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/>
                        <a:t>Текст объемом 100КБ (97263 символа)</a:t>
                      </a:r>
                      <a:endParaRPr lang="ru-RU" sz="20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Работа с файлом невозможна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/>
                        <a:t>Большие задержки при редактировании</a:t>
                      </a:r>
                      <a:endParaRPr lang="ru-RU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работ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изучить подходы </a:t>
            </a:r>
            <a:r>
              <a:rPr lang="ru-RU" dirty="0"/>
              <a:t>к организации совместной работы;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проектировать </a:t>
            </a:r>
            <a:r>
              <a:rPr lang="ru-RU" dirty="0"/>
              <a:t>программное обеспечение, направленное на совместного редактирования текстов;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реализовать </a:t>
            </a:r>
            <a:r>
              <a:rPr lang="ru-RU" dirty="0"/>
              <a:t>программный продукт;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описать </a:t>
            </a:r>
            <a:r>
              <a:rPr lang="ru-RU" dirty="0"/>
              <a:t>созданное ПО.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программному продукту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а</a:t>
            </a:r>
            <a:r>
              <a:rPr lang="ru-RU" dirty="0" smtClean="0"/>
              <a:t>втоматический режим синхронизации текста;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оддержка модульности исходного кода с целью его повторного использования в качестве расширения к другим текстовым редакторам;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</a:t>
            </a:r>
            <a:r>
              <a:rPr lang="ru-RU" dirty="0" smtClean="0"/>
              <a:t>озможность поиска ожидающего компьютера в локальной сети.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Видяха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2903" b="57016"/>
          <a:stretch>
            <a:fillRect/>
          </a:stretch>
        </p:blipFill>
        <p:spPr>
          <a:xfrm>
            <a:off x="251520" y="1268760"/>
            <a:ext cx="8568952" cy="46851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226" b="56867"/>
          <a:stretch>
            <a:fillRect/>
          </a:stretch>
        </p:blipFill>
        <p:spPr>
          <a:xfrm>
            <a:off x="251520" y="1268760"/>
            <a:ext cx="8547571" cy="46633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288" b="56765"/>
          <a:stretch>
            <a:fillRect/>
          </a:stretch>
        </p:blipFill>
        <p:spPr>
          <a:xfrm>
            <a:off x="251520" y="1268760"/>
            <a:ext cx="8541667" cy="46744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часть 1</a:t>
            </a:r>
            <a:r>
              <a:rPr lang="en-US" dirty="0" smtClean="0"/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алгоритм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0551" b="56732"/>
          <a:stretch>
            <a:fillRect/>
          </a:stretch>
        </p:blipFill>
        <p:spPr>
          <a:xfrm>
            <a:off x="251520" y="1268760"/>
            <a:ext cx="8516606" cy="467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254</Words>
  <Application>Microsoft Office PowerPoint</Application>
  <PresentationFormat>Экран (4:3)</PresentationFormat>
  <Paragraphs>56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Система совместного редактирования текстов в режиме реального времени</vt:lpstr>
      <vt:lpstr>Цели и задачи</vt:lpstr>
      <vt:lpstr>Цели и задачи</vt:lpstr>
      <vt:lpstr>Требования к программному продукту</vt:lpstr>
      <vt:lpstr>Демонстрация</vt:lpstr>
      <vt:lpstr>Алгоритм (часть 1)</vt:lpstr>
      <vt:lpstr>Алгоритм (часть 1)</vt:lpstr>
      <vt:lpstr>Алгоритм (часть 1)</vt:lpstr>
      <vt:lpstr>Алгоритм (часть 1)</vt:lpstr>
      <vt:lpstr>Алгоритм (часть 1)</vt:lpstr>
      <vt:lpstr>Алгоритм (часть 2)</vt:lpstr>
      <vt:lpstr>Алгоритм (часть 2)</vt:lpstr>
      <vt:lpstr>Алгоритм (часть 2)</vt:lpstr>
      <vt:lpstr>Алгоритм (часть 2)</vt:lpstr>
      <vt:lpstr>Алгоритм (часть 2)</vt:lpstr>
      <vt:lpstr>Алгоритм (часть 2)</vt:lpstr>
      <vt:lpstr>Общая последовательность работы</vt:lpstr>
      <vt:lpstr>Дальнейшее развитие проекта</vt:lpstr>
      <vt:lpstr>Дальнейшее развитие проекта</vt:lpstr>
      <vt:lpstr>Слайд 20</vt:lpstr>
      <vt:lpstr>Результаты работ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совместного редактирования текстов в режиме реального времени</dc:title>
  <dc:creator>Sofi</dc:creator>
  <cp:lastModifiedBy>Sofi</cp:lastModifiedBy>
  <cp:revision>22</cp:revision>
  <dcterms:created xsi:type="dcterms:W3CDTF">2015-05-27T17:16:35Z</dcterms:created>
  <dcterms:modified xsi:type="dcterms:W3CDTF">2015-05-28T07:32:58Z</dcterms:modified>
</cp:coreProperties>
</file>