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oto Sans"/>
      <p:regular r:id="rId13"/>
      <p:bold r:id="rId14"/>
      <p:italic r:id="rId15"/>
      <p:boldItalic r:id="rId16"/>
    </p:embeddedFont>
    <p:embeddedFont>
      <p:font typeface="Noto Serif Kannad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RCGGtN5f6HeW3Ebu1D2j1coA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-italic.fntdata"/><Relationship Id="rId14" Type="http://schemas.openxmlformats.org/officeDocument/2006/relationships/font" Target="fonts/NotoSans-bold.fntdata"/><Relationship Id="rId17" Type="http://schemas.openxmlformats.org/officeDocument/2006/relationships/font" Target="fonts/NotoSerifKannada-regular.fntdata"/><Relationship Id="rId16" Type="http://schemas.openxmlformats.org/officeDocument/2006/relationships/font" Target="fonts/NotoSans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NotoSerifKannad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b7ff8a5f3_0_11:notes"/>
          <p:cNvSpPr/>
          <p:nvPr>
            <p:ph idx="2" type="sldImg"/>
          </p:nvPr>
        </p:nvSpPr>
        <p:spPr>
          <a:xfrm>
            <a:off x="-47625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b7ff8a5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9FD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07550" y="91688"/>
            <a:ext cx="8928900" cy="326100"/>
          </a:xfrm>
          <a:prstGeom prst="rect">
            <a:avLst/>
          </a:prstGeom>
          <a:solidFill>
            <a:srgbClr val="29324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/>
        </p:nvSpPr>
        <p:spPr>
          <a:xfrm>
            <a:off x="7482863" y="135863"/>
            <a:ext cx="1519950" cy="23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F9FDFF"/>
                </a:solidFill>
                <a:latin typeface="Noto Serif Kannada"/>
                <a:ea typeface="Noto Serif Kannada"/>
                <a:cs typeface="Noto Serif Kannada"/>
                <a:sym typeface="Noto Serif Kannada"/>
              </a:rPr>
              <a:t>www.insider-week.com</a:t>
            </a:r>
            <a:endParaRPr b="0" i="0" sz="1000" u="none" cap="none" strike="noStrike">
              <a:solidFill>
                <a:srgbClr val="F9FDFF"/>
              </a:solidFill>
              <a:latin typeface="Noto Serif Kannada"/>
              <a:ea typeface="Noto Serif Kannada"/>
              <a:cs typeface="Noto Serif Kannada"/>
              <a:sym typeface="Noto Serif Kannada"/>
            </a:endParaRPr>
          </a:p>
        </p:txBody>
      </p:sp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00" y="171394"/>
            <a:ext cx="1343025" cy="16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/>
        </p:nvSpPr>
        <p:spPr>
          <a:xfrm>
            <a:off x="8056650" y="417800"/>
            <a:ext cx="979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de-DE" sz="700" u="none" cap="none" strike="noStrike">
                <a:solidFill>
                  <a:srgbClr val="293241"/>
                </a:solidFill>
                <a:latin typeface="Arial"/>
                <a:ea typeface="Arial"/>
                <a:cs typeface="Arial"/>
                <a:sym typeface="Arial"/>
              </a:rPr>
              <a:t>Copyright protected ©</a:t>
            </a:r>
            <a:endParaRPr b="0" i="0" sz="700" u="none" cap="none" strike="noStrike">
              <a:solidFill>
                <a:srgbClr val="2932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913" y="0"/>
            <a:ext cx="374892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27"/>
          <p:cNvGrpSpPr/>
          <p:nvPr/>
        </p:nvGrpSpPr>
        <p:grpSpPr>
          <a:xfrm>
            <a:off x="157163" y="133350"/>
            <a:ext cx="8839626" cy="4886325"/>
            <a:chOff x="314325" y="266700"/>
            <a:chExt cx="17679251" cy="9772650"/>
          </a:xfrm>
        </p:grpSpPr>
        <p:pic>
          <p:nvPicPr>
            <p:cNvPr descr="preencoded.png" id="52" name="Google Shape;5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87925" y="9753600"/>
              <a:ext cx="305651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encoded.png" id="53" name="Google Shape;53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4325" y="1000125"/>
              <a:ext cx="17659350" cy="4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27"/>
            <p:cNvSpPr/>
            <p:nvPr/>
          </p:nvSpPr>
          <p:spPr>
            <a:xfrm>
              <a:off x="1600200" y="266700"/>
              <a:ext cx="1467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68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3257550" y="266700"/>
              <a:ext cx="26619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68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6EE32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pic>
          <p:nvPicPr>
            <p:cNvPr descr="preencoded.png" id="56" name="Google Shape;5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325" y="266700"/>
              <a:ext cx="17659350" cy="78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7"/>
            <p:cNvSpPr/>
            <p:nvPr/>
          </p:nvSpPr>
          <p:spPr>
            <a:xfrm>
              <a:off x="14420850" y="371475"/>
              <a:ext cx="2409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de-DE" sz="1100" u="none" cap="none" strike="noStrike">
                  <a:solidFill>
                    <a:srgbClr val="242923"/>
                  </a:solidFill>
                  <a:latin typeface="Noto Sans"/>
                  <a:ea typeface="Noto Sans"/>
                  <a:cs typeface="Noto Sans"/>
                  <a:sym typeface="Noto Sans"/>
                </a:rPr>
                <a:t>B</a:t>
              </a:r>
              <a:r>
                <a:rPr b="1" i="0" lang="de-DE" sz="1100" u="none" cap="none" strike="noStrike">
                  <a:solidFill>
                    <a:srgbClr val="242923"/>
                  </a:solidFill>
                  <a:latin typeface="Noto Sans"/>
                  <a:ea typeface="Noto Sans"/>
                  <a:cs typeface="Noto Sans"/>
                  <a:sym typeface="Noto Sans"/>
                </a:rPr>
                <a:t>y InsiderWeek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1428375" y="327600"/>
              <a:ext cx="2661900" cy="49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1600200" y="266700"/>
              <a:ext cx="44958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684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de-D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www.insider-week.com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27"/>
          <p:cNvSpPr txBox="1"/>
          <p:nvPr/>
        </p:nvSpPr>
        <p:spPr>
          <a:xfrm>
            <a:off x="7841939" y="4848188"/>
            <a:ext cx="172395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de-DE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protected ©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3270481" y="1902218"/>
            <a:ext cx="245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Noto Serif Kannada"/>
                <a:ea typeface="Noto Serif Kannada"/>
                <a:cs typeface="Noto Serif Kannada"/>
                <a:sym typeface="Noto Serif Kannada"/>
              </a:rPr>
              <a:t>Vorlage Tradingjournal </a:t>
            </a:r>
            <a:endParaRPr sz="2000">
              <a:solidFill>
                <a:schemeClr val="dk1"/>
              </a:solidFill>
              <a:latin typeface="Noto Serif Kannada"/>
              <a:ea typeface="Noto Serif Kannada"/>
              <a:cs typeface="Noto Serif Kannada"/>
              <a:sym typeface="Noto Serif Kannad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Noto Serif Kannada"/>
                <a:ea typeface="Noto Serif Kannada"/>
                <a:cs typeface="Noto Serif Kannada"/>
                <a:sym typeface="Noto Serif Kannada"/>
              </a:rPr>
              <a:t>COT-1 Strategie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Noto Serif Kannada"/>
                <a:ea typeface="Noto Serif Kannada"/>
                <a:cs typeface="Noto Serif Kannada"/>
                <a:sym typeface="Noto Serif Kannada"/>
              </a:rPr>
              <a:t>Soybean Oil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chemeClr val="dk1"/>
                </a:solidFill>
                <a:latin typeface="Noto Serif Kannada"/>
                <a:ea typeface="Noto Serif Kannada"/>
                <a:cs typeface="Noto Serif Kannada"/>
                <a:sym typeface="Noto Serif Kannada"/>
              </a:rPr>
              <a:t>KW 38 - 2023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50" y="992975"/>
            <a:ext cx="7513298" cy="38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/>
        </p:nvSpPr>
        <p:spPr>
          <a:xfrm>
            <a:off x="583750" y="506325"/>
            <a:ext cx="56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KW 38 						Soybean Oil Short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/>
        </p:nvSpPr>
        <p:spPr>
          <a:xfrm>
            <a:off x="583750" y="506325"/>
            <a:ext cx="56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KW 38 						Soybean Oil Short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583750" y="921825"/>
            <a:ext cx="75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Saisonalität: 10 Jahres-Saisonalität und 15 Jahres-Saisonaltiät bis Ende September fallend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475" y="1378625"/>
            <a:ext cx="7159050" cy="361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188" y="1287825"/>
            <a:ext cx="7629624" cy="37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757200" y="506325"/>
            <a:ext cx="56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KW 38 					Soybean Oil Short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708375" y="887625"/>
            <a:ext cx="4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 Dez - Jan: Spread folgt den Kurs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83750" y="506325"/>
            <a:ext cx="613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KW 38 						Soybean Oil Short Einstieg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6825" y="1371825"/>
            <a:ext cx="2293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Einstieg: 25% Einstieg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Trendstruktur fallend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Trendwechsel liegt vor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325" y="1182250"/>
            <a:ext cx="6458875" cy="374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/>
        </p:nvSpPr>
        <p:spPr>
          <a:xfrm>
            <a:off x="583750" y="506325"/>
            <a:ext cx="566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KW 38 						Soybean Oil Short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58219" y="1438316"/>
            <a:ext cx="312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RMM: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Risiko 2% = 2 Kontrakte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Keine weiteren offenen Positionen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0" y="921825"/>
            <a:ext cx="5600523" cy="41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7ff8a5f3_0_11"/>
          <p:cNvSpPr txBox="1"/>
          <p:nvPr/>
        </p:nvSpPr>
        <p:spPr>
          <a:xfrm>
            <a:off x="67099" y="1525938"/>
            <a:ext cx="2844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Tradeverlauf: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19.09. Einstieg 2 Kontrakte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21.09. Stopp auf Breakeven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29.09. Stopp auf das Markttechnische Hoch vom 27.09.23 verschoben.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02.10.23 Gewinnziel nach Targetshooter erreicht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Gewinn: $ 3.245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eb7ff8a5f3_0_11"/>
          <p:cNvSpPr txBox="1"/>
          <p:nvPr/>
        </p:nvSpPr>
        <p:spPr>
          <a:xfrm>
            <a:off x="583750" y="506325"/>
            <a:ext cx="613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KW 38 				Soybean Oil Short Trademanagement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eb7ff8a5f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00" y="1145075"/>
            <a:ext cx="5905126" cy="34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eb7ff8a5f3_0_11"/>
          <p:cNvSpPr txBox="1"/>
          <p:nvPr/>
        </p:nvSpPr>
        <p:spPr>
          <a:xfrm>
            <a:off x="67100" y="4653325"/>
            <a:ext cx="449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de-D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Bemerkungen: Trade Fehlerfrei umgesetzt.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Emmer Florian</dc:creator>
</cp:coreProperties>
</file>