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B8E6-2AAC-40DC-8950-6FF0353444BC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5923-34D3-44EC-85C9-06ABCD70AF73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90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B8E6-2AAC-40DC-8950-6FF0353444BC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5923-34D3-44EC-85C9-06ABCD70A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42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B8E6-2AAC-40DC-8950-6FF0353444BC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5923-34D3-44EC-85C9-06ABCD70A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341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B8E6-2AAC-40DC-8950-6FF0353444BC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5923-34D3-44EC-85C9-06ABCD70AF7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7599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B8E6-2AAC-40DC-8950-6FF0353444BC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5923-34D3-44EC-85C9-06ABCD70A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591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B8E6-2AAC-40DC-8950-6FF0353444BC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5923-34D3-44EC-85C9-06ABCD70AF7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6519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B8E6-2AAC-40DC-8950-6FF0353444BC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5923-34D3-44EC-85C9-06ABCD70A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74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B8E6-2AAC-40DC-8950-6FF0353444BC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5923-34D3-44EC-85C9-06ABCD70A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918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B8E6-2AAC-40DC-8950-6FF0353444BC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5923-34D3-44EC-85C9-06ABCD70A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02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B8E6-2AAC-40DC-8950-6FF0353444BC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5923-34D3-44EC-85C9-06ABCD70A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66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B8E6-2AAC-40DC-8950-6FF0353444BC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5923-34D3-44EC-85C9-06ABCD70A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49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B8E6-2AAC-40DC-8950-6FF0353444BC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5923-34D3-44EC-85C9-06ABCD70A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90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B8E6-2AAC-40DC-8950-6FF0353444BC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5923-34D3-44EC-85C9-06ABCD70A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57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B8E6-2AAC-40DC-8950-6FF0353444BC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5923-34D3-44EC-85C9-06ABCD70A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75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B8E6-2AAC-40DC-8950-6FF0353444BC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5923-34D3-44EC-85C9-06ABCD70A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5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B8E6-2AAC-40DC-8950-6FF0353444BC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5923-34D3-44EC-85C9-06ABCD70A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53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EB8E6-2AAC-40DC-8950-6FF0353444BC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05923-34D3-44EC-85C9-06ABCD70A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66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7DEB8E6-2AAC-40DC-8950-6FF0353444BC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7305923-34D3-44EC-85C9-06ABCD70AF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780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Ročníková práce  shooter-looter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Ivaščenko Michajlo 3ITC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369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Rešerše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53189"/>
          </a:xfrm>
        </p:spPr>
        <p:txBody>
          <a:bodyPr/>
          <a:lstStyle/>
          <a:p>
            <a:r>
              <a:rPr lang="cs-CZ" dirty="0" smtClean="0"/>
              <a:t>Counter-Strike 2</a:t>
            </a:r>
            <a:endParaRPr lang="ru-RU" dirty="0"/>
          </a:p>
        </p:txBody>
      </p:sp>
      <p:pic>
        <p:nvPicPr>
          <p:cNvPr id="1028" name="Picture 4" descr="Counter-Strike 2 on Ste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2" y="1406550"/>
            <a:ext cx="5315535" cy="298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unter Strike 2 Optimiz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249" y="1138989"/>
            <a:ext cx="325755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26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REŠERŠE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501316"/>
          </a:xfrm>
        </p:spPr>
        <p:txBody>
          <a:bodyPr/>
          <a:lstStyle/>
          <a:p>
            <a:r>
              <a:rPr lang="cs-CZ" dirty="0" smtClean="0"/>
              <a:t>Fortnite</a:t>
            </a:r>
            <a:endParaRPr lang="ru-RU" dirty="0"/>
          </a:p>
        </p:txBody>
      </p:sp>
      <p:pic>
        <p:nvPicPr>
          <p:cNvPr id="2050" name="Picture 2" descr="Take The Elf | Fortnite Emote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1187117"/>
            <a:ext cx="5421433" cy="3049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ortnite》| 在Epic Games Store 免費下載及遊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760" y="1210591"/>
            <a:ext cx="5379703" cy="302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61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Technologie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886326"/>
          </a:xfrm>
        </p:spPr>
        <p:txBody>
          <a:bodyPr>
            <a:normAutofit/>
          </a:bodyPr>
          <a:lstStyle/>
          <a:p>
            <a:r>
              <a:rPr lang="cs-CZ" dirty="0" smtClean="0"/>
              <a:t>Unity 6</a:t>
            </a:r>
          </a:p>
          <a:p>
            <a:r>
              <a:rPr lang="cs-CZ" dirty="0" smtClean="0"/>
              <a:t>Hlavní engine pro hru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6141419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198</TotalTime>
  <Words>18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Сектор</vt:lpstr>
      <vt:lpstr>Ročníková práce  shooter-looter</vt:lpstr>
      <vt:lpstr>Rešerše</vt:lpstr>
      <vt:lpstr>REŠERŠE</vt:lpstr>
      <vt:lpstr>Technologie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Ročníková práce  shooter-looter</dc:title>
  <dc:creator>Учетная запись Майкрософт</dc:creator>
  <cp:lastModifiedBy>Учетная запись Майкрософт</cp:lastModifiedBy>
  <cp:revision>5</cp:revision>
  <dcterms:created xsi:type="dcterms:W3CDTF">2025-01-15T16:02:52Z</dcterms:created>
  <dcterms:modified xsi:type="dcterms:W3CDTF">2025-01-15T19:21:03Z</dcterms:modified>
</cp:coreProperties>
</file>