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EAA73A-176A-4BE2-A6AC-F42AA2D4556B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55B915-D5F5-438C-801D-7DE34AF9710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тест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Литвина Полина</a:t>
            </a:r>
          </a:p>
          <a:p>
            <a:r>
              <a:rPr lang="ru-RU" dirty="0"/>
              <a:t>Резников Михаил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Цель проекта</a:t>
            </a:r>
          </a:p>
          <a:p>
            <a:r>
              <a:rPr lang="ru-RU" sz="3000" dirty="0"/>
              <a:t>Создать сайт на </a:t>
            </a:r>
            <a:r>
              <a:rPr lang="en-US" sz="3000" dirty="0"/>
              <a:t>Flask</a:t>
            </a:r>
            <a:endParaRPr lang="ru-RU" sz="3000" dirty="0"/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Идея проекта</a:t>
            </a:r>
          </a:p>
          <a:p>
            <a:r>
              <a:rPr lang="ru-RU" sz="3000" dirty="0"/>
              <a:t>Тест какой ты хлеб</a:t>
            </a:r>
          </a:p>
          <a:p>
            <a:endParaRPr lang="ru-RU" sz="3000" dirty="0"/>
          </a:p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Решает задачи:</a:t>
            </a:r>
          </a:p>
          <a:p>
            <a:r>
              <a:rPr lang="ru-RU" sz="3000" dirty="0"/>
              <a:t>-Демонстрирует умение применять изученные технологии</a:t>
            </a:r>
          </a:p>
          <a:p>
            <a:r>
              <a:rPr lang="ru-RU" sz="3000" dirty="0"/>
              <a:t>-Идея актуальна для широкой аудитории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Render_template</a:t>
            </a:r>
            <a:endParaRPr lang="en-US" dirty="0"/>
          </a:p>
          <a:p>
            <a:r>
              <a:rPr lang="en-US" dirty="0"/>
              <a:t>Request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000" dirty="0"/>
              <a:t>Сама программа – проект.</a:t>
            </a:r>
            <a:r>
              <a:rPr lang="en-US" sz="3000" dirty="0" err="1"/>
              <a:t>py</a:t>
            </a:r>
            <a:endParaRPr lang="en-US" sz="3000" dirty="0"/>
          </a:p>
          <a:p>
            <a:r>
              <a:rPr lang="en-US" sz="3000" dirty="0"/>
              <a:t>HTML</a:t>
            </a:r>
            <a:r>
              <a:rPr lang="ru-RU" sz="3000" dirty="0"/>
              <a:t> страницы хранятся в папке </a:t>
            </a:r>
            <a:r>
              <a:rPr lang="en-US" sz="3000" dirty="0"/>
              <a:t>templates</a:t>
            </a:r>
          </a:p>
          <a:p>
            <a:r>
              <a:rPr lang="en-US" sz="3000" dirty="0"/>
              <a:t>CSS</a:t>
            </a:r>
            <a:r>
              <a:rPr lang="ru-RU" sz="3000" dirty="0"/>
              <a:t> файл и изображения в папке </a:t>
            </a:r>
            <a:r>
              <a:rPr lang="en-US" sz="3000" dirty="0"/>
              <a:t>static</a:t>
            </a:r>
            <a:endParaRPr lang="ru-RU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Приятный внешний вид сайта</a:t>
            </a:r>
          </a:p>
          <a:p>
            <a:r>
              <a:rPr lang="ru-RU" dirty="0"/>
              <a:t>Улучшение интерфейса</a:t>
            </a:r>
          </a:p>
          <a:p>
            <a:r>
              <a:rPr lang="ru-RU" dirty="0"/>
              <a:t>Подключение домена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58975-899A-4A49-8E93-5924D3B9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73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Эркер</vt:lpstr>
      <vt:lpstr>Онлайн тест</vt:lpstr>
      <vt:lpstr>Презентация PowerPoint</vt:lpstr>
      <vt:lpstr>Использованные технологии</vt:lpstr>
      <vt:lpstr>Структура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Раскраска по клеточкам</dc:title>
  <dc:creator>Polina</dc:creator>
  <cp:lastModifiedBy>Михаил Резников</cp:lastModifiedBy>
  <cp:revision>11</cp:revision>
  <dcterms:created xsi:type="dcterms:W3CDTF">2022-11-12T16:24:49Z</dcterms:created>
  <dcterms:modified xsi:type="dcterms:W3CDTF">2023-04-21T10:13:19Z</dcterms:modified>
</cp:coreProperties>
</file>