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Annual Business Review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2743200" y="2286000"/>
            <a:ext cx="3657600" cy="182880"/>
          </a:xfrm>
          <a:prstGeom prst="rect">
            <a:avLst/>
          </a:prstGeom>
          <a:solidFill>
            <a:srgbClr val="FF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Using Custom Components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8888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3/1/2025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Achievements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market share by 15%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Launched 2 new product lines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Expanded to 3 new international markets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914400" y="3566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production costs by 12%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1440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Improved customer satisfaction rating to 4.7/5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Quarterly Performance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743200" y="100584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Growth by Quarter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914400" y="3108960"/>
            <a:ext cx="1371600" cy="1280160"/>
          </a:xfrm>
          <a:prstGeom prst="rect">
            <a:avLst/>
          </a:prstGeom>
          <a:solidFill>
            <a:srgbClr val="0066CC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45720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Q1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28346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35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743200" y="2743200"/>
            <a:ext cx="1371600" cy="1645920"/>
          </a:xfrm>
          <a:prstGeom prst="rect">
            <a:avLst/>
          </a:prstGeom>
          <a:solidFill>
            <a:srgbClr val="33CC33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743200" y="45720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Q2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2743200" y="246888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0" y="2194560"/>
            <a:ext cx="1371600" cy="2194560"/>
          </a:xfrm>
          <a:prstGeom prst="rect">
            <a:avLst/>
          </a:prstGeom>
          <a:solidFill>
            <a:srgbClr val="FF99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0" y="45720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Q3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4572000" y="192024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6400800" y="1645920"/>
            <a:ext cx="1371600" cy="2743200"/>
          </a:xfrm>
          <a:prstGeom prst="rect">
            <a:avLst/>
          </a:prstGeom>
          <a:solidFill>
            <a:srgbClr val="CC3333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00800" y="45720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Q4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400800" y="1371600"/>
            <a:ext cx="1371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75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Distribution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371600" y="100584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 by Product Line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1828800" y="1645920"/>
            <a:ext cx="2743200" cy="2743200"/>
          </a:xfrm>
          <a:prstGeom prst="ellipse">
            <a:avLst/>
          </a:prstGeom>
          <a:solidFill>
            <a:srgbClr val="CCCCCC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828800" y="278892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Pie Chart Placeholder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5029200" y="1645920"/>
            <a:ext cx="182880" cy="182880"/>
          </a:xfrm>
          <a:prstGeom prst="rect">
            <a:avLst/>
          </a:prstGeom>
          <a:solidFill>
            <a:srgbClr val="0066CC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303520" y="16002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A: 40%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5029200" y="2011680"/>
            <a:ext cx="182880" cy="182880"/>
          </a:xfrm>
          <a:prstGeom prst="rect">
            <a:avLst/>
          </a:prstGeom>
          <a:solidFill>
            <a:srgbClr val="33CC33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303520" y="196596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B: 35%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5029200" y="2377440"/>
            <a:ext cx="182880" cy="182880"/>
          </a:xfrm>
          <a:prstGeom prst="rect">
            <a:avLst/>
          </a:prstGeom>
          <a:solidFill>
            <a:srgbClr val="FF99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303520" y="233172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C: 25%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66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Initiatives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10972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 digital transformation efforts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914400" y="17373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 investment in R&amp;D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14400" y="23774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 new market entry strategies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14400" y="30175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 customer experience programs</a:t>
            </a:r>
            <a:endParaRPr lang="en-US" sz="2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9144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3CC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Sustainability Goals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noFill/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10972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 carbon footprint by 25% by 2025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914400" y="17373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100% recyclable packaging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14400" y="23774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 75% of materials from sustainable suppliers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14400" y="30175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Achieve zero waste in manufacturing by 2026</a:t>
            </a:r>
            <a:endParaRPr lang="en-US" sz="24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91440"/>
            <a:ext cx="731520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2025-03-01T11:09:09Z</dcterms:created>
  <dcterms:modified xsi:type="dcterms:W3CDTF">2025-03-01T11:09:09Z</dcterms:modified>
</cp:coreProperties>
</file>