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73152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400" b="1" dirty="0">
                <a:solidFill>
                  <a:srgbClr val="0066C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Excel Chart Components Demo</a:t>
            </a:r>
            <a:endParaRPr lang="en-US" sz="4400" dirty="0"/>
          </a:p>
        </p:txBody>
      </p:sp>
      <p:sp>
        <p:nvSpPr>
          <p:cNvPr id="3" name="Shape 1"/>
          <p:cNvSpPr/>
          <p:nvPr/>
        </p:nvSpPr>
        <p:spPr>
          <a:xfrm>
            <a:off x="2743200" y="2286000"/>
            <a:ext cx="3657600" cy="182880"/>
          </a:xfrm>
          <a:prstGeom prst="rect">
            <a:avLst/>
          </a:prstGeom>
          <a:solidFill>
            <a:srgbClr val="FF0000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914400" y="2743200"/>
            <a:ext cx="73152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dirty="0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Using Native Excel Charts in PowerPoint</a:t>
            </a:r>
            <a:endParaRPr lang="en-US" sz="2800" dirty="0"/>
          </a:p>
        </p:txBody>
      </p:sp>
      <p:sp>
        <p:nvSpPr>
          <p:cNvPr id="5" name="Text 3"/>
          <p:cNvSpPr/>
          <p:nvPr/>
        </p:nvSpPr>
        <p:spPr>
          <a:xfrm>
            <a:off x="914400" y="457200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dirty="0">
                <a:solidFill>
                  <a:srgbClr val="88888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3/1/2025</a:t>
            </a:r>
            <a:endParaRPr lang="en-US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200" b="1" dirty="0">
                <a:solidFill>
                  <a:srgbClr val="0066C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Cross-Platform Compatibility Note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914400" y="164592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Current Platform: macOS</a:t>
            </a:r>
            <a:endParaRPr lang="en-US" sz="2000" dirty="0"/>
          </a:p>
        </p:txBody>
      </p:sp>
      <p:sp>
        <p:nvSpPr>
          <p:cNvPr id="4" name="Text 2"/>
          <p:cNvSpPr/>
          <p:nvPr/>
        </p:nvSpPr>
        <p:spPr>
          <a:xfrm>
            <a:off x="914400" y="2286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On macOS, Excel charts may not render correctly in PowerPoint. The ExcelBarChart component automatically detects macOS and uses standard charts as a fallback to ensure compatibility.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914400" y="4114800"/>
            <a:ext cx="73152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i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Note: The charts in this presentation will use the appropriate rendering method for your platform.</a:t>
            </a: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200" b="1" dirty="0">
                <a:solidFill>
                  <a:srgbClr val="0066C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Bar Chart Comparison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914400" y="1371600"/>
            <a:ext cx="32004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Standard Bar Chart</a:t>
            </a:r>
            <a:endParaRPr lang="en-US" sz="1600" dirty="0"/>
          </a:p>
        </p:txBody>
      </p:sp>
      <p:sp>
        <p:nvSpPr>
          <p:cNvPr id="4" name="Text 2"/>
          <p:cNvSpPr/>
          <p:nvPr/>
        </p:nvSpPr>
        <p:spPr>
          <a:xfrm>
            <a:off x="5029200" y="1371600"/>
            <a:ext cx="32004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Excel-Based Bar Chart (Fallback Mode)</a:t>
            </a:r>
            <a:endParaRPr 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200" b="1" dirty="0">
                <a:solidFill>
                  <a:srgbClr val="0066C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Column Chart Comparison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914400" y="1371600"/>
            <a:ext cx="32004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Standard Column Chart</a:t>
            </a:r>
            <a:endParaRPr lang="en-US" sz="1600" dirty="0"/>
          </a:p>
        </p:txBody>
      </p:sp>
      <p:sp>
        <p:nvSpPr>
          <p:cNvPr id="4" name="Text 2"/>
          <p:cNvSpPr/>
          <p:nvPr/>
        </p:nvSpPr>
        <p:spPr>
          <a:xfrm>
            <a:off x="5029200" y="1371600"/>
            <a:ext cx="32004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Excel-Based Column Chart (Fallback Mode)</a:t>
            </a:r>
            <a:endParaRPr 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200" b="1" dirty="0">
                <a:solidFill>
                  <a:srgbClr val="0066C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Benefits of Excel-Based Charts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914400" y="164592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Better compatibility with Microsoft Office (Windows)</a:t>
            </a:r>
            <a:endParaRPr lang="en-US" sz="2000" dirty="0"/>
          </a:p>
        </p:txBody>
      </p:sp>
      <p:sp>
        <p:nvSpPr>
          <p:cNvPr id="4" name="Text 2"/>
          <p:cNvSpPr/>
          <p:nvPr/>
        </p:nvSpPr>
        <p:spPr>
          <a:xfrm>
            <a:off x="914400" y="228600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Native Excel formatting and styling options</a:t>
            </a:r>
            <a:endParaRPr lang="en-US" sz="2000" dirty="0"/>
          </a:p>
        </p:txBody>
      </p:sp>
      <p:sp>
        <p:nvSpPr>
          <p:cNvPr id="5" name="Text 3"/>
          <p:cNvSpPr/>
          <p:nvPr/>
        </p:nvSpPr>
        <p:spPr>
          <a:xfrm>
            <a:off x="914400" y="292608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Improved data handling for large datasets</a:t>
            </a:r>
            <a:endParaRPr lang="en-US" sz="2000" dirty="0"/>
          </a:p>
        </p:txBody>
      </p:sp>
      <p:sp>
        <p:nvSpPr>
          <p:cNvPr id="6" name="Text 4"/>
          <p:cNvSpPr/>
          <p:nvPr/>
        </p:nvSpPr>
        <p:spPr>
          <a:xfrm>
            <a:off x="914400" y="356616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Better performance for complex charts</a:t>
            </a:r>
            <a:endParaRPr lang="en-US" sz="2000" dirty="0"/>
          </a:p>
        </p:txBody>
      </p:sp>
      <p:sp>
        <p:nvSpPr>
          <p:cNvPr id="7" name="Text 5"/>
          <p:cNvSpPr/>
          <p:nvPr/>
        </p:nvSpPr>
        <p:spPr>
          <a:xfrm>
            <a:off x="914400" y="420624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Maintains HTML generation capability</a:t>
            </a:r>
            <a:endParaRPr 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200" b="1" dirty="0">
                <a:solidFill>
                  <a:srgbClr val="0066C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Cross-Platform Strategy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914400" y="164592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Automatic platform detection (Windows, macOS, Linux)</a:t>
            </a:r>
            <a:endParaRPr lang="en-US" sz="2000" dirty="0"/>
          </a:p>
        </p:txBody>
      </p:sp>
      <p:sp>
        <p:nvSpPr>
          <p:cNvPr id="4" name="Text 2"/>
          <p:cNvSpPr/>
          <p:nvPr/>
        </p:nvSpPr>
        <p:spPr>
          <a:xfrm>
            <a:off x="914400" y="228600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Intelligent fallback to standard charts on macOS</a:t>
            </a:r>
            <a:endParaRPr lang="en-US" sz="2000" dirty="0"/>
          </a:p>
        </p:txBody>
      </p:sp>
      <p:sp>
        <p:nvSpPr>
          <p:cNvPr id="5" name="Text 3"/>
          <p:cNvSpPr/>
          <p:nvPr/>
        </p:nvSpPr>
        <p:spPr>
          <a:xfrm>
            <a:off x="914400" y="292608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Manual override with forceFallback prop when needed</a:t>
            </a:r>
            <a:endParaRPr lang="en-US" sz="2000" dirty="0"/>
          </a:p>
        </p:txBody>
      </p:sp>
      <p:sp>
        <p:nvSpPr>
          <p:cNvPr id="6" name="Text 4"/>
          <p:cNvSpPr/>
          <p:nvPr/>
        </p:nvSpPr>
        <p:spPr>
          <a:xfrm>
            <a:off x="914400" y="356616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Consistent API across all platforms</a:t>
            </a:r>
            <a:endParaRPr lang="en-US" sz="2000" dirty="0"/>
          </a:p>
        </p:txBody>
      </p:sp>
      <p:sp>
        <p:nvSpPr>
          <p:cNvPr id="7" name="Text 5"/>
          <p:cNvSpPr/>
          <p:nvPr/>
        </p:nvSpPr>
        <p:spPr>
          <a:xfrm>
            <a:off x="914400" y="420624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Transparent operation with console logging</a:t>
            </a:r>
            <a:endParaRPr lang="en-US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2025-03-01T22:23:23Z</dcterms:created>
  <dcterms:modified xsi:type="dcterms:W3CDTF">2025-03-01T22:23:23Z</dcterms:modified>
</cp:coreProperties>
</file>