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Mermaid Diagrams in PowerPoint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2743200" y="2286000"/>
            <a:ext cx="3657600" cy="182880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Using Mermaid to create dynamic diagrams in presentations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888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2/28/2025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Mermaid?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Mermaid is a JavaScript-based diagramming and charting tool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renders Markdown-inspired text definitions to create diagrams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Supports flowcharts, sequence diagrams, class diagrams, and more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Perfect for technical documentation and presentations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1440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Now integrated into our PowerPoint generator!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Flowchart Example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64592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Sequence Diagram Example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64592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 Diagram Example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64592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Gantt Chart Example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4592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Diagrams in Grid Layout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91440"/>
            <a:ext cx="731520" cy="73152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886200" cy="2057400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97280"/>
            <a:ext cx="3886200" cy="2057400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11880"/>
            <a:ext cx="3886200" cy="2057400"/>
          </a:xfrm>
          <a:prstGeom prst="rect">
            <a:avLst/>
          </a:prstGeom>
        </p:spPr>
      </p:pic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611880"/>
            <a:ext cx="3886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Benefits of Mermaid Diagrams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diagrams programmatically without external tools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Maintain diagrams as code for version control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Easily update and regenerate diagrams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styling across all presentations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1440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 for multiple diagram types and themes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2025-02-28T22:30:35Z</dcterms:created>
  <dcterms:modified xsi:type="dcterms:W3CDTF">2025-02-28T22:30:35Z</dcterms:modified>
</cp:coreProperties>
</file>